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8"/>
  </p:notesMasterIdLst>
  <p:sldIdLst>
    <p:sldId id="280" r:id="rId3"/>
    <p:sldId id="301" r:id="rId4"/>
    <p:sldId id="354" r:id="rId5"/>
    <p:sldId id="262" r:id="rId6"/>
    <p:sldId id="329" r:id="rId7"/>
    <p:sldId id="351" r:id="rId8"/>
    <p:sldId id="286" r:id="rId9"/>
    <p:sldId id="256" r:id="rId10"/>
    <p:sldId id="352" r:id="rId11"/>
    <p:sldId id="276" r:id="rId12"/>
    <p:sldId id="281" r:id="rId13"/>
    <p:sldId id="353" r:id="rId14"/>
    <p:sldId id="313" r:id="rId15"/>
    <p:sldId id="279" r:id="rId16"/>
    <p:sldId id="278" r:id="rId17"/>
    <p:sldId id="277" r:id="rId18"/>
    <p:sldId id="275" r:id="rId19"/>
    <p:sldId id="274" r:id="rId20"/>
    <p:sldId id="270" r:id="rId21"/>
    <p:sldId id="273" r:id="rId22"/>
    <p:sldId id="272" r:id="rId23"/>
    <p:sldId id="269" r:id="rId24"/>
    <p:sldId id="271" r:id="rId25"/>
    <p:sldId id="284" r:id="rId26"/>
    <p:sldId id="267" r:id="rId27"/>
    <p:sldId id="268" r:id="rId28"/>
    <p:sldId id="266" r:id="rId29"/>
    <p:sldId id="263" r:id="rId30"/>
    <p:sldId id="265" r:id="rId31"/>
    <p:sldId id="261" r:id="rId32"/>
    <p:sldId id="315" r:id="rId33"/>
    <p:sldId id="288" r:id="rId34"/>
    <p:sldId id="314" r:id="rId35"/>
    <p:sldId id="318" r:id="rId36"/>
    <p:sldId id="312" r:id="rId37"/>
    <p:sldId id="309" r:id="rId38"/>
    <p:sldId id="307" r:id="rId39"/>
    <p:sldId id="306" r:id="rId40"/>
    <p:sldId id="305" r:id="rId41"/>
    <p:sldId id="304" r:id="rId42"/>
    <p:sldId id="302" r:id="rId43"/>
    <p:sldId id="300" r:id="rId44"/>
    <p:sldId id="292" r:id="rId45"/>
    <p:sldId id="298" r:id="rId46"/>
    <p:sldId id="297" r:id="rId47"/>
    <p:sldId id="295" r:id="rId48"/>
    <p:sldId id="291" r:id="rId49"/>
    <p:sldId id="287" r:id="rId50"/>
    <p:sldId id="348" r:id="rId51"/>
    <p:sldId id="260" r:id="rId52"/>
    <p:sldId id="347" r:id="rId53"/>
    <p:sldId id="349" r:id="rId54"/>
    <p:sldId id="346" r:id="rId55"/>
    <p:sldId id="345" r:id="rId56"/>
    <p:sldId id="344" r:id="rId57"/>
    <p:sldId id="342" r:id="rId58"/>
    <p:sldId id="341" r:id="rId59"/>
    <p:sldId id="337" r:id="rId60"/>
    <p:sldId id="338" r:id="rId61"/>
    <p:sldId id="333" r:id="rId62"/>
    <p:sldId id="336" r:id="rId63"/>
    <p:sldId id="335" r:id="rId64"/>
    <p:sldId id="330" r:id="rId65"/>
    <p:sldId id="334" r:id="rId66"/>
    <p:sldId id="355" r:id="rId6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ZFpk0f57jU/dEyOmgrJWw" hashData="JhUU1xZ/Ef3Dv+lf5eOGpczkXZ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3D2"/>
    <a:srgbClr val="A27800"/>
    <a:srgbClr val="2860A4"/>
    <a:srgbClr val="CC6600"/>
    <a:srgbClr val="6C4800"/>
    <a:srgbClr val="00297A"/>
    <a:srgbClr val="006400"/>
    <a:srgbClr val="E3CFA7"/>
    <a:srgbClr val="FFCCFF"/>
    <a:srgbClr val="CC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09" autoAdjust="0"/>
    <p:restoredTop sz="93298" autoAdjust="0"/>
  </p:normalViewPr>
  <p:slideViewPr>
    <p:cSldViewPr>
      <p:cViewPr>
        <p:scale>
          <a:sx n="31" d="100"/>
          <a:sy n="31" d="100"/>
        </p:scale>
        <p:origin x="-1074" y="-8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20F36E-BC24-47A4-AAC5-70F248B19D34}" type="datetimeFigureOut">
              <a:rPr lang="es-ES" smtClean="0"/>
              <a:pPr/>
              <a:t>22/07/2015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B6450B-3F23-4F02-AFE0-658DD8CA7E0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EB6450B-3F23-4F02-AFE0-658DD8CA7E03}"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55D049-EB60-40DA-8323-A27058FD389F}" type="datetimeFigureOut">
              <a:rPr lang="es-ES" smtClean="0"/>
              <a:pPr/>
              <a:t>22/07/2015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94EA493-39C8-4CB9-AE46-F243A1F02246}"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55D049-EB60-40DA-8323-A27058FD389F}" type="datetimeFigureOut">
              <a:rPr lang="es-ES" smtClean="0"/>
              <a:pPr/>
              <a:t>22/07/2015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4EA493-39C8-4CB9-AE46-F243A1F0224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8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6.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5.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4.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3.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6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6.jpeg"/><Relationship Id="rId1" Type="http://schemas.openxmlformats.org/officeDocument/2006/relationships/slideLayout" Target="../slideLayouts/slideLayout1.xml"/><Relationship Id="rId4" Type="http://schemas.openxmlformats.org/officeDocument/2006/relationships/image" Target="../media/image77.png"/></Relationships>
</file>

<file path=ppt/slides/_rels/slide6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3.png"/><Relationship Id="rId18" Type="http://schemas.openxmlformats.org/officeDocument/2006/relationships/image" Target="../media/image8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9.png"/><Relationship Id="rId11" Type="http://schemas.openxmlformats.org/officeDocument/2006/relationships/image" Target="../media/image82.png"/><Relationship Id="rId5" Type="http://schemas.openxmlformats.org/officeDocument/2006/relationships/hyperlink" Target="http://www.mispps.com/" TargetMode="External"/><Relationship Id="rId15" Type="http://schemas.openxmlformats.org/officeDocument/2006/relationships/image" Target="../media/image84.png"/><Relationship Id="rId10" Type="http://schemas.openxmlformats.org/officeDocument/2006/relationships/hyperlink" Target="https://www.facebook.com/mispps" TargetMode="External"/><Relationship Id="rId4" Type="http://schemas.openxmlformats.org/officeDocument/2006/relationships/image" Target="../media/image78.png"/><Relationship Id="rId9" Type="http://schemas.openxmlformats.org/officeDocument/2006/relationships/image" Target="../media/image8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3B00"/>
          </a:solidFill>
        </p:spPr>
        <p:txBody>
          <a:bodyPr/>
          <a:lstStyle/>
          <a:p>
            <a:endParaRPr lang="es-ES" dirty="0"/>
          </a:p>
        </p:txBody>
      </p:sp>
      <p:pic>
        <p:nvPicPr>
          <p:cNvPr id="4" name="3 Imagen" descr="5fe73c9bd4b7fc7f6258f86e96edc150.jpg"/>
          <p:cNvPicPr>
            <a:picLocks noChangeAspect="1"/>
          </p:cNvPicPr>
          <p:nvPr/>
        </p:nvPicPr>
        <p:blipFill>
          <a:blip r:embed="rId3"/>
          <a:stretch>
            <a:fillRect/>
          </a:stretch>
        </p:blipFill>
        <p:spPr>
          <a:xfrm>
            <a:off x="1" y="0"/>
            <a:ext cx="9143999" cy="6858000"/>
          </a:xfrm>
          <a:prstGeom prst="rect">
            <a:avLst/>
          </a:prstGeom>
        </p:spPr>
      </p:pic>
      <p:pic>
        <p:nvPicPr>
          <p:cNvPr id="5" name="4 Imagen" descr="11.png"/>
          <p:cNvPicPr>
            <a:picLocks noChangeAspect="1"/>
          </p:cNvPicPr>
          <p:nvPr/>
        </p:nvPicPr>
        <p:blipFill>
          <a:blip r:embed="rId4">
            <a:lum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6" name="5 Imagen" descr="11.png"/>
          <p:cNvPicPr>
            <a:picLocks noChangeAspect="1"/>
          </p:cNvPicPr>
          <p:nvPr/>
        </p:nvPicPr>
        <p:blipFill>
          <a:blip r:embed="rId4">
            <a:lum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7" name="6 Imagen" descr="11.png"/>
          <p:cNvPicPr>
            <a:picLocks noChangeAspect="1"/>
          </p:cNvPicPr>
          <p:nvPr/>
        </p:nvPicPr>
        <p:blipFill>
          <a:blip r:embed="rId4">
            <a:lum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8" name="7 Imagen" descr="11.png"/>
          <p:cNvPicPr>
            <a:picLocks noChangeAspect="1"/>
          </p:cNvPicPr>
          <p:nvPr/>
        </p:nvPicPr>
        <p:blipFill>
          <a:blip r:embed="rId4">
            <a:lum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9" name="8 Imagen" descr="11.png"/>
          <p:cNvPicPr>
            <a:picLocks noChangeAspect="1"/>
          </p:cNvPicPr>
          <p:nvPr/>
        </p:nvPicPr>
        <p:blipFill>
          <a:blip r:embed="rId4">
            <a:lum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10" name="9 Imagen" descr="11.png"/>
          <p:cNvPicPr>
            <a:picLocks noChangeAspect="1"/>
          </p:cNvPicPr>
          <p:nvPr/>
        </p:nvPicPr>
        <p:blipFill>
          <a:blip r:embed="rId4">
            <a:lum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11" name="10 Imagen" descr="11.png"/>
          <p:cNvPicPr>
            <a:picLocks noChangeAspect="1"/>
          </p:cNvPicPr>
          <p:nvPr/>
        </p:nvPicPr>
        <p:blipFill>
          <a:blip r:embed="rId4">
            <a:lum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12" name="11 Imagen" descr="11.png"/>
          <p:cNvPicPr>
            <a:picLocks noChangeAspect="1"/>
          </p:cNvPicPr>
          <p:nvPr/>
        </p:nvPicPr>
        <p:blipFill>
          <a:blip r:embed="rId4">
            <a:lum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13" name="12 Imagen" descr="11.png"/>
          <p:cNvPicPr>
            <a:picLocks noChangeAspect="1"/>
          </p:cNvPicPr>
          <p:nvPr/>
        </p:nvPicPr>
        <p:blipFill>
          <a:blip r:embed="rId4">
            <a:lum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14" name="13 Imagen" descr="11.png"/>
          <p:cNvPicPr>
            <a:picLocks noChangeAspect="1"/>
          </p:cNvPicPr>
          <p:nvPr/>
        </p:nvPicPr>
        <p:blipFill>
          <a:blip r:embed="rId4">
            <a:lum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15" name="14 Imagen" descr="11.png"/>
          <p:cNvPicPr>
            <a:picLocks noChangeAspect="1"/>
          </p:cNvPicPr>
          <p:nvPr/>
        </p:nvPicPr>
        <p:blipFill>
          <a:blip r:embed="rId4">
            <a:lum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16" name="15 Imagen" descr="11.png"/>
          <p:cNvPicPr>
            <a:picLocks noChangeAspect="1"/>
          </p:cNvPicPr>
          <p:nvPr/>
        </p:nvPicPr>
        <p:blipFill>
          <a:blip r:embed="rId4">
            <a:lum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17" name="16 Imagen" descr="11.png"/>
          <p:cNvPicPr>
            <a:picLocks noChangeAspect="1"/>
          </p:cNvPicPr>
          <p:nvPr/>
        </p:nvPicPr>
        <p:blipFill>
          <a:blip r:embed="rId4">
            <a:lum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18" name="17 Imagen" descr="11.png"/>
          <p:cNvPicPr>
            <a:picLocks noChangeAspect="1"/>
          </p:cNvPicPr>
          <p:nvPr/>
        </p:nvPicPr>
        <p:blipFill>
          <a:blip r:embed="rId4">
            <a:lum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19" name="18 Imagen" descr="11.png"/>
          <p:cNvPicPr>
            <a:picLocks noChangeAspect="1"/>
          </p:cNvPicPr>
          <p:nvPr/>
        </p:nvPicPr>
        <p:blipFill>
          <a:blip r:embed="rId4">
            <a:lum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20" name="19 Imagen" descr="11.png"/>
          <p:cNvPicPr>
            <a:picLocks noChangeAspect="1"/>
          </p:cNvPicPr>
          <p:nvPr/>
        </p:nvPicPr>
        <p:blipFill>
          <a:blip r:embed="rId4">
            <a:lum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pic>
        <p:nvPicPr>
          <p:cNvPr id="66562" name="Picture 2" descr="Rendered Image"/>
          <p:cNvPicPr>
            <a:picLocks noChangeAspect="1" noChangeArrowheads="1"/>
          </p:cNvPicPr>
          <p:nvPr/>
        </p:nvPicPr>
        <p:blipFill>
          <a:blip r:embed="rId5">
            <a:lum contrast="40000"/>
          </a:blip>
          <a:srcRect/>
          <a:stretch>
            <a:fillRect/>
          </a:stretch>
        </p:blipFill>
        <p:spPr bwMode="auto">
          <a:xfrm>
            <a:off x="3857620" y="785794"/>
            <a:ext cx="5286380" cy="895351"/>
          </a:xfrm>
          <a:prstGeom prst="rect">
            <a:avLst/>
          </a:prstGeom>
          <a:noFill/>
        </p:spPr>
      </p:pic>
      <p:pic>
        <p:nvPicPr>
          <p:cNvPr id="66564" name="Picture 4" descr="Rendered Image"/>
          <p:cNvPicPr>
            <a:picLocks noChangeAspect="1" noChangeArrowheads="1"/>
          </p:cNvPicPr>
          <p:nvPr/>
        </p:nvPicPr>
        <p:blipFill>
          <a:blip r:embed="rId6">
            <a:lum contrast="40000"/>
          </a:blip>
          <a:srcRect/>
          <a:stretch>
            <a:fillRect/>
          </a:stretch>
        </p:blipFill>
        <p:spPr bwMode="auto">
          <a:xfrm>
            <a:off x="4929190" y="2000240"/>
            <a:ext cx="1285874" cy="895351"/>
          </a:xfrm>
          <a:prstGeom prst="rect">
            <a:avLst/>
          </a:prstGeom>
          <a:noFill/>
        </p:spPr>
      </p:pic>
      <p:pic>
        <p:nvPicPr>
          <p:cNvPr id="66566" name="Picture 6" descr="Rendered Image"/>
          <p:cNvPicPr>
            <a:picLocks noChangeAspect="1" noChangeArrowheads="1"/>
          </p:cNvPicPr>
          <p:nvPr/>
        </p:nvPicPr>
        <p:blipFill>
          <a:blip r:embed="rId7">
            <a:lum contrast="40000"/>
          </a:blip>
          <a:srcRect/>
          <a:stretch>
            <a:fillRect/>
          </a:stretch>
        </p:blipFill>
        <p:spPr bwMode="auto">
          <a:xfrm>
            <a:off x="6429388" y="2000240"/>
            <a:ext cx="1976436" cy="895351"/>
          </a:xfrm>
          <a:prstGeom prst="rect">
            <a:avLst/>
          </a:prstGeom>
          <a:noFill/>
        </p:spPr>
      </p:pic>
      <p:sp>
        <p:nvSpPr>
          <p:cNvPr id="24" name="23 CuadroTexto"/>
          <p:cNvSpPr txBox="1"/>
          <p:nvPr/>
        </p:nvSpPr>
        <p:spPr>
          <a:xfrm>
            <a:off x="6929454" y="5715016"/>
            <a:ext cx="2016899" cy="738664"/>
          </a:xfrm>
          <a:prstGeom prst="rect">
            <a:avLst/>
          </a:prstGeom>
          <a:noFill/>
        </p:spPr>
        <p:txBody>
          <a:bodyPr wrap="none" rtlCol="0">
            <a:spAutoFit/>
          </a:bodyPr>
          <a:lstStyle/>
          <a:p>
            <a:r>
              <a:rPr lang="es-ES_tradnl"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Tema musical: Free </a:t>
            </a:r>
            <a:r>
              <a:rPr lang="es-ES_tradnl"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Your</a:t>
            </a:r>
            <a:r>
              <a:rPr lang="es-ES_tradnl"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 </a:t>
            </a:r>
            <a:r>
              <a:rPr lang="es-ES_tradnl"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Mind</a:t>
            </a:r>
            <a:endParaRPr lang="es-ES_tradnl"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endParaRPr>
          </a:p>
          <a:p>
            <a:r>
              <a:rPr lang="es-ES_tradnl"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Interpreta :Dan Gibson</a:t>
            </a:r>
          </a:p>
          <a:p>
            <a:endParaRPr lang="es-ES"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endParaRPr>
          </a:p>
        </p:txBody>
      </p:sp>
      <p:sp>
        <p:nvSpPr>
          <p:cNvPr id="25" name="24 CuadroTexto"/>
          <p:cNvSpPr txBox="1"/>
          <p:nvPr/>
        </p:nvSpPr>
        <p:spPr>
          <a:xfrm>
            <a:off x="214282" y="5857892"/>
            <a:ext cx="3167855" cy="461665"/>
          </a:xfrm>
          <a:prstGeom prst="rect">
            <a:avLst/>
          </a:prstGeom>
          <a:noFill/>
        </p:spPr>
        <p:txBody>
          <a:bodyPr wrap="none" rtlCol="0">
            <a:spAutoFit/>
          </a:bodyPr>
          <a:lstStyle/>
          <a:p>
            <a:r>
              <a:rPr lang="es-ES_tradnl" sz="2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rPr>
              <a:t>Esta es una creación de Raquel</a:t>
            </a:r>
            <a:endParaRPr lang="es-ES" sz="2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endParaRPr>
          </a:p>
        </p:txBody>
      </p:sp>
      <p:pic>
        <p:nvPicPr>
          <p:cNvPr id="26" name="25 Imagen" descr="5fe73c9bd4b7fc7f6258f86e96edc150.jpg"/>
          <p:cNvPicPr>
            <a:picLocks noChangeAspect="1"/>
          </p:cNvPicPr>
          <p:nvPr/>
        </p:nvPicPr>
        <p:blipFill>
          <a:blip r:embed="rId3"/>
          <a:stretch>
            <a:fillRect/>
          </a:stretch>
        </p:blipFill>
        <p:spPr>
          <a:xfrm>
            <a:off x="1" y="0"/>
            <a:ext cx="9143999" cy="6858000"/>
          </a:xfrm>
          <a:prstGeom prst="rect">
            <a:avLst/>
          </a:prstGeom>
        </p:spPr>
      </p:pic>
    </p:spTree>
  </p:cSld>
  <p:clrMapOvr>
    <a:masterClrMapping/>
  </p:clrMapOvr>
  <p:transition advTm="32000">
    <p:sndAc>
      <p:stSnd loop="1">
        <p:snd r:embed="rId2" name="Dan Gibson - Free Your Mi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0-#ppt_w/2"/>
                                          </p:val>
                                        </p:tav>
                                        <p:tav tm="100000">
                                          <p:val>
                                            <p:strVal val="#ppt_x"/>
                                          </p:val>
                                        </p:tav>
                                      </p:tavLst>
                                    </p:anim>
                                    <p:anim calcmode="lin" valueType="num">
                                      <p:cBhvr additive="base">
                                        <p:cTn id="15" dur="4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6000" fill="hold"/>
                                        <p:tgtEl>
                                          <p:spTgt spid="10"/>
                                        </p:tgtEl>
                                        <p:attrNameLst>
                                          <p:attrName>ppt_x</p:attrName>
                                        </p:attrNameLst>
                                      </p:cBhvr>
                                      <p:tavLst>
                                        <p:tav tm="0">
                                          <p:val>
                                            <p:strVal val="0-#ppt_w/2"/>
                                          </p:val>
                                        </p:tav>
                                        <p:tav tm="100000">
                                          <p:val>
                                            <p:strVal val="#ppt_x"/>
                                          </p:val>
                                        </p:tav>
                                      </p:tavLst>
                                    </p:anim>
                                    <p:anim calcmode="lin" valueType="num">
                                      <p:cBhvr additive="base">
                                        <p:cTn id="23" dur="6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7000" fill="hold"/>
                                        <p:tgtEl>
                                          <p:spTgt spid="13"/>
                                        </p:tgtEl>
                                        <p:attrNameLst>
                                          <p:attrName>ppt_x</p:attrName>
                                        </p:attrNameLst>
                                      </p:cBhvr>
                                      <p:tavLst>
                                        <p:tav tm="0">
                                          <p:val>
                                            <p:strVal val="0-#ppt_w/2"/>
                                          </p:val>
                                        </p:tav>
                                        <p:tav tm="100000">
                                          <p:val>
                                            <p:strVal val="#ppt_x"/>
                                          </p:val>
                                        </p:tav>
                                      </p:tavLst>
                                    </p:anim>
                                    <p:anim calcmode="lin" valueType="num">
                                      <p:cBhvr additive="base">
                                        <p:cTn id="27" dur="7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8000" fill="hold"/>
                                        <p:tgtEl>
                                          <p:spTgt spid="15"/>
                                        </p:tgtEl>
                                        <p:attrNameLst>
                                          <p:attrName>ppt_x</p:attrName>
                                        </p:attrNameLst>
                                      </p:cBhvr>
                                      <p:tavLst>
                                        <p:tav tm="0">
                                          <p:val>
                                            <p:strVal val="0-#ppt_w/2"/>
                                          </p:val>
                                        </p:tav>
                                        <p:tav tm="100000">
                                          <p:val>
                                            <p:strVal val="#ppt_x"/>
                                          </p:val>
                                        </p:tav>
                                      </p:tavLst>
                                    </p:anim>
                                    <p:anim calcmode="lin" valueType="num">
                                      <p:cBhvr additive="base">
                                        <p:cTn id="31" dur="8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9000" fill="hold"/>
                                        <p:tgtEl>
                                          <p:spTgt spid="17"/>
                                        </p:tgtEl>
                                        <p:attrNameLst>
                                          <p:attrName>ppt_x</p:attrName>
                                        </p:attrNameLst>
                                      </p:cBhvr>
                                      <p:tavLst>
                                        <p:tav tm="0">
                                          <p:val>
                                            <p:strVal val="0-#ppt_w/2"/>
                                          </p:val>
                                        </p:tav>
                                        <p:tav tm="100000">
                                          <p:val>
                                            <p:strVal val="#ppt_x"/>
                                          </p:val>
                                        </p:tav>
                                      </p:tavLst>
                                    </p:anim>
                                    <p:anim calcmode="lin" valueType="num">
                                      <p:cBhvr additive="base">
                                        <p:cTn id="35" dur="9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10000" fill="hold"/>
                                        <p:tgtEl>
                                          <p:spTgt spid="18"/>
                                        </p:tgtEl>
                                        <p:attrNameLst>
                                          <p:attrName>ppt_x</p:attrName>
                                        </p:attrNameLst>
                                      </p:cBhvr>
                                      <p:tavLst>
                                        <p:tav tm="0">
                                          <p:val>
                                            <p:strVal val="0-#ppt_w/2"/>
                                          </p:val>
                                        </p:tav>
                                        <p:tav tm="100000">
                                          <p:val>
                                            <p:strVal val="#ppt_x"/>
                                          </p:val>
                                        </p:tav>
                                      </p:tavLst>
                                    </p:anim>
                                    <p:anim calcmode="lin" valueType="num">
                                      <p:cBhvr additive="base">
                                        <p:cTn id="39" dur="10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0" fill="hold"/>
                                        <p:tgtEl>
                                          <p:spTgt spid="12"/>
                                        </p:tgtEl>
                                        <p:attrNameLst>
                                          <p:attrName>ppt_x</p:attrName>
                                        </p:attrNameLst>
                                      </p:cBhvr>
                                      <p:tavLst>
                                        <p:tav tm="0">
                                          <p:val>
                                            <p:strVal val="1+#ppt_w/2"/>
                                          </p:val>
                                        </p:tav>
                                        <p:tav tm="100000">
                                          <p:val>
                                            <p:strVal val="#ppt_x"/>
                                          </p:val>
                                        </p:tav>
                                      </p:tavLst>
                                    </p:anim>
                                    <p:anim calcmode="lin" valueType="num">
                                      <p:cBhvr additive="base">
                                        <p:cTn id="55" dur="6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7000" fill="hold"/>
                                        <p:tgtEl>
                                          <p:spTgt spid="14"/>
                                        </p:tgtEl>
                                        <p:attrNameLst>
                                          <p:attrName>ppt_x</p:attrName>
                                        </p:attrNameLst>
                                      </p:cBhvr>
                                      <p:tavLst>
                                        <p:tav tm="0">
                                          <p:val>
                                            <p:strVal val="1+#ppt_w/2"/>
                                          </p:val>
                                        </p:tav>
                                        <p:tav tm="100000">
                                          <p:val>
                                            <p:strVal val="#ppt_x"/>
                                          </p:val>
                                        </p:tav>
                                      </p:tavLst>
                                    </p:anim>
                                    <p:anim calcmode="lin" valueType="num">
                                      <p:cBhvr additive="base">
                                        <p:cTn id="59" dur="7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8000" fill="hold"/>
                                        <p:tgtEl>
                                          <p:spTgt spid="16"/>
                                        </p:tgtEl>
                                        <p:attrNameLst>
                                          <p:attrName>ppt_x</p:attrName>
                                        </p:attrNameLst>
                                      </p:cBhvr>
                                      <p:tavLst>
                                        <p:tav tm="0">
                                          <p:val>
                                            <p:strVal val="1+#ppt_w/2"/>
                                          </p:val>
                                        </p:tav>
                                        <p:tav tm="100000">
                                          <p:val>
                                            <p:strVal val="#ppt_x"/>
                                          </p:val>
                                        </p:tav>
                                      </p:tavLst>
                                    </p:anim>
                                    <p:anim calcmode="lin" valueType="num">
                                      <p:cBhvr additive="base">
                                        <p:cTn id="63" dur="8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9000" fill="hold"/>
                                        <p:tgtEl>
                                          <p:spTgt spid="19"/>
                                        </p:tgtEl>
                                        <p:attrNameLst>
                                          <p:attrName>ppt_x</p:attrName>
                                        </p:attrNameLst>
                                      </p:cBhvr>
                                      <p:tavLst>
                                        <p:tav tm="0">
                                          <p:val>
                                            <p:strVal val="1+#ppt_w/2"/>
                                          </p:val>
                                        </p:tav>
                                        <p:tav tm="100000">
                                          <p:val>
                                            <p:strVal val="#ppt_x"/>
                                          </p:val>
                                        </p:tav>
                                      </p:tavLst>
                                    </p:anim>
                                    <p:anim calcmode="lin" valueType="num">
                                      <p:cBhvr additive="base">
                                        <p:cTn id="67" dur="9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10000" fill="hold"/>
                                        <p:tgtEl>
                                          <p:spTgt spid="20"/>
                                        </p:tgtEl>
                                        <p:attrNameLst>
                                          <p:attrName>ppt_x</p:attrName>
                                        </p:attrNameLst>
                                      </p:cBhvr>
                                      <p:tavLst>
                                        <p:tav tm="0">
                                          <p:val>
                                            <p:strVal val="1+#ppt_w/2"/>
                                          </p:val>
                                        </p:tav>
                                        <p:tav tm="100000">
                                          <p:val>
                                            <p:strVal val="#ppt_x"/>
                                          </p:val>
                                        </p:tav>
                                      </p:tavLst>
                                    </p:anim>
                                    <p:anim calcmode="lin" valueType="num">
                                      <p:cBhvr additive="base">
                                        <p:cTn id="71" dur="10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20"/>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1+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1+ppt_w/2"/>
                                          </p:val>
                                        </p:tav>
                                      </p:tavLst>
                                    </p:anim>
                                    <p:anim calcmode="lin" valueType="num">
                                      <p:cBhvr additive="base">
                                        <p:cTn id="111" dur="5000"/>
                                        <p:tgtEl>
                                          <p:spTgt spid="7"/>
                                        </p:tgtEl>
                                        <p:attrNameLst>
                                          <p:attrName>ppt_y</p:attrName>
                                        </p:attrNameLst>
                                      </p:cBhvr>
                                      <p:tavLst>
                                        <p:tav tm="0">
                                          <p:val>
                                            <p:strVal val="ppt_y"/>
                                          </p:val>
                                        </p:tav>
                                        <p:tav tm="100000">
                                          <p:val>
                                            <p:strVal val="ppt_y"/>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1+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1+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1+ppt_w/2"/>
                                          </p:val>
                                        </p:tav>
                                      </p:tavLst>
                                    </p:anim>
                                    <p:anim calcmode="lin" valueType="num">
                                      <p:cBhvr additive="base">
                                        <p:cTn id="127" dur="5000"/>
                                        <p:tgtEl>
                                          <p:spTgt spid="15"/>
                                        </p:tgtEl>
                                        <p:attrNameLst>
                                          <p:attrName>ppt_y</p:attrName>
                                        </p:attrNameLst>
                                      </p:cBhvr>
                                      <p:tavLst>
                                        <p:tav tm="0">
                                          <p:val>
                                            <p:strVal val="ppt_y"/>
                                          </p:val>
                                        </p:tav>
                                        <p:tav tm="100000">
                                          <p:val>
                                            <p:strVal val="ppt_y"/>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1+ppt_w/2"/>
                                          </p:val>
                                        </p:tav>
                                      </p:tavLst>
                                    </p:anim>
                                    <p:anim calcmode="lin" valueType="num">
                                      <p:cBhvr additive="base">
                                        <p:cTn id="131" dur="5000"/>
                                        <p:tgtEl>
                                          <p:spTgt spid="17"/>
                                        </p:tgtEl>
                                        <p:attrNameLst>
                                          <p:attrName>ppt_y</p:attrName>
                                        </p:attrNameLst>
                                      </p:cBhvr>
                                      <p:tavLst>
                                        <p:tav tm="0">
                                          <p:val>
                                            <p:strVal val="ppt_y"/>
                                          </p:val>
                                        </p:tav>
                                        <p:tav tm="100000">
                                          <p:val>
                                            <p:strVal val="ppt_y"/>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8"/>
                                        </p:tgtEl>
                                        <p:attrNameLst>
                                          <p:attrName>ppt_x</p:attrName>
                                        </p:attrNameLst>
                                      </p:cBhvr>
                                      <p:tavLst>
                                        <p:tav tm="0">
                                          <p:val>
                                            <p:strVal val="ppt_x"/>
                                          </p:val>
                                        </p:tav>
                                        <p:tav tm="100000">
                                          <p:val>
                                            <p:strVal val="1+ppt_w/2"/>
                                          </p:val>
                                        </p:tav>
                                      </p:tavLst>
                                    </p:anim>
                                    <p:anim calcmode="lin" valueType="num">
                                      <p:cBhvr additive="base">
                                        <p:cTn id="135" dur="5000"/>
                                        <p:tgtEl>
                                          <p:spTgt spid="18"/>
                                        </p:tgtEl>
                                        <p:attrNameLst>
                                          <p:attrName>ppt_y</p:attrName>
                                        </p:attrNameLst>
                                      </p:cBhvr>
                                      <p:tavLst>
                                        <p:tav tm="0">
                                          <p:val>
                                            <p:strVal val="ppt_y"/>
                                          </p:val>
                                        </p:tav>
                                        <p:tav tm="100000">
                                          <p:val>
                                            <p:strVal val="ppt_y"/>
                                          </p:val>
                                        </p:tav>
                                      </p:tavLst>
                                    </p:anim>
                                    <p:set>
                                      <p:cBhvr>
                                        <p:cTn id="136" dur="1" fill="hold">
                                          <p:stCondLst>
                                            <p:cond delay="4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8"/>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6"/>
                                        </p:tgtEl>
                                        <p:attrNameLst>
                                          <p:attrName>ppt_x</p:attrName>
                                        </p:attrNameLst>
                                      </p:cBhvr>
                                      <p:tavLst>
                                        <p:tav tm="0">
                                          <p:val>
                                            <p:strVal val="ppt_x"/>
                                          </p:val>
                                        </p:tav>
                                        <p:tav tm="100000">
                                          <p:val>
                                            <p:strVal val="0-ppt_w/2"/>
                                          </p:val>
                                        </p:tav>
                                      </p:tavLst>
                                    </p:anim>
                                    <p:anim calcmode="lin" valueType="num">
                                      <p:cBhvr additive="base">
                                        <p:cTn id="155" dur="5000"/>
                                        <p:tgtEl>
                                          <p:spTgt spid="6"/>
                                        </p:tgtEl>
                                        <p:attrNameLst>
                                          <p:attrName>ppt_y</p:attrName>
                                        </p:attrNameLst>
                                      </p:cBhvr>
                                      <p:tavLst>
                                        <p:tav tm="0">
                                          <p:val>
                                            <p:strVal val="ppt_y"/>
                                          </p:val>
                                        </p:tav>
                                        <p:tav tm="100000">
                                          <p:val>
                                            <p:strVal val="ppt_y"/>
                                          </p:val>
                                        </p:tav>
                                      </p:tavLst>
                                    </p:anim>
                                    <p:set>
                                      <p:cBhvr>
                                        <p:cTn id="156" dur="1" fill="hold">
                                          <p:stCondLst>
                                            <p:cond delay="4999"/>
                                          </p:stCondLst>
                                        </p:cTn>
                                        <p:tgtEl>
                                          <p:spTgt spid="6"/>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8"/>
                                        </p:tgtEl>
                                        <p:attrNameLst>
                                          <p:attrName>ppt_x</p:attrName>
                                        </p:attrNameLst>
                                      </p:cBhvr>
                                      <p:tavLst>
                                        <p:tav tm="0">
                                          <p:val>
                                            <p:strVal val="ppt_x"/>
                                          </p:val>
                                        </p:tav>
                                        <p:tav tm="100000">
                                          <p:val>
                                            <p:strVal val="0-ppt_w/2"/>
                                          </p:val>
                                        </p:tav>
                                      </p:tavLst>
                                    </p:anim>
                                    <p:anim calcmode="lin" valueType="num">
                                      <p:cBhvr additive="base">
                                        <p:cTn id="159" dur="5000"/>
                                        <p:tgtEl>
                                          <p:spTgt spid="8"/>
                                        </p:tgtEl>
                                        <p:attrNameLst>
                                          <p:attrName>ppt_y</p:attrName>
                                        </p:attrNameLst>
                                      </p:cBhvr>
                                      <p:tavLst>
                                        <p:tav tm="0">
                                          <p:val>
                                            <p:strVal val="ppt_y"/>
                                          </p:val>
                                        </p:tav>
                                        <p:tav tm="100000">
                                          <p:val>
                                            <p:strVal val="ppt_y"/>
                                          </p:val>
                                        </p:tav>
                                      </p:tavLst>
                                    </p:anim>
                                    <p:set>
                                      <p:cBhvr>
                                        <p:cTn id="160" dur="1" fill="hold">
                                          <p:stCondLst>
                                            <p:cond delay="4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1"/>
                                        </p:tgtEl>
                                        <p:attrNameLst>
                                          <p:attrName>ppt_x</p:attrName>
                                        </p:attrNameLst>
                                      </p:cBhvr>
                                      <p:tavLst>
                                        <p:tav tm="0">
                                          <p:val>
                                            <p:strVal val="ppt_x"/>
                                          </p:val>
                                        </p:tav>
                                        <p:tav tm="100000">
                                          <p:val>
                                            <p:strVal val="0-ppt_w/2"/>
                                          </p:val>
                                        </p:tav>
                                      </p:tavLst>
                                    </p:anim>
                                    <p:anim calcmode="lin" valueType="num">
                                      <p:cBhvr additive="base">
                                        <p:cTn id="163" dur="5000"/>
                                        <p:tgtEl>
                                          <p:spTgt spid="11"/>
                                        </p:tgtEl>
                                        <p:attrNameLst>
                                          <p:attrName>ppt_y</p:attrName>
                                        </p:attrNameLst>
                                      </p:cBhvr>
                                      <p:tavLst>
                                        <p:tav tm="0">
                                          <p:val>
                                            <p:strVal val="ppt_y"/>
                                          </p:val>
                                        </p:tav>
                                        <p:tav tm="100000">
                                          <p:val>
                                            <p:strVal val="ppt_y"/>
                                          </p:val>
                                        </p:tav>
                                      </p:tavLst>
                                    </p:anim>
                                    <p:set>
                                      <p:cBhvr>
                                        <p:cTn id="164" dur="1" fill="hold">
                                          <p:stCondLst>
                                            <p:cond delay="4999"/>
                                          </p:stCondLst>
                                        </p:cTn>
                                        <p:tgtEl>
                                          <p:spTgt spid="11"/>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2"/>
                                        </p:tgtEl>
                                        <p:attrNameLst>
                                          <p:attrName>ppt_x</p:attrName>
                                        </p:attrNameLst>
                                      </p:cBhvr>
                                      <p:tavLst>
                                        <p:tav tm="0">
                                          <p:val>
                                            <p:strVal val="ppt_x"/>
                                          </p:val>
                                        </p:tav>
                                        <p:tav tm="100000">
                                          <p:val>
                                            <p:strVal val="0-ppt_w/2"/>
                                          </p:val>
                                        </p:tav>
                                      </p:tavLst>
                                    </p:anim>
                                    <p:anim calcmode="lin" valueType="num">
                                      <p:cBhvr additive="base">
                                        <p:cTn id="167" dur="5000"/>
                                        <p:tgtEl>
                                          <p:spTgt spid="12"/>
                                        </p:tgtEl>
                                        <p:attrNameLst>
                                          <p:attrName>ppt_y</p:attrName>
                                        </p:attrNameLst>
                                      </p:cBhvr>
                                      <p:tavLst>
                                        <p:tav tm="0">
                                          <p:val>
                                            <p:strVal val="ppt_y"/>
                                          </p:val>
                                        </p:tav>
                                        <p:tav tm="100000">
                                          <p:val>
                                            <p:strVal val="ppt_y"/>
                                          </p:val>
                                        </p:tav>
                                      </p:tavLst>
                                    </p:anim>
                                    <p:set>
                                      <p:cBhvr>
                                        <p:cTn id="168" dur="1" fill="hold">
                                          <p:stCondLst>
                                            <p:cond delay="4999"/>
                                          </p:stCondLst>
                                        </p:cTn>
                                        <p:tgtEl>
                                          <p:spTgt spid="1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4"/>
                                        </p:tgtEl>
                                        <p:attrNameLst>
                                          <p:attrName>ppt_x</p:attrName>
                                        </p:attrNameLst>
                                      </p:cBhvr>
                                      <p:tavLst>
                                        <p:tav tm="0">
                                          <p:val>
                                            <p:strVal val="ppt_x"/>
                                          </p:val>
                                        </p:tav>
                                        <p:tav tm="100000">
                                          <p:val>
                                            <p:strVal val="0-ppt_w/2"/>
                                          </p:val>
                                        </p:tav>
                                      </p:tavLst>
                                    </p:anim>
                                    <p:anim calcmode="lin" valueType="num">
                                      <p:cBhvr additive="base">
                                        <p:cTn id="171" dur="5000"/>
                                        <p:tgtEl>
                                          <p:spTgt spid="14"/>
                                        </p:tgtEl>
                                        <p:attrNameLst>
                                          <p:attrName>ppt_y</p:attrName>
                                        </p:attrNameLst>
                                      </p:cBhvr>
                                      <p:tavLst>
                                        <p:tav tm="0">
                                          <p:val>
                                            <p:strVal val="ppt_y"/>
                                          </p:val>
                                        </p:tav>
                                        <p:tav tm="100000">
                                          <p:val>
                                            <p:strVal val="ppt_y"/>
                                          </p:val>
                                        </p:tav>
                                      </p:tavLst>
                                    </p:anim>
                                    <p:set>
                                      <p:cBhvr>
                                        <p:cTn id="172" dur="1" fill="hold">
                                          <p:stCondLst>
                                            <p:cond delay="4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9"/>
                                        </p:tgtEl>
                                        <p:attrNameLst>
                                          <p:attrName>ppt_x</p:attrName>
                                        </p:attrNameLst>
                                      </p:cBhvr>
                                      <p:tavLst>
                                        <p:tav tm="0">
                                          <p:val>
                                            <p:strVal val="ppt_x"/>
                                          </p:val>
                                        </p:tav>
                                        <p:tav tm="100000">
                                          <p:val>
                                            <p:strVal val="0-ppt_w/2"/>
                                          </p:val>
                                        </p:tav>
                                      </p:tavLst>
                                    </p:anim>
                                    <p:anim calcmode="lin" valueType="num">
                                      <p:cBhvr additive="base">
                                        <p:cTn id="179" dur="5000"/>
                                        <p:tgtEl>
                                          <p:spTgt spid="19"/>
                                        </p:tgtEl>
                                        <p:attrNameLst>
                                          <p:attrName>ppt_y</p:attrName>
                                        </p:attrNameLst>
                                      </p:cBhvr>
                                      <p:tavLst>
                                        <p:tav tm="0">
                                          <p:val>
                                            <p:strVal val="ppt_y"/>
                                          </p:val>
                                        </p:tav>
                                        <p:tav tm="100000">
                                          <p:val>
                                            <p:strVal val="ppt_y"/>
                                          </p:val>
                                        </p:tav>
                                      </p:tavLst>
                                    </p:anim>
                                    <p:set>
                                      <p:cBhvr>
                                        <p:cTn id="180" dur="1" fill="hold">
                                          <p:stCondLst>
                                            <p:cond delay="4999"/>
                                          </p:stCondLst>
                                        </p:cTn>
                                        <p:tgtEl>
                                          <p:spTgt spid="19"/>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20"/>
                                        </p:tgtEl>
                                        <p:attrNameLst>
                                          <p:attrName>ppt_x</p:attrName>
                                        </p:attrNameLst>
                                      </p:cBhvr>
                                      <p:tavLst>
                                        <p:tav tm="0">
                                          <p:val>
                                            <p:strVal val="ppt_x"/>
                                          </p:val>
                                        </p:tav>
                                        <p:tav tm="100000">
                                          <p:val>
                                            <p:strVal val="0-ppt_w/2"/>
                                          </p:val>
                                        </p:tav>
                                      </p:tavLst>
                                    </p:anim>
                                    <p:anim calcmode="lin" valueType="num">
                                      <p:cBhvr additive="base">
                                        <p:cTn id="183" dur="5000"/>
                                        <p:tgtEl>
                                          <p:spTgt spid="20"/>
                                        </p:tgtEl>
                                        <p:attrNameLst>
                                          <p:attrName>ppt_y</p:attrName>
                                        </p:attrNameLst>
                                      </p:cBhvr>
                                      <p:tavLst>
                                        <p:tav tm="0">
                                          <p:val>
                                            <p:strVal val="ppt_y"/>
                                          </p:val>
                                        </p:tav>
                                        <p:tav tm="100000">
                                          <p:val>
                                            <p:strVal val="ppt_y"/>
                                          </p:val>
                                        </p:tav>
                                      </p:tavLst>
                                    </p:anim>
                                    <p:set>
                                      <p:cBhvr>
                                        <p:cTn id="184" dur="1" fill="hold">
                                          <p:stCondLst>
                                            <p:cond delay="4999"/>
                                          </p:stCondLst>
                                        </p:cTn>
                                        <p:tgtEl>
                                          <p:spTgt spid="20"/>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5000"/>
                                        <p:tgtEl>
                                          <p:spTgt spid="4"/>
                                        </p:tgtEl>
                                      </p:cBhvr>
                                    </p:animEffect>
                                  </p:childTnLst>
                                </p:cTn>
                              </p:par>
                            </p:childTnLst>
                          </p:cTn>
                        </p:par>
                        <p:par>
                          <p:cTn id="208" fill="hold">
                            <p:stCondLst>
                              <p:cond delay="15000"/>
                            </p:stCondLst>
                            <p:childTnLst>
                              <p:par>
                                <p:cTn id="209" presetID="23" presetClass="entr" presetSubtype="16" fill="hold" nodeType="afterEffect">
                                  <p:stCondLst>
                                    <p:cond delay="0"/>
                                  </p:stCondLst>
                                  <p:childTnLst>
                                    <p:set>
                                      <p:cBhvr>
                                        <p:cTn id="210" dur="1" fill="hold">
                                          <p:stCondLst>
                                            <p:cond delay="0"/>
                                          </p:stCondLst>
                                        </p:cTn>
                                        <p:tgtEl>
                                          <p:spTgt spid="66562"/>
                                        </p:tgtEl>
                                        <p:attrNameLst>
                                          <p:attrName>style.visibility</p:attrName>
                                        </p:attrNameLst>
                                      </p:cBhvr>
                                      <p:to>
                                        <p:strVal val="visible"/>
                                      </p:to>
                                    </p:set>
                                    <p:anim calcmode="lin" valueType="num">
                                      <p:cBhvr>
                                        <p:cTn id="211" dur="2000" fill="hold"/>
                                        <p:tgtEl>
                                          <p:spTgt spid="66562"/>
                                        </p:tgtEl>
                                        <p:attrNameLst>
                                          <p:attrName>ppt_w</p:attrName>
                                        </p:attrNameLst>
                                      </p:cBhvr>
                                      <p:tavLst>
                                        <p:tav tm="0">
                                          <p:val>
                                            <p:fltVal val="0"/>
                                          </p:val>
                                        </p:tav>
                                        <p:tav tm="100000">
                                          <p:val>
                                            <p:strVal val="#ppt_w"/>
                                          </p:val>
                                        </p:tav>
                                      </p:tavLst>
                                    </p:anim>
                                    <p:anim calcmode="lin" valueType="num">
                                      <p:cBhvr>
                                        <p:cTn id="212" dur="2000" fill="hold"/>
                                        <p:tgtEl>
                                          <p:spTgt spid="66562"/>
                                        </p:tgtEl>
                                        <p:attrNameLst>
                                          <p:attrName>ppt_h</p:attrName>
                                        </p:attrNameLst>
                                      </p:cBhvr>
                                      <p:tavLst>
                                        <p:tav tm="0">
                                          <p:val>
                                            <p:fltVal val="0"/>
                                          </p:val>
                                        </p:tav>
                                        <p:tav tm="100000">
                                          <p:val>
                                            <p:strVal val="#ppt_h"/>
                                          </p:val>
                                        </p:tav>
                                      </p:tavLst>
                                    </p:anim>
                                  </p:childTnLst>
                                </p:cTn>
                              </p:par>
                            </p:childTnLst>
                          </p:cTn>
                        </p:par>
                        <p:par>
                          <p:cTn id="213" fill="hold">
                            <p:stCondLst>
                              <p:cond delay="17000"/>
                            </p:stCondLst>
                            <p:childTnLst>
                              <p:par>
                                <p:cTn id="214" presetID="23" presetClass="entr" presetSubtype="16" fill="hold" nodeType="afterEffect">
                                  <p:stCondLst>
                                    <p:cond delay="0"/>
                                  </p:stCondLst>
                                  <p:childTnLst>
                                    <p:set>
                                      <p:cBhvr>
                                        <p:cTn id="215" dur="1" fill="hold">
                                          <p:stCondLst>
                                            <p:cond delay="0"/>
                                          </p:stCondLst>
                                        </p:cTn>
                                        <p:tgtEl>
                                          <p:spTgt spid="66564"/>
                                        </p:tgtEl>
                                        <p:attrNameLst>
                                          <p:attrName>style.visibility</p:attrName>
                                        </p:attrNameLst>
                                      </p:cBhvr>
                                      <p:to>
                                        <p:strVal val="visible"/>
                                      </p:to>
                                    </p:set>
                                    <p:anim calcmode="lin" valueType="num">
                                      <p:cBhvr>
                                        <p:cTn id="216" dur="2000" fill="hold"/>
                                        <p:tgtEl>
                                          <p:spTgt spid="66564"/>
                                        </p:tgtEl>
                                        <p:attrNameLst>
                                          <p:attrName>ppt_w</p:attrName>
                                        </p:attrNameLst>
                                      </p:cBhvr>
                                      <p:tavLst>
                                        <p:tav tm="0">
                                          <p:val>
                                            <p:fltVal val="0"/>
                                          </p:val>
                                        </p:tav>
                                        <p:tav tm="100000">
                                          <p:val>
                                            <p:strVal val="#ppt_w"/>
                                          </p:val>
                                        </p:tav>
                                      </p:tavLst>
                                    </p:anim>
                                    <p:anim calcmode="lin" valueType="num">
                                      <p:cBhvr>
                                        <p:cTn id="217" dur="2000" fill="hold"/>
                                        <p:tgtEl>
                                          <p:spTgt spid="66564"/>
                                        </p:tgtEl>
                                        <p:attrNameLst>
                                          <p:attrName>ppt_h</p:attrName>
                                        </p:attrNameLst>
                                      </p:cBhvr>
                                      <p:tavLst>
                                        <p:tav tm="0">
                                          <p:val>
                                            <p:fltVal val="0"/>
                                          </p:val>
                                        </p:tav>
                                        <p:tav tm="100000">
                                          <p:val>
                                            <p:strVal val="#ppt_h"/>
                                          </p:val>
                                        </p:tav>
                                      </p:tavLst>
                                    </p:anim>
                                  </p:childTnLst>
                                </p:cTn>
                              </p:par>
                            </p:childTnLst>
                          </p:cTn>
                        </p:par>
                        <p:par>
                          <p:cTn id="218" fill="hold">
                            <p:stCondLst>
                              <p:cond delay="19000"/>
                            </p:stCondLst>
                            <p:childTnLst>
                              <p:par>
                                <p:cTn id="219" presetID="23" presetClass="entr" presetSubtype="16" fill="hold" nodeType="afterEffect">
                                  <p:stCondLst>
                                    <p:cond delay="0"/>
                                  </p:stCondLst>
                                  <p:childTnLst>
                                    <p:set>
                                      <p:cBhvr>
                                        <p:cTn id="220" dur="1" fill="hold">
                                          <p:stCondLst>
                                            <p:cond delay="0"/>
                                          </p:stCondLst>
                                        </p:cTn>
                                        <p:tgtEl>
                                          <p:spTgt spid="66566"/>
                                        </p:tgtEl>
                                        <p:attrNameLst>
                                          <p:attrName>style.visibility</p:attrName>
                                        </p:attrNameLst>
                                      </p:cBhvr>
                                      <p:to>
                                        <p:strVal val="visible"/>
                                      </p:to>
                                    </p:set>
                                    <p:anim calcmode="lin" valueType="num">
                                      <p:cBhvr>
                                        <p:cTn id="221" dur="2000" fill="hold"/>
                                        <p:tgtEl>
                                          <p:spTgt spid="66566"/>
                                        </p:tgtEl>
                                        <p:attrNameLst>
                                          <p:attrName>ppt_w</p:attrName>
                                        </p:attrNameLst>
                                      </p:cBhvr>
                                      <p:tavLst>
                                        <p:tav tm="0">
                                          <p:val>
                                            <p:fltVal val="0"/>
                                          </p:val>
                                        </p:tav>
                                        <p:tav tm="100000">
                                          <p:val>
                                            <p:strVal val="#ppt_w"/>
                                          </p:val>
                                        </p:tav>
                                      </p:tavLst>
                                    </p:anim>
                                    <p:anim calcmode="lin" valueType="num">
                                      <p:cBhvr>
                                        <p:cTn id="222" dur="2000" fill="hold"/>
                                        <p:tgtEl>
                                          <p:spTgt spid="66566"/>
                                        </p:tgtEl>
                                        <p:attrNameLst>
                                          <p:attrName>ppt_h</p:attrName>
                                        </p:attrNameLst>
                                      </p:cBhvr>
                                      <p:tavLst>
                                        <p:tav tm="0">
                                          <p:val>
                                            <p:fltVal val="0"/>
                                          </p:val>
                                        </p:tav>
                                        <p:tav tm="100000">
                                          <p:val>
                                            <p:strVal val="#ppt_h"/>
                                          </p:val>
                                        </p:tav>
                                      </p:tavLst>
                                    </p:anim>
                                  </p:childTnLst>
                                </p:cTn>
                              </p:par>
                            </p:childTnLst>
                          </p:cTn>
                        </p:par>
                        <p:par>
                          <p:cTn id="223" fill="hold">
                            <p:stCondLst>
                              <p:cond delay="21000"/>
                            </p:stCondLst>
                            <p:childTnLst>
                              <p:par>
                                <p:cTn id="224" presetID="29" presetClass="entr" presetSubtype="0" fill="hold" grpId="0" nodeType="afterEffect">
                                  <p:stCondLst>
                                    <p:cond delay="0"/>
                                  </p:stCondLst>
                                  <p:childTnLst>
                                    <p:set>
                                      <p:cBhvr>
                                        <p:cTn id="225" dur="1" fill="hold">
                                          <p:stCondLst>
                                            <p:cond delay="0"/>
                                          </p:stCondLst>
                                        </p:cTn>
                                        <p:tgtEl>
                                          <p:spTgt spid="24"/>
                                        </p:tgtEl>
                                        <p:attrNameLst>
                                          <p:attrName>style.visibility</p:attrName>
                                        </p:attrNameLst>
                                      </p:cBhvr>
                                      <p:to>
                                        <p:strVal val="visible"/>
                                      </p:to>
                                    </p:set>
                                    <p:anim calcmode="lin" valueType="num">
                                      <p:cBhvr>
                                        <p:cTn id="226" dur="2000" fill="hold"/>
                                        <p:tgtEl>
                                          <p:spTgt spid="24"/>
                                        </p:tgtEl>
                                        <p:attrNameLst>
                                          <p:attrName>ppt_x</p:attrName>
                                        </p:attrNameLst>
                                      </p:cBhvr>
                                      <p:tavLst>
                                        <p:tav tm="0">
                                          <p:val>
                                            <p:strVal val="#ppt_x-.2"/>
                                          </p:val>
                                        </p:tav>
                                        <p:tav tm="100000">
                                          <p:val>
                                            <p:strVal val="#ppt_x"/>
                                          </p:val>
                                        </p:tav>
                                      </p:tavLst>
                                    </p:anim>
                                    <p:anim calcmode="lin" valueType="num">
                                      <p:cBhvr>
                                        <p:cTn id="227" dur="2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228" dur="2000"/>
                                        <p:tgtEl>
                                          <p:spTgt spid="24"/>
                                        </p:tgtEl>
                                      </p:cBhvr>
                                    </p:animEffect>
                                  </p:childTnLst>
                                </p:cTn>
                              </p:par>
                            </p:childTnLst>
                          </p:cTn>
                        </p:par>
                        <p:par>
                          <p:cTn id="229" fill="hold">
                            <p:stCondLst>
                              <p:cond delay="23000"/>
                            </p:stCondLst>
                            <p:childTnLst>
                              <p:par>
                                <p:cTn id="230" presetID="17" presetClass="entr" presetSubtype="10" fill="hold" nodeType="afterEffect">
                                  <p:stCondLst>
                                    <p:cond delay="0"/>
                                  </p:stCondLst>
                                  <p:childTnLst>
                                    <p:set>
                                      <p:cBhvr>
                                        <p:cTn id="231" dur="1" fill="hold">
                                          <p:stCondLst>
                                            <p:cond delay="0"/>
                                          </p:stCondLst>
                                        </p:cTn>
                                        <p:tgtEl>
                                          <p:spTgt spid="25">
                                            <p:txEl>
                                              <p:pRg st="0" end="0"/>
                                            </p:txEl>
                                          </p:spTgt>
                                        </p:tgtEl>
                                        <p:attrNameLst>
                                          <p:attrName>style.visibility</p:attrName>
                                        </p:attrNameLst>
                                      </p:cBhvr>
                                      <p:to>
                                        <p:strVal val="visible"/>
                                      </p:to>
                                    </p:set>
                                    <p:anim calcmode="lin" valueType="num">
                                      <p:cBhvr>
                                        <p:cTn id="232" dur="20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233" dur="2000" fill="hold"/>
                                        <p:tgtEl>
                                          <p:spTgt spid="2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64F00">
                  <a:shade val="67500"/>
                  <a:satMod val="115000"/>
                </a:srgbClr>
              </a:gs>
              <a:gs pos="100000">
                <a:srgbClr val="764F00">
                  <a:shade val="100000"/>
                  <a:satMod val="115000"/>
                </a:srgbClr>
              </a:gs>
            </a:gsLst>
            <a:path path="circle">
              <a:fillToRect l="50000" t="50000" r="50000" b="50000"/>
            </a:path>
            <a:tileRect/>
          </a:gradFill>
        </p:spPr>
        <p:txBody>
          <a:bodyPr/>
          <a:lstStyle/>
          <a:p>
            <a:endParaRPr lang="es-ES" dirty="0"/>
          </a:p>
        </p:txBody>
      </p:sp>
      <p:pic>
        <p:nvPicPr>
          <p:cNvPr id="4" name="3 Imagen" descr="b9c955433cfbd92068175c8a5d908132.jpg"/>
          <p:cNvPicPr>
            <a:picLocks noChangeAspect="1"/>
          </p:cNvPicPr>
          <p:nvPr/>
        </p:nvPicPr>
        <p:blipFill>
          <a:blip r:embed="rId2"/>
          <a:stretch>
            <a:fillRect/>
          </a:stretch>
        </p:blipFill>
        <p:spPr>
          <a:xfrm>
            <a:off x="-17858" y="0"/>
            <a:ext cx="9161858" cy="6858000"/>
          </a:xfrm>
          <a:prstGeom prst="rect">
            <a:avLst/>
          </a:prstGeom>
        </p:spPr>
      </p:pic>
      <p:pic>
        <p:nvPicPr>
          <p:cNvPr id="5" name="4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11896093">
            <a:off x="3934663" y="1200624"/>
            <a:ext cx="1709391" cy="2239380"/>
          </a:xfrm>
          <a:prstGeom prst="rect">
            <a:avLst/>
          </a:prstGeom>
        </p:spPr>
      </p:pic>
      <p:pic>
        <p:nvPicPr>
          <p:cNvPr id="6" name="5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14410986">
            <a:off x="4613683" y="1607340"/>
            <a:ext cx="1709391" cy="2239380"/>
          </a:xfrm>
          <a:prstGeom prst="rect">
            <a:avLst/>
          </a:prstGeom>
        </p:spPr>
      </p:pic>
      <p:pic>
        <p:nvPicPr>
          <p:cNvPr id="7" name="6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17498312">
            <a:off x="4573190" y="2373651"/>
            <a:ext cx="1709391" cy="2239380"/>
          </a:xfrm>
          <a:prstGeom prst="rect">
            <a:avLst/>
          </a:prstGeom>
        </p:spPr>
      </p:pic>
      <p:pic>
        <p:nvPicPr>
          <p:cNvPr id="8" name="7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19957203">
            <a:off x="4133931" y="3268005"/>
            <a:ext cx="1709391" cy="2239380"/>
          </a:xfrm>
          <a:prstGeom prst="rect">
            <a:avLst/>
          </a:prstGeom>
        </p:spPr>
      </p:pic>
      <p:pic>
        <p:nvPicPr>
          <p:cNvPr id="9" name="8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1824180">
            <a:off x="3449484" y="3136067"/>
            <a:ext cx="1709391" cy="2239380"/>
          </a:xfrm>
          <a:prstGeom prst="rect">
            <a:avLst/>
          </a:prstGeom>
        </p:spPr>
      </p:pic>
      <p:pic>
        <p:nvPicPr>
          <p:cNvPr id="10" name="9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4421753">
            <a:off x="2742458" y="2602042"/>
            <a:ext cx="1826315" cy="2239380"/>
          </a:xfrm>
          <a:prstGeom prst="rect">
            <a:avLst/>
          </a:prstGeom>
        </p:spPr>
      </p:pic>
      <p:pic>
        <p:nvPicPr>
          <p:cNvPr id="11" name="10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7069616">
            <a:off x="2789302" y="1853596"/>
            <a:ext cx="1826315" cy="2239380"/>
          </a:xfrm>
          <a:prstGeom prst="rect">
            <a:avLst/>
          </a:prstGeom>
        </p:spPr>
      </p:pic>
      <p:pic>
        <p:nvPicPr>
          <p:cNvPr id="12" name="11 Imagen" descr="10.png"/>
          <p:cNvPicPr>
            <a:picLocks noChangeAspect="1"/>
          </p:cNvPicPr>
          <p:nvPr/>
        </p:nvPicPr>
        <p:blipFill>
          <a:blip r:embed="rId3">
            <a:duotone>
              <a:prstClr val="black"/>
              <a:srgbClr val="FF6600">
                <a:tint val="45000"/>
                <a:satMod val="400000"/>
              </a:srgbClr>
            </a:duotone>
            <a:lum contrast="40000"/>
          </a:blip>
          <a:srcRect l="6724" t="2609" r="63433" b="36086"/>
          <a:stretch>
            <a:fillRect/>
          </a:stretch>
        </p:blipFill>
        <p:spPr>
          <a:xfrm rot="8955507">
            <a:off x="3230083" y="1309546"/>
            <a:ext cx="1826315" cy="2239380"/>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a:off x="1643042" y="428604"/>
            <a:ext cx="6072230" cy="6000792"/>
          </a:xfrm>
          <a:prstGeom prst="roundRect">
            <a:avLst/>
          </a:prstGeom>
          <a:gradFill flip="none" rotWithShape="1">
            <a:gsLst>
              <a:gs pos="100000">
                <a:srgbClr val="A27800">
                  <a:alpha val="70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0_d724e_e80d020a_XL.png"/>
          <p:cNvPicPr>
            <a:picLocks noChangeAspect="1"/>
          </p:cNvPicPr>
          <p:nvPr/>
        </p:nvPicPr>
        <p:blipFill>
          <a:blip r:embed="rId3"/>
          <a:srcRect t="4001"/>
          <a:stretch>
            <a:fillRect/>
          </a:stretch>
        </p:blipFill>
        <p:spPr>
          <a:xfrm>
            <a:off x="1214414" y="0"/>
            <a:ext cx="7143800" cy="6858000"/>
          </a:xfrm>
          <a:prstGeom prst="rect">
            <a:avLst/>
          </a:prstGeom>
        </p:spPr>
      </p:pic>
      <p:sp>
        <p:nvSpPr>
          <p:cNvPr id="10" name="9 CuadroTexto"/>
          <p:cNvSpPr txBox="1"/>
          <p:nvPr/>
        </p:nvSpPr>
        <p:spPr>
          <a:xfrm>
            <a:off x="6500826" y="5643578"/>
            <a:ext cx="957313" cy="338554"/>
          </a:xfrm>
          <a:prstGeom prst="rect">
            <a:avLst/>
          </a:prstGeom>
          <a:noFill/>
        </p:spPr>
        <p:txBody>
          <a:bodyPr wrap="none" rtlCol="0">
            <a:spAutoFit/>
          </a:bodyPr>
          <a:lstStyle/>
          <a:p>
            <a:r>
              <a:rPr lang="es-ES_tradnl" sz="1600" dirty="0" err="1" smtClean="0">
                <a:effectLst>
                  <a:outerShdw blurRad="38100" dist="38100" dir="2700000" algn="tl">
                    <a:srgbClr val="000000">
                      <a:alpha val="43137"/>
                    </a:srgbClr>
                  </a:outerShdw>
                </a:effectLst>
                <a:latin typeface="Pristina" pitchFamily="66" charset="0"/>
              </a:rPr>
              <a:t>pps</a:t>
            </a:r>
            <a:r>
              <a:rPr lang="es-ES_tradnl" sz="1600" dirty="0" smtClean="0">
                <a:effectLst>
                  <a:outerShdw blurRad="38100" dist="38100" dir="2700000" algn="tl">
                    <a:srgbClr val="000000">
                      <a:alpha val="43137"/>
                    </a:srgbClr>
                  </a:outerShdw>
                </a:effectLst>
                <a:latin typeface="Pristina" pitchFamily="66" charset="0"/>
              </a:rPr>
              <a:t>  Raquel</a:t>
            </a:r>
            <a:endParaRPr lang="es-ES" sz="1600" dirty="0">
              <a:effectLst>
                <a:outerShdw blurRad="38100" dist="38100" dir="2700000" algn="tl">
                  <a:srgbClr val="000000">
                    <a:alpha val="43137"/>
                  </a:srgbClr>
                </a:outerShdw>
              </a:effectLst>
              <a:latin typeface="Pristina" pitchFamily="66" charset="0"/>
            </a:endParaRPr>
          </a:p>
        </p:txBody>
      </p:sp>
      <p:sp>
        <p:nvSpPr>
          <p:cNvPr id="12" name="11 CuadroTexto"/>
          <p:cNvSpPr txBox="1"/>
          <p:nvPr/>
        </p:nvSpPr>
        <p:spPr>
          <a:xfrm>
            <a:off x="2357422" y="1142984"/>
            <a:ext cx="5000660" cy="4401205"/>
          </a:xfrm>
          <a:prstGeom prst="rect">
            <a:avLst/>
          </a:prstGeom>
          <a:noFill/>
        </p:spPr>
        <p:txBody>
          <a:bodyPr wrap="square" rtlCol="0">
            <a:spAutoFit/>
          </a:bodyPr>
          <a:lstStyle/>
          <a:p>
            <a:r>
              <a:rPr lang="es-ES" sz="2000" dirty="0" smtClean="0">
                <a:solidFill>
                  <a:schemeClr val="bg1"/>
                </a:solidFill>
                <a:latin typeface="Agency FB" pitchFamily="34" charset="0"/>
              </a:rPr>
              <a:t>Los caracoles marinos, vulgarmente llamados "caracolas", son gasterópodos con una concha bien desarrollada, a menudo con una pieza llamada "opérculo" que les sirve para cerrar la concha.</a:t>
            </a:r>
            <a:br>
              <a:rPr lang="es-ES" sz="2000" dirty="0" smtClean="0">
                <a:solidFill>
                  <a:schemeClr val="bg1"/>
                </a:solidFill>
                <a:latin typeface="Agency FB" pitchFamily="34" charset="0"/>
              </a:rPr>
            </a:br>
            <a:r>
              <a:rPr lang="es-ES" sz="2000" dirty="0" smtClean="0">
                <a:solidFill>
                  <a:schemeClr val="bg1"/>
                </a:solidFill>
                <a:latin typeface="Agency FB" pitchFamily="34" charset="0"/>
              </a:rPr>
              <a:t>Hay más de 40.000 especies de variadísimas formas, colores y tamaños. Las branquias están contenidas en la cavidad paleal, comunicadas con el exterior por medio del "sifón".</a:t>
            </a:r>
            <a:br>
              <a:rPr lang="es-ES" sz="2000" dirty="0" smtClean="0">
                <a:solidFill>
                  <a:schemeClr val="bg1"/>
                </a:solidFill>
                <a:latin typeface="Agency FB" pitchFamily="34" charset="0"/>
              </a:rPr>
            </a:br>
            <a:r>
              <a:rPr lang="es-ES" sz="2000" dirty="0" smtClean="0">
                <a:solidFill>
                  <a:schemeClr val="bg1"/>
                </a:solidFill>
                <a:latin typeface="Agency FB" pitchFamily="34" charset="0"/>
              </a:rPr>
              <a:t>Poseen el sistema  nervioso bien desarrollado. Tienen ojos en la cabeza y tentáculos táctiles. La boca está en el extremo de una "trompa" y poseen rádula para roer. </a:t>
            </a:r>
            <a:br>
              <a:rPr lang="es-ES" sz="2000" dirty="0" smtClean="0">
                <a:solidFill>
                  <a:schemeClr val="bg1"/>
                </a:solidFill>
                <a:latin typeface="Agency FB" pitchFamily="34" charset="0"/>
              </a:rPr>
            </a:br>
            <a:r>
              <a:rPr lang="es-ES" sz="2000" dirty="0" smtClean="0">
                <a:solidFill>
                  <a:schemeClr val="bg1"/>
                </a:solidFill>
                <a:latin typeface="Agency FB" pitchFamily="34" charset="0"/>
              </a:rPr>
              <a:t>Algunas especies tienen una bolsa de veneno con unos dardos que disparan para capturar a sus presas. Los hay carnívoros, herbívoros y también parásitos.</a:t>
            </a:r>
            <a:endParaRPr lang="es-ES" sz="2000" dirty="0">
              <a:solidFill>
                <a:schemeClr val="bg1"/>
              </a:solidFill>
              <a:latin typeface="Agency FB" pitchFamily="34" charset="0"/>
            </a:endParaRPr>
          </a:p>
        </p:txBody>
      </p:sp>
      <p:sp>
        <p:nvSpPr>
          <p:cNvPr id="11" name="10 Rectángulo"/>
          <p:cNvSpPr/>
          <p:nvPr/>
        </p:nvSpPr>
        <p:spPr>
          <a:xfrm>
            <a:off x="-1285916" y="-428652"/>
            <a:ext cx="11072890" cy="7572428"/>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4" name="3 Imagen" descr="01a79076130339b749981881810a999f.jpg"/>
          <p:cNvPicPr>
            <a:picLocks noChangeAspect="1"/>
          </p:cNvPicPr>
          <p:nvPr/>
        </p:nvPicPr>
        <p:blipFill>
          <a:blip r:embed="rId2"/>
          <a:stretch>
            <a:fillRect/>
          </a:stretch>
        </p:blipFill>
        <p:spPr>
          <a:xfrm>
            <a:off x="-1" y="0"/>
            <a:ext cx="9135069" cy="6858000"/>
          </a:xfrm>
          <a:prstGeom prst="rect">
            <a:avLst/>
          </a:prstGeom>
        </p:spPr>
      </p:pic>
      <p:pic>
        <p:nvPicPr>
          <p:cNvPr id="6" name="5 Imagen" descr="6.png"/>
          <p:cNvPicPr>
            <a:picLocks noChangeAspect="1"/>
          </p:cNvPicPr>
          <p:nvPr/>
        </p:nvPicPr>
        <p:blipFill>
          <a:blip r:embed="rId3"/>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srcRect l="6156" t="4348" r="41604" b="18695"/>
          <a:stretch>
            <a:fillRect/>
          </a:stretch>
        </p:blipFill>
        <p:spPr>
          <a:xfrm rot="936566">
            <a:off x="957079" y="1022729"/>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3"/>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4" cstate="print"/>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5" name="14 Imagen" descr="6.png"/>
          <p:cNvPicPr>
            <a:picLocks noChangeAspect="1"/>
          </p:cNvPicPr>
          <p:nvPr/>
        </p:nvPicPr>
        <p:blipFill>
          <a:blip r:embed="rId5" cstate="print"/>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6" name="15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0-#ppt_w/2"/>
                                          </p:val>
                                        </p:tav>
                                        <p:tav tm="100000">
                                          <p:val>
                                            <p:strVal val="#ppt_x"/>
                                          </p:val>
                                        </p:tav>
                                      </p:tavLst>
                                    </p:anim>
                                    <p:anim calcmode="lin" valueType="num">
                                      <p:cBhvr additive="base">
                                        <p:cTn id="15" dur="5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0-#ppt_w/2"/>
                                          </p:val>
                                        </p:tav>
                                        <p:tav tm="100000">
                                          <p:val>
                                            <p:strVal val="#ppt_x"/>
                                          </p:val>
                                        </p:tav>
                                      </p:tavLst>
                                    </p:anim>
                                    <p:anim calcmode="lin" valueType="num">
                                      <p:cBhvr additive="base">
                                        <p:cTn id="19" dur="5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0" fill="hold"/>
                                        <p:tgtEl>
                                          <p:spTgt spid="12"/>
                                        </p:tgtEl>
                                        <p:attrNameLst>
                                          <p:attrName>ppt_x</p:attrName>
                                        </p:attrNameLst>
                                      </p:cBhvr>
                                      <p:tavLst>
                                        <p:tav tm="0">
                                          <p:val>
                                            <p:strVal val="0-#ppt_w/2"/>
                                          </p:val>
                                        </p:tav>
                                        <p:tav tm="100000">
                                          <p:val>
                                            <p:strVal val="#ppt_x"/>
                                          </p:val>
                                        </p:tav>
                                      </p:tavLst>
                                    </p:anim>
                                    <p:anim calcmode="lin" valueType="num">
                                      <p:cBhvr additive="base">
                                        <p:cTn id="23" dur="5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0" fill="hold"/>
                                        <p:tgtEl>
                                          <p:spTgt spid="14"/>
                                        </p:tgtEl>
                                        <p:attrNameLst>
                                          <p:attrName>ppt_x</p:attrName>
                                        </p:attrNameLst>
                                      </p:cBhvr>
                                      <p:tavLst>
                                        <p:tav tm="0">
                                          <p:val>
                                            <p:strVal val="0-#ppt_w/2"/>
                                          </p:val>
                                        </p:tav>
                                        <p:tav tm="100000">
                                          <p:val>
                                            <p:strVal val="#ppt_x"/>
                                          </p:val>
                                        </p:tav>
                                      </p:tavLst>
                                    </p:anim>
                                    <p:anim calcmode="lin" valueType="num">
                                      <p:cBhvr additive="base">
                                        <p:cTn id="27" dur="5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0" fill="hold"/>
                                        <p:tgtEl>
                                          <p:spTgt spid="7"/>
                                        </p:tgtEl>
                                        <p:attrNameLst>
                                          <p:attrName>ppt_x</p:attrName>
                                        </p:attrNameLst>
                                      </p:cBhvr>
                                      <p:tavLst>
                                        <p:tav tm="0">
                                          <p:val>
                                            <p:strVal val="1+#ppt_w/2"/>
                                          </p:val>
                                        </p:tav>
                                        <p:tav tm="100000">
                                          <p:val>
                                            <p:strVal val="#ppt_x"/>
                                          </p:val>
                                        </p:tav>
                                      </p:tavLst>
                                    </p:anim>
                                    <p:anim calcmode="lin" valueType="num">
                                      <p:cBhvr additive="base">
                                        <p:cTn id="31" dur="5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0" fill="hold"/>
                                        <p:tgtEl>
                                          <p:spTgt spid="8"/>
                                        </p:tgtEl>
                                        <p:attrNameLst>
                                          <p:attrName>ppt_x</p:attrName>
                                        </p:attrNameLst>
                                      </p:cBhvr>
                                      <p:tavLst>
                                        <p:tav tm="0">
                                          <p:val>
                                            <p:strVal val="1+#ppt_w/2"/>
                                          </p:val>
                                        </p:tav>
                                        <p:tav tm="100000">
                                          <p:val>
                                            <p:strVal val="#ppt_x"/>
                                          </p:val>
                                        </p:tav>
                                      </p:tavLst>
                                    </p:anim>
                                    <p:anim calcmode="lin" valueType="num">
                                      <p:cBhvr additive="base">
                                        <p:cTn id="35" dur="5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1+#ppt_w/2"/>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1+#ppt_w/2"/>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1+#ppt_w/2"/>
                                          </p:val>
                                        </p:tav>
                                        <p:tav tm="100000">
                                          <p:val>
                                            <p:strVal val="#ppt_x"/>
                                          </p:val>
                                        </p:tav>
                                      </p:tavLst>
                                    </p:anim>
                                    <p:anim calcmode="lin" valueType="num">
                                      <p:cBhvr additive="base">
                                        <p:cTn id="47" dur="5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3"/>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4"/>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7"/>
                                        </p:tgtEl>
                                        <p:attrNameLst>
                                          <p:attrName>ppt_x</p:attrName>
                                        </p:attrNameLst>
                                      </p:cBhvr>
                                      <p:tavLst>
                                        <p:tav tm="0">
                                          <p:val>
                                            <p:strVal val="ppt_x"/>
                                          </p:val>
                                        </p:tav>
                                        <p:tav tm="100000">
                                          <p:val>
                                            <p:strVal val="1+ppt_w/2"/>
                                          </p:val>
                                        </p:tav>
                                      </p:tavLst>
                                    </p:anim>
                                    <p:anim calcmode="lin" valueType="num">
                                      <p:cBhvr additive="base">
                                        <p:cTn id="71" dur="5000"/>
                                        <p:tgtEl>
                                          <p:spTgt spid="7"/>
                                        </p:tgtEl>
                                        <p:attrNameLst>
                                          <p:attrName>ppt_y</p:attrName>
                                        </p:attrNameLst>
                                      </p:cBhvr>
                                      <p:tavLst>
                                        <p:tav tm="0">
                                          <p:val>
                                            <p:strVal val="ppt_y"/>
                                          </p:val>
                                        </p:tav>
                                        <p:tav tm="100000">
                                          <p:val>
                                            <p:strVal val="1+ppt_h/2"/>
                                          </p:val>
                                        </p:tav>
                                      </p:tavLst>
                                    </p:anim>
                                    <p:set>
                                      <p:cBhvr>
                                        <p:cTn id="72" dur="1" fill="hold">
                                          <p:stCondLst>
                                            <p:cond delay="4999"/>
                                          </p:stCondLst>
                                        </p:cTn>
                                        <p:tgtEl>
                                          <p:spTgt spid="7"/>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8"/>
                                        </p:tgtEl>
                                        <p:attrNameLst>
                                          <p:attrName>ppt_x</p:attrName>
                                        </p:attrNameLst>
                                      </p:cBhvr>
                                      <p:tavLst>
                                        <p:tav tm="0">
                                          <p:val>
                                            <p:strVal val="ppt_x"/>
                                          </p:val>
                                        </p:tav>
                                        <p:tav tm="100000">
                                          <p:val>
                                            <p:strVal val="1+ppt_w/2"/>
                                          </p:val>
                                        </p:tav>
                                      </p:tavLst>
                                    </p:anim>
                                    <p:anim calcmode="lin" valueType="num">
                                      <p:cBhvr additive="base">
                                        <p:cTn id="75" dur="5000"/>
                                        <p:tgtEl>
                                          <p:spTgt spid="8"/>
                                        </p:tgtEl>
                                        <p:attrNameLst>
                                          <p:attrName>ppt_y</p:attrName>
                                        </p:attrNameLst>
                                      </p:cBhvr>
                                      <p:tavLst>
                                        <p:tav tm="0">
                                          <p:val>
                                            <p:strVal val="ppt_y"/>
                                          </p:val>
                                        </p:tav>
                                        <p:tav tm="100000">
                                          <p:val>
                                            <p:strVal val="1+ppt_h/2"/>
                                          </p:val>
                                        </p:tav>
                                      </p:tavLst>
                                    </p:anim>
                                    <p:set>
                                      <p:cBhvr>
                                        <p:cTn id="76" dur="1" fill="hold">
                                          <p:stCondLst>
                                            <p:cond delay="4999"/>
                                          </p:stCondLst>
                                        </p:cTn>
                                        <p:tgtEl>
                                          <p:spTgt spid="8"/>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1"/>
                                        </p:tgtEl>
                                        <p:attrNameLst>
                                          <p:attrName>ppt_x</p:attrName>
                                        </p:attrNameLst>
                                      </p:cBhvr>
                                      <p:tavLst>
                                        <p:tav tm="0">
                                          <p:val>
                                            <p:strVal val="ppt_x"/>
                                          </p:val>
                                        </p:tav>
                                        <p:tav tm="100000">
                                          <p:val>
                                            <p:strVal val="1+ppt_w/2"/>
                                          </p:val>
                                        </p:tav>
                                      </p:tavLst>
                                    </p:anim>
                                    <p:anim calcmode="lin" valueType="num">
                                      <p:cBhvr additive="base">
                                        <p:cTn id="79" dur="5000"/>
                                        <p:tgtEl>
                                          <p:spTgt spid="11"/>
                                        </p:tgtEl>
                                        <p:attrNameLst>
                                          <p:attrName>ppt_y</p:attrName>
                                        </p:attrNameLst>
                                      </p:cBhvr>
                                      <p:tavLst>
                                        <p:tav tm="0">
                                          <p:val>
                                            <p:strVal val="ppt_y"/>
                                          </p:val>
                                        </p:tav>
                                        <p:tav tm="100000">
                                          <p:val>
                                            <p:strVal val="1+ppt_h/2"/>
                                          </p:val>
                                        </p:tav>
                                      </p:tavLst>
                                    </p:anim>
                                    <p:set>
                                      <p:cBhvr>
                                        <p:cTn id="80" dur="1" fill="hold">
                                          <p:stCondLst>
                                            <p:cond delay="4999"/>
                                          </p:stCondLst>
                                        </p:cTn>
                                        <p:tgtEl>
                                          <p:spTgt spid="11"/>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3"/>
                                        </p:tgtEl>
                                        <p:attrNameLst>
                                          <p:attrName>ppt_x</p:attrName>
                                        </p:attrNameLst>
                                      </p:cBhvr>
                                      <p:tavLst>
                                        <p:tav tm="0">
                                          <p:val>
                                            <p:strVal val="ppt_x"/>
                                          </p:val>
                                        </p:tav>
                                        <p:tav tm="100000">
                                          <p:val>
                                            <p:strVal val="1+ppt_w/2"/>
                                          </p:val>
                                        </p:tav>
                                      </p:tavLst>
                                    </p:anim>
                                    <p:anim calcmode="lin" valueType="num">
                                      <p:cBhvr additive="base">
                                        <p:cTn id="83" dur="5000"/>
                                        <p:tgtEl>
                                          <p:spTgt spid="13"/>
                                        </p:tgtEl>
                                        <p:attrNameLst>
                                          <p:attrName>ppt_y</p:attrName>
                                        </p:attrNameLst>
                                      </p:cBhvr>
                                      <p:tavLst>
                                        <p:tav tm="0">
                                          <p:val>
                                            <p:strVal val="ppt_y"/>
                                          </p:val>
                                        </p:tav>
                                        <p:tav tm="100000">
                                          <p:val>
                                            <p:strVal val="1+ppt_h/2"/>
                                          </p:val>
                                        </p:tav>
                                      </p:tavLst>
                                    </p:anim>
                                    <p:set>
                                      <p:cBhvr>
                                        <p:cTn id="84" dur="1" fill="hold">
                                          <p:stCondLst>
                                            <p:cond delay="4999"/>
                                          </p:stCondLst>
                                        </p:cTn>
                                        <p:tgtEl>
                                          <p:spTgt spid="13"/>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5"/>
                                        </p:tgtEl>
                                        <p:attrNameLst>
                                          <p:attrName>ppt_x</p:attrName>
                                        </p:attrNameLst>
                                      </p:cBhvr>
                                      <p:tavLst>
                                        <p:tav tm="0">
                                          <p:val>
                                            <p:strVal val="ppt_x"/>
                                          </p:val>
                                        </p:tav>
                                        <p:tav tm="100000">
                                          <p:val>
                                            <p:strVal val="1+ppt_w/2"/>
                                          </p:val>
                                        </p:tav>
                                      </p:tavLst>
                                    </p:anim>
                                    <p:anim calcmode="lin" valueType="num">
                                      <p:cBhvr additive="base">
                                        <p:cTn id="87" dur="5000"/>
                                        <p:tgtEl>
                                          <p:spTgt spid="15"/>
                                        </p:tgtEl>
                                        <p:attrNameLst>
                                          <p:attrName>ppt_y</p:attrName>
                                        </p:attrNameLst>
                                      </p:cBhvr>
                                      <p:tavLst>
                                        <p:tav tm="0">
                                          <p:val>
                                            <p:strVal val="ppt_y"/>
                                          </p:val>
                                        </p:tav>
                                        <p:tav tm="100000">
                                          <p:val>
                                            <p:strVal val="1+ppt_h/2"/>
                                          </p:val>
                                        </p:tav>
                                      </p:tavLst>
                                    </p:anim>
                                    <p:set>
                                      <p:cBhvr>
                                        <p:cTn id="88" dur="1" fill="hold">
                                          <p:stCondLst>
                                            <p:cond delay="4999"/>
                                          </p:stCondLst>
                                        </p:cTn>
                                        <p:tgtEl>
                                          <p:spTgt spid="15"/>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6"/>
                                        </p:tgtEl>
                                        <p:attrNameLst>
                                          <p:attrName>ppt_x</p:attrName>
                                        </p:attrNameLst>
                                      </p:cBhvr>
                                      <p:tavLst>
                                        <p:tav tm="0">
                                          <p:val>
                                            <p:strVal val="ppt_x"/>
                                          </p:val>
                                        </p:tav>
                                        <p:tav tm="100000">
                                          <p:val>
                                            <p:strVal val="0-ppt_w/2"/>
                                          </p:val>
                                        </p:tav>
                                      </p:tavLst>
                                    </p:anim>
                                    <p:anim calcmode="lin" valueType="num">
                                      <p:cBhvr additive="base">
                                        <p:cTn id="91" dur="5000"/>
                                        <p:tgtEl>
                                          <p:spTgt spid="6"/>
                                        </p:tgtEl>
                                        <p:attrNameLst>
                                          <p:attrName>ppt_y</p:attrName>
                                        </p:attrNameLst>
                                      </p:cBhvr>
                                      <p:tavLst>
                                        <p:tav tm="0">
                                          <p:val>
                                            <p:strVal val="ppt_y"/>
                                          </p:val>
                                        </p:tav>
                                        <p:tav tm="100000">
                                          <p:val>
                                            <p:strVal val="1+ppt_h/2"/>
                                          </p:val>
                                        </p:tav>
                                      </p:tavLst>
                                    </p:anim>
                                    <p:set>
                                      <p:cBhvr>
                                        <p:cTn id="92" dur="1" fill="hold">
                                          <p:stCondLst>
                                            <p:cond delay="4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9"/>
                                        </p:tgtEl>
                                        <p:attrNameLst>
                                          <p:attrName>ppt_x</p:attrName>
                                        </p:attrNameLst>
                                      </p:cBhvr>
                                      <p:tavLst>
                                        <p:tav tm="0">
                                          <p:val>
                                            <p:strVal val="ppt_x"/>
                                          </p:val>
                                        </p:tav>
                                        <p:tav tm="100000">
                                          <p:val>
                                            <p:strVal val="0-ppt_w/2"/>
                                          </p:val>
                                        </p:tav>
                                      </p:tavLst>
                                    </p:anim>
                                    <p:anim calcmode="lin" valueType="num">
                                      <p:cBhvr additive="base">
                                        <p:cTn id="95" dur="5000"/>
                                        <p:tgtEl>
                                          <p:spTgt spid="9"/>
                                        </p:tgtEl>
                                        <p:attrNameLst>
                                          <p:attrName>ppt_y</p:attrName>
                                        </p:attrNameLst>
                                      </p:cBhvr>
                                      <p:tavLst>
                                        <p:tav tm="0">
                                          <p:val>
                                            <p:strVal val="ppt_y"/>
                                          </p:val>
                                        </p:tav>
                                        <p:tav tm="100000">
                                          <p:val>
                                            <p:strVal val="1+ppt_h/2"/>
                                          </p:val>
                                        </p:tav>
                                      </p:tavLst>
                                    </p:anim>
                                    <p:set>
                                      <p:cBhvr>
                                        <p:cTn id="96" dur="1" fill="hold">
                                          <p:stCondLst>
                                            <p:cond delay="4999"/>
                                          </p:stCondLst>
                                        </p:cTn>
                                        <p:tgtEl>
                                          <p:spTgt spid="9"/>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10"/>
                                        </p:tgtEl>
                                        <p:attrNameLst>
                                          <p:attrName>ppt_x</p:attrName>
                                        </p:attrNameLst>
                                      </p:cBhvr>
                                      <p:tavLst>
                                        <p:tav tm="0">
                                          <p:val>
                                            <p:strVal val="ppt_x"/>
                                          </p:val>
                                        </p:tav>
                                        <p:tav tm="100000">
                                          <p:val>
                                            <p:strVal val="0-ppt_w/2"/>
                                          </p:val>
                                        </p:tav>
                                      </p:tavLst>
                                    </p:anim>
                                    <p:anim calcmode="lin" valueType="num">
                                      <p:cBhvr additive="base">
                                        <p:cTn id="99" dur="5000"/>
                                        <p:tgtEl>
                                          <p:spTgt spid="10"/>
                                        </p:tgtEl>
                                        <p:attrNameLst>
                                          <p:attrName>ppt_y</p:attrName>
                                        </p:attrNameLst>
                                      </p:cBhvr>
                                      <p:tavLst>
                                        <p:tav tm="0">
                                          <p:val>
                                            <p:strVal val="ppt_y"/>
                                          </p:val>
                                        </p:tav>
                                        <p:tav tm="100000">
                                          <p:val>
                                            <p:strVal val="1+ppt_h/2"/>
                                          </p:val>
                                        </p:tav>
                                      </p:tavLst>
                                    </p:anim>
                                    <p:set>
                                      <p:cBhvr>
                                        <p:cTn id="100" dur="1" fill="hold">
                                          <p:stCondLst>
                                            <p:cond delay="4999"/>
                                          </p:stCondLst>
                                        </p:cTn>
                                        <p:tgtEl>
                                          <p:spTgt spid="10"/>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2"/>
                                        </p:tgtEl>
                                        <p:attrNameLst>
                                          <p:attrName>ppt_x</p:attrName>
                                        </p:attrNameLst>
                                      </p:cBhvr>
                                      <p:tavLst>
                                        <p:tav tm="0">
                                          <p:val>
                                            <p:strVal val="ppt_x"/>
                                          </p:val>
                                        </p:tav>
                                        <p:tav tm="100000">
                                          <p:val>
                                            <p:strVal val="0-ppt_w/2"/>
                                          </p:val>
                                        </p:tav>
                                      </p:tavLst>
                                    </p:anim>
                                    <p:anim calcmode="lin" valueType="num">
                                      <p:cBhvr additive="base">
                                        <p:cTn id="103" dur="5000"/>
                                        <p:tgtEl>
                                          <p:spTgt spid="12"/>
                                        </p:tgtEl>
                                        <p:attrNameLst>
                                          <p:attrName>ppt_y</p:attrName>
                                        </p:attrNameLst>
                                      </p:cBhvr>
                                      <p:tavLst>
                                        <p:tav tm="0">
                                          <p:val>
                                            <p:strVal val="ppt_y"/>
                                          </p:val>
                                        </p:tav>
                                        <p:tav tm="100000">
                                          <p:val>
                                            <p:strVal val="1+ppt_h/2"/>
                                          </p:val>
                                        </p:tav>
                                      </p:tavLst>
                                    </p:anim>
                                    <p:set>
                                      <p:cBhvr>
                                        <p:cTn id="104" dur="1" fill="hold">
                                          <p:stCondLst>
                                            <p:cond delay="4999"/>
                                          </p:stCondLst>
                                        </p:cTn>
                                        <p:tgtEl>
                                          <p:spTgt spid="12"/>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4"/>
                                        </p:tgtEl>
                                        <p:attrNameLst>
                                          <p:attrName>ppt_x</p:attrName>
                                        </p:attrNameLst>
                                      </p:cBhvr>
                                      <p:tavLst>
                                        <p:tav tm="0">
                                          <p:val>
                                            <p:strVal val="ppt_x"/>
                                          </p:val>
                                        </p:tav>
                                        <p:tav tm="100000">
                                          <p:val>
                                            <p:strVal val="0-ppt_w/2"/>
                                          </p:val>
                                        </p:tav>
                                      </p:tavLst>
                                    </p:anim>
                                    <p:anim calcmode="lin" valueType="num">
                                      <p:cBhvr additive="base">
                                        <p:cTn id="107" dur="5000"/>
                                        <p:tgtEl>
                                          <p:spTgt spid="14"/>
                                        </p:tgtEl>
                                        <p:attrNameLst>
                                          <p:attrName>ppt_y</p:attrName>
                                        </p:attrNameLst>
                                      </p:cBhvr>
                                      <p:tavLst>
                                        <p:tav tm="0">
                                          <p:val>
                                            <p:strVal val="ppt_y"/>
                                          </p:val>
                                        </p:tav>
                                        <p:tav tm="100000">
                                          <p:val>
                                            <p:strVal val="1+ppt_h/2"/>
                                          </p:val>
                                        </p:tav>
                                      </p:tavLst>
                                    </p:anim>
                                    <p:set>
                                      <p:cBhvr>
                                        <p:cTn id="108" dur="1" fill="hold">
                                          <p:stCondLst>
                                            <p:cond delay="4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9"/>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8"/>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5"/>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5000" fill="hold"/>
                                        <p:tgtEl>
                                          <p:spTgt spid="4"/>
                                        </p:tgtEl>
                                        <p:attrNameLst>
                                          <p:attrName>ppt_x</p:attrName>
                                        </p:attrNameLst>
                                      </p:cBhvr>
                                      <p:tavLst>
                                        <p:tav tm="0">
                                          <p:val>
                                            <p:strVal val="#ppt_x"/>
                                          </p:val>
                                        </p:tav>
                                        <p:tav tm="100000">
                                          <p:val>
                                            <p:strVal val="#ppt_x"/>
                                          </p:val>
                                        </p:tav>
                                      </p:tavLst>
                                    </p:anim>
                                    <p:anim calcmode="lin" valueType="num">
                                      <p:cBhvr>
                                        <p:cTn id="132" dur="5000" fill="hold"/>
                                        <p:tgtEl>
                                          <p:spTgt spid="4"/>
                                        </p:tgtEl>
                                        <p:attrNameLst>
                                          <p:attrName>ppt_y</p:attrName>
                                        </p:attrNameLst>
                                      </p:cBhvr>
                                      <p:tavLst>
                                        <p:tav tm="0">
                                          <p:val>
                                            <p:strVal val="#ppt_y-#ppt_h/2"/>
                                          </p:val>
                                        </p:tav>
                                        <p:tav tm="100000">
                                          <p:val>
                                            <p:strVal val="#ppt_y"/>
                                          </p:val>
                                        </p:tav>
                                      </p:tavLst>
                                    </p:anim>
                                    <p:anim calcmode="lin" valueType="num">
                                      <p:cBhvr>
                                        <p:cTn id="133" dur="5000" fill="hold"/>
                                        <p:tgtEl>
                                          <p:spTgt spid="4"/>
                                        </p:tgtEl>
                                        <p:attrNameLst>
                                          <p:attrName>ppt_w</p:attrName>
                                        </p:attrNameLst>
                                      </p:cBhvr>
                                      <p:tavLst>
                                        <p:tav tm="0">
                                          <p:val>
                                            <p:strVal val="#ppt_w"/>
                                          </p:val>
                                        </p:tav>
                                        <p:tav tm="100000">
                                          <p:val>
                                            <p:strVal val="#ppt_w"/>
                                          </p:val>
                                        </p:tav>
                                      </p:tavLst>
                                    </p:anim>
                                    <p:anim calcmode="lin" valueType="num">
                                      <p:cBhvr>
                                        <p:cTn id="13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7.jpg"/>
          <p:cNvPicPr>
            <a:picLocks noChangeAspect="1"/>
          </p:cNvPicPr>
          <p:nvPr/>
        </p:nvPicPr>
        <p:blipFill>
          <a:blip r:embed="rId3"/>
          <a:stretch>
            <a:fillRect/>
          </a:stretch>
        </p:blipFill>
        <p:spPr>
          <a:xfrm>
            <a:off x="0" y="0"/>
            <a:ext cx="9138062" cy="6858000"/>
          </a:xfrm>
          <a:prstGeom prst="rect">
            <a:avLst/>
          </a:prstGeom>
          <a:effectLst>
            <a:softEdge rad="31750"/>
          </a:effectLst>
        </p:spPr>
      </p:pic>
      <p:pic>
        <p:nvPicPr>
          <p:cNvPr id="6" name="5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193891" y="2005655"/>
            <a:ext cx="1270127" cy="1909376"/>
          </a:xfrm>
          <a:prstGeom prst="rect">
            <a:avLst/>
          </a:prstGeom>
          <a:effectLst/>
        </p:spPr>
      </p:pic>
      <p:pic>
        <p:nvPicPr>
          <p:cNvPr id="9" name="8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160072" y="3086105"/>
            <a:ext cx="1229744" cy="1929689"/>
          </a:xfrm>
          <a:prstGeom prst="rect">
            <a:avLst/>
          </a:prstGeom>
          <a:effectLst/>
        </p:spPr>
      </p:pic>
      <p:pic>
        <p:nvPicPr>
          <p:cNvPr id="10" name="9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1244836" y="2005656"/>
            <a:ext cx="1270127" cy="1909376"/>
          </a:xfrm>
          <a:prstGeom prst="rect">
            <a:avLst/>
          </a:prstGeom>
          <a:effectLst/>
        </p:spPr>
      </p:pic>
      <p:pic>
        <p:nvPicPr>
          <p:cNvPr id="11" name="10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1211017" y="3086106"/>
            <a:ext cx="1229744" cy="1929689"/>
          </a:xfrm>
          <a:prstGeom prst="rect">
            <a:avLst/>
          </a:prstGeom>
          <a:effectLst/>
        </p:spPr>
      </p:pic>
      <p:pic>
        <p:nvPicPr>
          <p:cNvPr id="12" name="11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2408467" y="2077093"/>
            <a:ext cx="1270127" cy="1909376"/>
          </a:xfrm>
          <a:prstGeom prst="rect">
            <a:avLst/>
          </a:prstGeom>
          <a:effectLst/>
        </p:spPr>
      </p:pic>
      <p:pic>
        <p:nvPicPr>
          <p:cNvPr id="13" name="12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2282586" y="3086106"/>
            <a:ext cx="1229744" cy="1929689"/>
          </a:xfrm>
          <a:prstGeom prst="rect">
            <a:avLst/>
          </a:prstGeom>
          <a:effectLst/>
        </p:spPr>
      </p:pic>
      <p:pic>
        <p:nvPicPr>
          <p:cNvPr id="14" name="13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3459412" y="2077094"/>
            <a:ext cx="1270127" cy="1909376"/>
          </a:xfrm>
          <a:prstGeom prst="rect">
            <a:avLst/>
          </a:prstGeom>
          <a:effectLst/>
        </p:spPr>
      </p:pic>
      <p:pic>
        <p:nvPicPr>
          <p:cNvPr id="15" name="14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3425593" y="3086107"/>
            <a:ext cx="1229744" cy="1929689"/>
          </a:xfrm>
          <a:prstGeom prst="rect">
            <a:avLst/>
          </a:prstGeom>
          <a:effectLst/>
        </p:spPr>
      </p:pic>
      <p:pic>
        <p:nvPicPr>
          <p:cNvPr id="16" name="15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4480171" y="2005656"/>
            <a:ext cx="1270127" cy="1909376"/>
          </a:xfrm>
          <a:prstGeom prst="rect">
            <a:avLst/>
          </a:prstGeom>
          <a:effectLst/>
        </p:spPr>
      </p:pic>
      <p:pic>
        <p:nvPicPr>
          <p:cNvPr id="17" name="16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4446352" y="3086106"/>
            <a:ext cx="1229744" cy="1929689"/>
          </a:xfrm>
          <a:prstGeom prst="rect">
            <a:avLst/>
          </a:prstGeom>
          <a:effectLst/>
        </p:spPr>
      </p:pic>
      <p:pic>
        <p:nvPicPr>
          <p:cNvPr id="18" name="17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5531116" y="2005657"/>
            <a:ext cx="1270127" cy="1909376"/>
          </a:xfrm>
          <a:prstGeom prst="rect">
            <a:avLst/>
          </a:prstGeom>
          <a:effectLst/>
        </p:spPr>
      </p:pic>
      <p:pic>
        <p:nvPicPr>
          <p:cNvPr id="19" name="18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5497297" y="3086107"/>
            <a:ext cx="1229744" cy="1929689"/>
          </a:xfrm>
          <a:prstGeom prst="rect">
            <a:avLst/>
          </a:prstGeom>
          <a:effectLst/>
        </p:spPr>
      </p:pic>
      <p:pic>
        <p:nvPicPr>
          <p:cNvPr id="20" name="19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6694747" y="2077094"/>
            <a:ext cx="1270127" cy="1909376"/>
          </a:xfrm>
          <a:prstGeom prst="rect">
            <a:avLst/>
          </a:prstGeom>
          <a:effectLst/>
        </p:spPr>
      </p:pic>
      <p:pic>
        <p:nvPicPr>
          <p:cNvPr id="21" name="20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6640303" y="3086106"/>
            <a:ext cx="1229744" cy="1929689"/>
          </a:xfrm>
          <a:prstGeom prst="rect">
            <a:avLst/>
          </a:prstGeom>
          <a:effectLst/>
        </p:spPr>
      </p:pic>
      <p:pic>
        <p:nvPicPr>
          <p:cNvPr id="22" name="21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3369541" flipH="1" flipV="1">
            <a:off x="7745692" y="2077095"/>
            <a:ext cx="1270127" cy="1909376"/>
          </a:xfrm>
          <a:prstGeom prst="rect">
            <a:avLst/>
          </a:prstGeom>
          <a:effectLst/>
        </p:spPr>
      </p:pic>
      <p:pic>
        <p:nvPicPr>
          <p:cNvPr id="23" name="22 Imagen" descr="12.png"/>
          <p:cNvPicPr>
            <a:picLocks noChangeAspect="1"/>
          </p:cNvPicPr>
          <p:nvPr/>
        </p:nvPicPr>
        <p:blipFill>
          <a:blip r:embed="rId4">
            <a:duotone>
              <a:prstClr val="black"/>
              <a:schemeClr val="accent6">
                <a:tint val="45000"/>
                <a:satMod val="400000"/>
              </a:schemeClr>
            </a:duotone>
            <a:lum bright="-10000" contrast="40000"/>
          </a:blip>
          <a:srcRect l="24254" t="36523" r="49626" b="2173"/>
          <a:stretch>
            <a:fillRect/>
          </a:stretch>
        </p:blipFill>
        <p:spPr>
          <a:xfrm rot="18972781" flipV="1">
            <a:off x="7711874" y="3086106"/>
            <a:ext cx="1229744" cy="1929689"/>
          </a:xfrm>
          <a:prstGeom prst="rect">
            <a:avLst/>
          </a:prstGeom>
          <a:effectLst/>
        </p:spPr>
      </p:pic>
      <p:sp>
        <p:nvSpPr>
          <p:cNvPr id="24" name="23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0-#ppt_w/2"/>
                                          </p:val>
                                        </p:tav>
                                        <p:tav tm="100000">
                                          <p:val>
                                            <p:strVal val="#ppt_x"/>
                                          </p:val>
                                        </p:tav>
                                      </p:tavLst>
                                    </p:anim>
                                    <p:anim calcmode="lin" valueType="num">
                                      <p:cBhvr additive="base">
                                        <p:cTn id="15" dur="5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0-#ppt_w/2"/>
                                          </p:val>
                                        </p:tav>
                                        <p:tav tm="100000">
                                          <p:val>
                                            <p:strVal val="#ppt_x"/>
                                          </p:val>
                                        </p:tav>
                                      </p:tavLst>
                                    </p:anim>
                                    <p:anim calcmode="lin" valueType="num">
                                      <p:cBhvr additive="base">
                                        <p:cTn id="19" dur="5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0" fill="hold"/>
                                        <p:tgtEl>
                                          <p:spTgt spid="12"/>
                                        </p:tgtEl>
                                        <p:attrNameLst>
                                          <p:attrName>ppt_x</p:attrName>
                                        </p:attrNameLst>
                                      </p:cBhvr>
                                      <p:tavLst>
                                        <p:tav tm="0">
                                          <p:val>
                                            <p:strVal val="0-#ppt_w/2"/>
                                          </p:val>
                                        </p:tav>
                                        <p:tav tm="100000">
                                          <p:val>
                                            <p:strVal val="#ppt_x"/>
                                          </p:val>
                                        </p:tav>
                                      </p:tavLst>
                                    </p:anim>
                                    <p:anim calcmode="lin" valueType="num">
                                      <p:cBhvr additive="base">
                                        <p:cTn id="27" dur="5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0" fill="hold"/>
                                        <p:tgtEl>
                                          <p:spTgt spid="13"/>
                                        </p:tgtEl>
                                        <p:attrNameLst>
                                          <p:attrName>ppt_x</p:attrName>
                                        </p:attrNameLst>
                                      </p:cBhvr>
                                      <p:tavLst>
                                        <p:tav tm="0">
                                          <p:val>
                                            <p:strVal val="0-#ppt_w/2"/>
                                          </p:val>
                                        </p:tav>
                                        <p:tav tm="100000">
                                          <p:val>
                                            <p:strVal val="#ppt_x"/>
                                          </p:val>
                                        </p:tav>
                                      </p:tavLst>
                                    </p:anim>
                                    <p:anim calcmode="lin" valueType="num">
                                      <p:cBhvr additive="base">
                                        <p:cTn id="31" dur="5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0" fill="hold"/>
                                        <p:tgtEl>
                                          <p:spTgt spid="14"/>
                                        </p:tgtEl>
                                        <p:attrNameLst>
                                          <p:attrName>ppt_x</p:attrName>
                                        </p:attrNameLst>
                                      </p:cBhvr>
                                      <p:tavLst>
                                        <p:tav tm="0">
                                          <p:val>
                                            <p:strVal val="0-#ppt_w/2"/>
                                          </p:val>
                                        </p:tav>
                                        <p:tav tm="100000">
                                          <p:val>
                                            <p:strVal val="#ppt_x"/>
                                          </p:val>
                                        </p:tav>
                                      </p:tavLst>
                                    </p:anim>
                                    <p:anim calcmode="lin" valueType="num">
                                      <p:cBhvr additive="base">
                                        <p:cTn id="35" dur="5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0" fill="hold"/>
                                        <p:tgtEl>
                                          <p:spTgt spid="15"/>
                                        </p:tgtEl>
                                        <p:attrNameLst>
                                          <p:attrName>ppt_x</p:attrName>
                                        </p:attrNameLst>
                                      </p:cBhvr>
                                      <p:tavLst>
                                        <p:tav tm="0">
                                          <p:val>
                                            <p:strVal val="0-#ppt_w/2"/>
                                          </p:val>
                                        </p:tav>
                                        <p:tav tm="100000">
                                          <p:val>
                                            <p:strVal val="#ppt_x"/>
                                          </p:val>
                                        </p:tav>
                                      </p:tavLst>
                                    </p:anim>
                                    <p:anim calcmode="lin" valueType="num">
                                      <p:cBhvr additive="base">
                                        <p:cTn id="39" dur="5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0" fill="hold"/>
                                        <p:tgtEl>
                                          <p:spTgt spid="16"/>
                                        </p:tgtEl>
                                        <p:attrNameLst>
                                          <p:attrName>ppt_x</p:attrName>
                                        </p:attrNameLst>
                                      </p:cBhvr>
                                      <p:tavLst>
                                        <p:tav tm="0">
                                          <p:val>
                                            <p:strVal val="0-#ppt_w/2"/>
                                          </p:val>
                                        </p:tav>
                                        <p:tav tm="100000">
                                          <p:val>
                                            <p:strVal val="#ppt_x"/>
                                          </p:val>
                                        </p:tav>
                                      </p:tavLst>
                                    </p:anim>
                                    <p:anim calcmode="lin" valueType="num">
                                      <p:cBhvr additive="base">
                                        <p:cTn id="43" dur="5000" fill="hold"/>
                                        <p:tgtEl>
                                          <p:spTgt spid="16"/>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0" fill="hold"/>
                                        <p:tgtEl>
                                          <p:spTgt spid="17"/>
                                        </p:tgtEl>
                                        <p:attrNameLst>
                                          <p:attrName>ppt_x</p:attrName>
                                        </p:attrNameLst>
                                      </p:cBhvr>
                                      <p:tavLst>
                                        <p:tav tm="0">
                                          <p:val>
                                            <p:strVal val="0-#ppt_w/2"/>
                                          </p:val>
                                        </p:tav>
                                        <p:tav tm="100000">
                                          <p:val>
                                            <p:strVal val="#ppt_x"/>
                                          </p:val>
                                        </p:tav>
                                      </p:tavLst>
                                    </p:anim>
                                    <p:anim calcmode="lin" valueType="num">
                                      <p:cBhvr additive="base">
                                        <p:cTn id="47" dur="5000" fill="hold"/>
                                        <p:tgtEl>
                                          <p:spTgt spid="17"/>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0" fill="hold"/>
                                        <p:tgtEl>
                                          <p:spTgt spid="18"/>
                                        </p:tgtEl>
                                        <p:attrNameLst>
                                          <p:attrName>ppt_x</p:attrName>
                                        </p:attrNameLst>
                                      </p:cBhvr>
                                      <p:tavLst>
                                        <p:tav tm="0">
                                          <p:val>
                                            <p:strVal val="0-#ppt_w/2"/>
                                          </p:val>
                                        </p:tav>
                                        <p:tav tm="100000">
                                          <p:val>
                                            <p:strVal val="#ppt_x"/>
                                          </p:val>
                                        </p:tav>
                                      </p:tavLst>
                                    </p:anim>
                                    <p:anim calcmode="lin" valueType="num">
                                      <p:cBhvr additive="base">
                                        <p:cTn id="51" dur="5000" fill="hold"/>
                                        <p:tgtEl>
                                          <p:spTgt spid="18"/>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5000" fill="hold"/>
                                        <p:tgtEl>
                                          <p:spTgt spid="19"/>
                                        </p:tgtEl>
                                        <p:attrNameLst>
                                          <p:attrName>ppt_x</p:attrName>
                                        </p:attrNameLst>
                                      </p:cBhvr>
                                      <p:tavLst>
                                        <p:tav tm="0">
                                          <p:val>
                                            <p:strVal val="0-#ppt_w/2"/>
                                          </p:val>
                                        </p:tav>
                                        <p:tav tm="100000">
                                          <p:val>
                                            <p:strVal val="#ppt_x"/>
                                          </p:val>
                                        </p:tav>
                                      </p:tavLst>
                                    </p:anim>
                                    <p:anim calcmode="lin" valueType="num">
                                      <p:cBhvr additive="base">
                                        <p:cTn id="55" dur="5000" fill="hold"/>
                                        <p:tgtEl>
                                          <p:spTgt spid="19"/>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0" fill="hold"/>
                                        <p:tgtEl>
                                          <p:spTgt spid="20"/>
                                        </p:tgtEl>
                                        <p:attrNameLst>
                                          <p:attrName>ppt_x</p:attrName>
                                        </p:attrNameLst>
                                      </p:cBhvr>
                                      <p:tavLst>
                                        <p:tav tm="0">
                                          <p:val>
                                            <p:strVal val="0-#ppt_w/2"/>
                                          </p:val>
                                        </p:tav>
                                        <p:tav tm="100000">
                                          <p:val>
                                            <p:strVal val="#ppt_x"/>
                                          </p:val>
                                        </p:tav>
                                      </p:tavLst>
                                    </p:anim>
                                    <p:anim calcmode="lin" valueType="num">
                                      <p:cBhvr additive="base">
                                        <p:cTn id="59" dur="50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0" fill="hold"/>
                                        <p:tgtEl>
                                          <p:spTgt spid="21"/>
                                        </p:tgtEl>
                                        <p:attrNameLst>
                                          <p:attrName>ppt_x</p:attrName>
                                        </p:attrNameLst>
                                      </p:cBhvr>
                                      <p:tavLst>
                                        <p:tav tm="0">
                                          <p:val>
                                            <p:strVal val="0-#ppt_w/2"/>
                                          </p:val>
                                        </p:tav>
                                        <p:tav tm="100000">
                                          <p:val>
                                            <p:strVal val="#ppt_x"/>
                                          </p:val>
                                        </p:tav>
                                      </p:tavLst>
                                    </p:anim>
                                    <p:anim calcmode="lin" valueType="num">
                                      <p:cBhvr additive="base">
                                        <p:cTn id="63" dur="5000" fill="hold"/>
                                        <p:tgtEl>
                                          <p:spTgt spid="21"/>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0" fill="hold"/>
                                        <p:tgtEl>
                                          <p:spTgt spid="22"/>
                                        </p:tgtEl>
                                        <p:attrNameLst>
                                          <p:attrName>ppt_x</p:attrName>
                                        </p:attrNameLst>
                                      </p:cBhvr>
                                      <p:tavLst>
                                        <p:tav tm="0">
                                          <p:val>
                                            <p:strVal val="0-#ppt_w/2"/>
                                          </p:val>
                                        </p:tav>
                                        <p:tav tm="100000">
                                          <p:val>
                                            <p:strVal val="#ppt_x"/>
                                          </p:val>
                                        </p:tav>
                                      </p:tavLst>
                                    </p:anim>
                                    <p:anim calcmode="lin" valueType="num">
                                      <p:cBhvr additive="base">
                                        <p:cTn id="67" dur="5000" fill="hold"/>
                                        <p:tgtEl>
                                          <p:spTgt spid="22"/>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5000" fill="hold"/>
                                        <p:tgtEl>
                                          <p:spTgt spid="23"/>
                                        </p:tgtEl>
                                        <p:attrNameLst>
                                          <p:attrName>ppt_x</p:attrName>
                                        </p:attrNameLst>
                                      </p:cBhvr>
                                      <p:tavLst>
                                        <p:tav tm="0">
                                          <p:val>
                                            <p:strVal val="0-#ppt_w/2"/>
                                          </p:val>
                                        </p:tav>
                                        <p:tav tm="100000">
                                          <p:val>
                                            <p:strVal val="#ppt_x"/>
                                          </p:val>
                                        </p:tav>
                                      </p:tavLst>
                                    </p:anim>
                                    <p:anim calcmode="lin" valueType="num">
                                      <p:cBhvr additive="base">
                                        <p:cTn id="71" dur="5000" fill="hold"/>
                                        <p:tgtEl>
                                          <p:spTgt spid="23"/>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4"/>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6"/>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8"/>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20"/>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22"/>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3"/>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5"/>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7"/>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9"/>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21"/>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3"/>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6"/>
                                        </p:tgtEl>
                                        <p:attrNameLst>
                                          <p:attrName>ppt_x</p:attrName>
                                        </p:attrNameLst>
                                      </p:cBhvr>
                                      <p:tavLst>
                                        <p:tav tm="0">
                                          <p:val>
                                            <p:strVal val="ppt_x"/>
                                          </p:val>
                                        </p:tav>
                                        <p:tav tm="100000">
                                          <p:val>
                                            <p:strVal val="0-ppt_w/2"/>
                                          </p:val>
                                        </p:tav>
                                      </p:tavLst>
                                    </p:anim>
                                    <p:anim calcmode="lin" valueType="num">
                                      <p:cBhvr additive="base">
                                        <p:cTn id="107" dur="5000"/>
                                        <p:tgtEl>
                                          <p:spTgt spid="6"/>
                                        </p:tgtEl>
                                        <p:attrNameLst>
                                          <p:attrName>ppt_y</p:attrName>
                                        </p:attrNameLst>
                                      </p:cBhvr>
                                      <p:tavLst>
                                        <p:tav tm="0">
                                          <p:val>
                                            <p:strVal val="ppt_y"/>
                                          </p:val>
                                        </p:tav>
                                        <p:tav tm="100000">
                                          <p:val>
                                            <p:strVal val="ppt_y"/>
                                          </p:val>
                                        </p:tav>
                                      </p:tavLst>
                                    </p:anim>
                                    <p:set>
                                      <p:cBhvr>
                                        <p:cTn id="108" dur="1" fill="hold">
                                          <p:stCondLst>
                                            <p:cond delay="4999"/>
                                          </p:stCondLst>
                                        </p:cTn>
                                        <p:tgtEl>
                                          <p:spTgt spid="6"/>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0-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10"/>
                                        </p:tgtEl>
                                        <p:attrNameLst>
                                          <p:attrName>ppt_x</p:attrName>
                                        </p:attrNameLst>
                                      </p:cBhvr>
                                      <p:tavLst>
                                        <p:tav tm="0">
                                          <p:val>
                                            <p:strVal val="ppt_x"/>
                                          </p:val>
                                        </p:tav>
                                        <p:tav tm="100000">
                                          <p:val>
                                            <p:strVal val="0-ppt_w/2"/>
                                          </p:val>
                                        </p:tav>
                                      </p:tavLst>
                                    </p:anim>
                                    <p:anim calcmode="lin" valueType="num">
                                      <p:cBhvr additive="base">
                                        <p:cTn id="115" dur="5000"/>
                                        <p:tgtEl>
                                          <p:spTgt spid="10"/>
                                        </p:tgtEl>
                                        <p:attrNameLst>
                                          <p:attrName>ppt_y</p:attrName>
                                        </p:attrNameLst>
                                      </p:cBhvr>
                                      <p:tavLst>
                                        <p:tav tm="0">
                                          <p:val>
                                            <p:strVal val="ppt_y"/>
                                          </p:val>
                                        </p:tav>
                                        <p:tav tm="100000">
                                          <p:val>
                                            <p:strVal val="ppt_y"/>
                                          </p:val>
                                        </p:tav>
                                      </p:tavLst>
                                    </p:anim>
                                    <p:set>
                                      <p:cBhvr>
                                        <p:cTn id="116" dur="1" fill="hold">
                                          <p:stCondLst>
                                            <p:cond delay="4999"/>
                                          </p:stCondLst>
                                        </p:cTn>
                                        <p:tgtEl>
                                          <p:spTgt spid="10"/>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0-ppt_w/2"/>
                                          </p:val>
                                        </p:tav>
                                      </p:tavLst>
                                    </p:anim>
                                    <p:anim calcmode="lin" valueType="num">
                                      <p:cBhvr additive="base">
                                        <p:cTn id="119" dur="5000"/>
                                        <p:tgtEl>
                                          <p:spTgt spid="11"/>
                                        </p:tgtEl>
                                        <p:attrNameLst>
                                          <p:attrName>ppt_y</p:attrName>
                                        </p:attrNameLst>
                                      </p:cBhvr>
                                      <p:tavLst>
                                        <p:tav tm="0">
                                          <p:val>
                                            <p:strVal val="ppt_y"/>
                                          </p:val>
                                        </p:tav>
                                        <p:tav tm="100000">
                                          <p:val>
                                            <p:strVal val="ppt_y"/>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12"/>
                                        </p:tgtEl>
                                        <p:attrNameLst>
                                          <p:attrName>ppt_x</p:attrName>
                                        </p:attrNameLst>
                                      </p:cBhvr>
                                      <p:tavLst>
                                        <p:tav tm="0">
                                          <p:val>
                                            <p:strVal val="ppt_x"/>
                                          </p:val>
                                        </p:tav>
                                        <p:tav tm="100000">
                                          <p:val>
                                            <p:strVal val="0-ppt_w/2"/>
                                          </p:val>
                                        </p:tav>
                                      </p:tavLst>
                                    </p:anim>
                                    <p:anim calcmode="lin" valueType="num">
                                      <p:cBhvr additive="base">
                                        <p:cTn id="123" dur="5000"/>
                                        <p:tgtEl>
                                          <p:spTgt spid="12"/>
                                        </p:tgtEl>
                                        <p:attrNameLst>
                                          <p:attrName>ppt_y</p:attrName>
                                        </p:attrNameLst>
                                      </p:cBhvr>
                                      <p:tavLst>
                                        <p:tav tm="0">
                                          <p:val>
                                            <p:strVal val="ppt_y"/>
                                          </p:val>
                                        </p:tav>
                                        <p:tav tm="100000">
                                          <p:val>
                                            <p:strVal val="ppt_y"/>
                                          </p:val>
                                        </p:tav>
                                      </p:tavLst>
                                    </p:anim>
                                    <p:set>
                                      <p:cBhvr>
                                        <p:cTn id="124" dur="1" fill="hold">
                                          <p:stCondLst>
                                            <p:cond delay="4999"/>
                                          </p:stCondLst>
                                        </p:cTn>
                                        <p:tgtEl>
                                          <p:spTgt spid="12"/>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3"/>
                                        </p:tgtEl>
                                        <p:attrNameLst>
                                          <p:attrName>ppt_x</p:attrName>
                                        </p:attrNameLst>
                                      </p:cBhvr>
                                      <p:tavLst>
                                        <p:tav tm="0">
                                          <p:val>
                                            <p:strVal val="ppt_x"/>
                                          </p:val>
                                        </p:tav>
                                        <p:tav tm="100000">
                                          <p:val>
                                            <p:strVal val="0-ppt_w/2"/>
                                          </p:val>
                                        </p:tav>
                                      </p:tavLst>
                                    </p:anim>
                                    <p:anim calcmode="lin" valueType="num">
                                      <p:cBhvr additive="base">
                                        <p:cTn id="127" dur="5000"/>
                                        <p:tgtEl>
                                          <p:spTgt spid="13"/>
                                        </p:tgtEl>
                                        <p:attrNameLst>
                                          <p:attrName>ppt_y</p:attrName>
                                        </p:attrNameLst>
                                      </p:cBhvr>
                                      <p:tavLst>
                                        <p:tav tm="0">
                                          <p:val>
                                            <p:strVal val="ppt_y"/>
                                          </p:val>
                                        </p:tav>
                                        <p:tav tm="100000">
                                          <p:val>
                                            <p:strVal val="ppt_y"/>
                                          </p:val>
                                        </p:tav>
                                      </p:tavLst>
                                    </p:anim>
                                    <p:set>
                                      <p:cBhvr>
                                        <p:cTn id="128" dur="1" fill="hold">
                                          <p:stCondLst>
                                            <p:cond delay="4999"/>
                                          </p:stCondLst>
                                        </p:cTn>
                                        <p:tgtEl>
                                          <p:spTgt spid="13"/>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4"/>
                                        </p:tgtEl>
                                        <p:attrNameLst>
                                          <p:attrName>ppt_x</p:attrName>
                                        </p:attrNameLst>
                                      </p:cBhvr>
                                      <p:tavLst>
                                        <p:tav tm="0">
                                          <p:val>
                                            <p:strVal val="ppt_x"/>
                                          </p:val>
                                        </p:tav>
                                        <p:tav tm="100000">
                                          <p:val>
                                            <p:strVal val="0-ppt_w/2"/>
                                          </p:val>
                                        </p:tav>
                                      </p:tavLst>
                                    </p:anim>
                                    <p:anim calcmode="lin" valueType="num">
                                      <p:cBhvr additive="base">
                                        <p:cTn id="131" dur="5000"/>
                                        <p:tgtEl>
                                          <p:spTgt spid="14"/>
                                        </p:tgtEl>
                                        <p:attrNameLst>
                                          <p:attrName>ppt_y</p:attrName>
                                        </p:attrNameLst>
                                      </p:cBhvr>
                                      <p:tavLst>
                                        <p:tav tm="0">
                                          <p:val>
                                            <p:strVal val="ppt_y"/>
                                          </p:val>
                                        </p:tav>
                                        <p:tav tm="100000">
                                          <p:val>
                                            <p:strVal val="ppt_y"/>
                                          </p:val>
                                        </p:tav>
                                      </p:tavLst>
                                    </p:anim>
                                    <p:set>
                                      <p:cBhvr>
                                        <p:cTn id="132" dur="1" fill="hold">
                                          <p:stCondLst>
                                            <p:cond delay="4999"/>
                                          </p:stCondLst>
                                        </p:cTn>
                                        <p:tgtEl>
                                          <p:spTgt spid="14"/>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5"/>
                                        </p:tgtEl>
                                        <p:attrNameLst>
                                          <p:attrName>ppt_x</p:attrName>
                                        </p:attrNameLst>
                                      </p:cBhvr>
                                      <p:tavLst>
                                        <p:tav tm="0">
                                          <p:val>
                                            <p:strVal val="ppt_x"/>
                                          </p:val>
                                        </p:tav>
                                        <p:tav tm="100000">
                                          <p:val>
                                            <p:strVal val="0-ppt_w/2"/>
                                          </p:val>
                                        </p:tav>
                                      </p:tavLst>
                                    </p:anim>
                                    <p:anim calcmode="lin" valueType="num">
                                      <p:cBhvr additive="base">
                                        <p:cTn id="135" dur="5000"/>
                                        <p:tgtEl>
                                          <p:spTgt spid="15"/>
                                        </p:tgtEl>
                                        <p:attrNameLst>
                                          <p:attrName>ppt_y</p:attrName>
                                        </p:attrNameLst>
                                      </p:cBhvr>
                                      <p:tavLst>
                                        <p:tav tm="0">
                                          <p:val>
                                            <p:strVal val="ppt_y"/>
                                          </p:val>
                                        </p:tav>
                                        <p:tav tm="100000">
                                          <p:val>
                                            <p:strVal val="ppt_y"/>
                                          </p:val>
                                        </p:tav>
                                      </p:tavLst>
                                    </p:anim>
                                    <p:set>
                                      <p:cBhvr>
                                        <p:cTn id="136" dur="1" fill="hold">
                                          <p:stCondLst>
                                            <p:cond delay="4999"/>
                                          </p:stCondLst>
                                        </p:cTn>
                                        <p:tgtEl>
                                          <p:spTgt spid="15"/>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6"/>
                                        </p:tgtEl>
                                        <p:attrNameLst>
                                          <p:attrName>ppt_x</p:attrName>
                                        </p:attrNameLst>
                                      </p:cBhvr>
                                      <p:tavLst>
                                        <p:tav tm="0">
                                          <p:val>
                                            <p:strVal val="ppt_x"/>
                                          </p:val>
                                        </p:tav>
                                        <p:tav tm="100000">
                                          <p:val>
                                            <p:strVal val="0-ppt_w/2"/>
                                          </p:val>
                                        </p:tav>
                                      </p:tavLst>
                                    </p:anim>
                                    <p:anim calcmode="lin" valueType="num">
                                      <p:cBhvr additive="base">
                                        <p:cTn id="139" dur="5000"/>
                                        <p:tgtEl>
                                          <p:spTgt spid="16"/>
                                        </p:tgtEl>
                                        <p:attrNameLst>
                                          <p:attrName>ppt_y</p:attrName>
                                        </p:attrNameLst>
                                      </p:cBhvr>
                                      <p:tavLst>
                                        <p:tav tm="0">
                                          <p:val>
                                            <p:strVal val="ppt_y"/>
                                          </p:val>
                                        </p:tav>
                                        <p:tav tm="100000">
                                          <p:val>
                                            <p:strVal val="ppt_y"/>
                                          </p:val>
                                        </p:tav>
                                      </p:tavLst>
                                    </p:anim>
                                    <p:set>
                                      <p:cBhvr>
                                        <p:cTn id="140" dur="1" fill="hold">
                                          <p:stCondLst>
                                            <p:cond delay="4999"/>
                                          </p:stCondLst>
                                        </p:cTn>
                                        <p:tgtEl>
                                          <p:spTgt spid="16"/>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7"/>
                                        </p:tgtEl>
                                        <p:attrNameLst>
                                          <p:attrName>ppt_x</p:attrName>
                                        </p:attrNameLst>
                                      </p:cBhvr>
                                      <p:tavLst>
                                        <p:tav tm="0">
                                          <p:val>
                                            <p:strVal val="ppt_x"/>
                                          </p:val>
                                        </p:tav>
                                        <p:tav tm="100000">
                                          <p:val>
                                            <p:strVal val="0-ppt_w/2"/>
                                          </p:val>
                                        </p:tav>
                                      </p:tavLst>
                                    </p:anim>
                                    <p:anim calcmode="lin" valueType="num">
                                      <p:cBhvr additive="base">
                                        <p:cTn id="143" dur="5000"/>
                                        <p:tgtEl>
                                          <p:spTgt spid="17"/>
                                        </p:tgtEl>
                                        <p:attrNameLst>
                                          <p:attrName>ppt_y</p:attrName>
                                        </p:attrNameLst>
                                      </p:cBhvr>
                                      <p:tavLst>
                                        <p:tav tm="0">
                                          <p:val>
                                            <p:strVal val="ppt_y"/>
                                          </p:val>
                                        </p:tav>
                                        <p:tav tm="100000">
                                          <p:val>
                                            <p:strVal val="ppt_y"/>
                                          </p:val>
                                        </p:tav>
                                      </p:tavLst>
                                    </p:anim>
                                    <p:set>
                                      <p:cBhvr>
                                        <p:cTn id="144" dur="1" fill="hold">
                                          <p:stCondLst>
                                            <p:cond delay="4999"/>
                                          </p:stCondLst>
                                        </p:cTn>
                                        <p:tgtEl>
                                          <p:spTgt spid="17"/>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8"/>
                                        </p:tgtEl>
                                        <p:attrNameLst>
                                          <p:attrName>ppt_x</p:attrName>
                                        </p:attrNameLst>
                                      </p:cBhvr>
                                      <p:tavLst>
                                        <p:tav tm="0">
                                          <p:val>
                                            <p:strVal val="ppt_x"/>
                                          </p:val>
                                        </p:tav>
                                        <p:tav tm="100000">
                                          <p:val>
                                            <p:strVal val="0-ppt_w/2"/>
                                          </p:val>
                                        </p:tav>
                                      </p:tavLst>
                                    </p:anim>
                                    <p:anim calcmode="lin" valueType="num">
                                      <p:cBhvr additive="base">
                                        <p:cTn id="147" dur="5000"/>
                                        <p:tgtEl>
                                          <p:spTgt spid="18"/>
                                        </p:tgtEl>
                                        <p:attrNameLst>
                                          <p:attrName>ppt_y</p:attrName>
                                        </p:attrNameLst>
                                      </p:cBhvr>
                                      <p:tavLst>
                                        <p:tav tm="0">
                                          <p:val>
                                            <p:strVal val="ppt_y"/>
                                          </p:val>
                                        </p:tav>
                                        <p:tav tm="100000">
                                          <p:val>
                                            <p:strVal val="ppt_y"/>
                                          </p:val>
                                        </p:tav>
                                      </p:tavLst>
                                    </p:anim>
                                    <p:set>
                                      <p:cBhvr>
                                        <p:cTn id="148" dur="1" fill="hold">
                                          <p:stCondLst>
                                            <p:cond delay="4999"/>
                                          </p:stCondLst>
                                        </p:cTn>
                                        <p:tgtEl>
                                          <p:spTgt spid="18"/>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9"/>
                                        </p:tgtEl>
                                        <p:attrNameLst>
                                          <p:attrName>ppt_x</p:attrName>
                                        </p:attrNameLst>
                                      </p:cBhvr>
                                      <p:tavLst>
                                        <p:tav tm="0">
                                          <p:val>
                                            <p:strVal val="ppt_x"/>
                                          </p:val>
                                        </p:tav>
                                        <p:tav tm="100000">
                                          <p:val>
                                            <p:strVal val="0-ppt_w/2"/>
                                          </p:val>
                                        </p:tav>
                                      </p:tavLst>
                                    </p:anim>
                                    <p:anim calcmode="lin" valueType="num">
                                      <p:cBhvr additive="base">
                                        <p:cTn id="151" dur="5000"/>
                                        <p:tgtEl>
                                          <p:spTgt spid="19"/>
                                        </p:tgtEl>
                                        <p:attrNameLst>
                                          <p:attrName>ppt_y</p:attrName>
                                        </p:attrNameLst>
                                      </p:cBhvr>
                                      <p:tavLst>
                                        <p:tav tm="0">
                                          <p:val>
                                            <p:strVal val="ppt_y"/>
                                          </p:val>
                                        </p:tav>
                                        <p:tav tm="100000">
                                          <p:val>
                                            <p:strVal val="ppt_y"/>
                                          </p:val>
                                        </p:tav>
                                      </p:tavLst>
                                    </p:anim>
                                    <p:set>
                                      <p:cBhvr>
                                        <p:cTn id="152" dur="1" fill="hold">
                                          <p:stCondLst>
                                            <p:cond delay="4999"/>
                                          </p:stCondLst>
                                        </p:cTn>
                                        <p:tgtEl>
                                          <p:spTgt spid="19"/>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20"/>
                                        </p:tgtEl>
                                        <p:attrNameLst>
                                          <p:attrName>ppt_x</p:attrName>
                                        </p:attrNameLst>
                                      </p:cBhvr>
                                      <p:tavLst>
                                        <p:tav tm="0">
                                          <p:val>
                                            <p:strVal val="ppt_x"/>
                                          </p:val>
                                        </p:tav>
                                        <p:tav tm="100000">
                                          <p:val>
                                            <p:strVal val="0-ppt_w/2"/>
                                          </p:val>
                                        </p:tav>
                                      </p:tavLst>
                                    </p:anim>
                                    <p:anim calcmode="lin" valueType="num">
                                      <p:cBhvr additive="base">
                                        <p:cTn id="155" dur="5000"/>
                                        <p:tgtEl>
                                          <p:spTgt spid="20"/>
                                        </p:tgtEl>
                                        <p:attrNameLst>
                                          <p:attrName>ppt_y</p:attrName>
                                        </p:attrNameLst>
                                      </p:cBhvr>
                                      <p:tavLst>
                                        <p:tav tm="0">
                                          <p:val>
                                            <p:strVal val="ppt_y"/>
                                          </p:val>
                                        </p:tav>
                                        <p:tav tm="100000">
                                          <p:val>
                                            <p:strVal val="ppt_y"/>
                                          </p:val>
                                        </p:tav>
                                      </p:tavLst>
                                    </p:anim>
                                    <p:set>
                                      <p:cBhvr>
                                        <p:cTn id="156" dur="1" fill="hold">
                                          <p:stCondLst>
                                            <p:cond delay="4999"/>
                                          </p:stCondLst>
                                        </p:cTn>
                                        <p:tgtEl>
                                          <p:spTgt spid="20"/>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21"/>
                                        </p:tgtEl>
                                        <p:attrNameLst>
                                          <p:attrName>ppt_x</p:attrName>
                                        </p:attrNameLst>
                                      </p:cBhvr>
                                      <p:tavLst>
                                        <p:tav tm="0">
                                          <p:val>
                                            <p:strVal val="ppt_x"/>
                                          </p:val>
                                        </p:tav>
                                        <p:tav tm="100000">
                                          <p:val>
                                            <p:strVal val="0-ppt_w/2"/>
                                          </p:val>
                                        </p:tav>
                                      </p:tavLst>
                                    </p:anim>
                                    <p:anim calcmode="lin" valueType="num">
                                      <p:cBhvr additive="base">
                                        <p:cTn id="159" dur="5000"/>
                                        <p:tgtEl>
                                          <p:spTgt spid="21"/>
                                        </p:tgtEl>
                                        <p:attrNameLst>
                                          <p:attrName>ppt_y</p:attrName>
                                        </p:attrNameLst>
                                      </p:cBhvr>
                                      <p:tavLst>
                                        <p:tav tm="0">
                                          <p:val>
                                            <p:strVal val="ppt_y"/>
                                          </p:val>
                                        </p:tav>
                                        <p:tav tm="100000">
                                          <p:val>
                                            <p:strVal val="ppt_y"/>
                                          </p:val>
                                        </p:tav>
                                      </p:tavLst>
                                    </p:anim>
                                    <p:set>
                                      <p:cBhvr>
                                        <p:cTn id="160" dur="1" fill="hold">
                                          <p:stCondLst>
                                            <p:cond delay="4999"/>
                                          </p:stCondLst>
                                        </p:cTn>
                                        <p:tgtEl>
                                          <p:spTgt spid="21"/>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22"/>
                                        </p:tgtEl>
                                        <p:attrNameLst>
                                          <p:attrName>ppt_x</p:attrName>
                                        </p:attrNameLst>
                                      </p:cBhvr>
                                      <p:tavLst>
                                        <p:tav tm="0">
                                          <p:val>
                                            <p:strVal val="ppt_x"/>
                                          </p:val>
                                        </p:tav>
                                        <p:tav tm="100000">
                                          <p:val>
                                            <p:strVal val="0-ppt_w/2"/>
                                          </p:val>
                                        </p:tav>
                                      </p:tavLst>
                                    </p:anim>
                                    <p:anim calcmode="lin" valueType="num">
                                      <p:cBhvr additive="base">
                                        <p:cTn id="163" dur="5000"/>
                                        <p:tgtEl>
                                          <p:spTgt spid="22"/>
                                        </p:tgtEl>
                                        <p:attrNameLst>
                                          <p:attrName>ppt_y</p:attrName>
                                        </p:attrNameLst>
                                      </p:cBhvr>
                                      <p:tavLst>
                                        <p:tav tm="0">
                                          <p:val>
                                            <p:strVal val="ppt_y"/>
                                          </p:val>
                                        </p:tav>
                                        <p:tav tm="100000">
                                          <p:val>
                                            <p:strVal val="ppt_y"/>
                                          </p:val>
                                        </p:tav>
                                      </p:tavLst>
                                    </p:anim>
                                    <p:set>
                                      <p:cBhvr>
                                        <p:cTn id="164" dur="1" fill="hold">
                                          <p:stCondLst>
                                            <p:cond delay="4999"/>
                                          </p:stCondLst>
                                        </p:cTn>
                                        <p:tgtEl>
                                          <p:spTgt spid="22"/>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3"/>
                                        </p:tgtEl>
                                        <p:attrNameLst>
                                          <p:attrName>ppt_x</p:attrName>
                                        </p:attrNameLst>
                                      </p:cBhvr>
                                      <p:tavLst>
                                        <p:tav tm="0">
                                          <p:val>
                                            <p:strVal val="ppt_x"/>
                                          </p:val>
                                        </p:tav>
                                        <p:tav tm="100000">
                                          <p:val>
                                            <p:strVal val="0-ppt_w/2"/>
                                          </p:val>
                                        </p:tav>
                                      </p:tavLst>
                                    </p:anim>
                                    <p:anim calcmode="lin" valueType="num">
                                      <p:cBhvr additive="base">
                                        <p:cTn id="167" dur="5000"/>
                                        <p:tgtEl>
                                          <p:spTgt spid="23"/>
                                        </p:tgtEl>
                                        <p:attrNameLst>
                                          <p:attrName>ppt_y</p:attrName>
                                        </p:attrNameLst>
                                      </p:cBhvr>
                                      <p:tavLst>
                                        <p:tav tm="0">
                                          <p:val>
                                            <p:strVal val="ppt_y"/>
                                          </p:val>
                                        </p:tav>
                                        <p:tav tm="100000">
                                          <p:val>
                                            <p:strVal val="ppt_y"/>
                                          </p:val>
                                        </p:tav>
                                      </p:tavLst>
                                    </p:anim>
                                    <p:set>
                                      <p:cBhvr>
                                        <p:cTn id="168" dur="1" fill="hold">
                                          <p:stCondLst>
                                            <p:cond delay="4999"/>
                                          </p:stCondLst>
                                        </p:cTn>
                                        <p:tgtEl>
                                          <p:spTgt spid="23"/>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10"/>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2"/>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4"/>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6"/>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8"/>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20"/>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2"/>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11"/>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3"/>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5"/>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9"/>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21"/>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3"/>
                                        </p:tgtEl>
                                        <p:attrNameLst>
                                          <p:attrName>r</p:attrName>
                                        </p:attrNameLst>
                                      </p:cBhvr>
                                    </p:animRot>
                                  </p:childTnLst>
                                </p:cTn>
                              </p:par>
                              <p:par>
                                <p:cTn id="201" presetID="2"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5000" fill="hold"/>
                                        <p:tgtEl>
                                          <p:spTgt spid="4"/>
                                        </p:tgtEl>
                                        <p:attrNameLst>
                                          <p:attrName>ppt_x</p:attrName>
                                        </p:attrNameLst>
                                      </p:cBhvr>
                                      <p:tavLst>
                                        <p:tav tm="0">
                                          <p:val>
                                            <p:strVal val="1+#ppt_w/2"/>
                                          </p:val>
                                        </p:tav>
                                        <p:tav tm="100000">
                                          <p:val>
                                            <p:strVal val="#ppt_x"/>
                                          </p:val>
                                        </p:tav>
                                      </p:tavLst>
                                    </p:anim>
                                    <p:anim calcmode="lin" valueType="num">
                                      <p:cBhvr additive="base">
                                        <p:cTn id="204"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a:off x="1643042" y="428604"/>
            <a:ext cx="6072230" cy="6000792"/>
          </a:xfrm>
          <a:prstGeom prst="roundRect">
            <a:avLst/>
          </a:prstGeom>
          <a:gradFill flip="none" rotWithShape="1">
            <a:gsLst>
              <a:gs pos="100000">
                <a:srgbClr val="A27800">
                  <a:alpha val="70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0_d724e_e80d020a_XL.png"/>
          <p:cNvPicPr>
            <a:picLocks noChangeAspect="1"/>
          </p:cNvPicPr>
          <p:nvPr/>
        </p:nvPicPr>
        <p:blipFill>
          <a:blip r:embed="rId3"/>
          <a:srcRect t="4001"/>
          <a:stretch>
            <a:fillRect/>
          </a:stretch>
        </p:blipFill>
        <p:spPr>
          <a:xfrm>
            <a:off x="1214414" y="0"/>
            <a:ext cx="7143800" cy="6858000"/>
          </a:xfrm>
          <a:prstGeom prst="rect">
            <a:avLst/>
          </a:prstGeom>
        </p:spPr>
      </p:pic>
      <p:sp>
        <p:nvSpPr>
          <p:cNvPr id="10" name="9 CuadroTexto"/>
          <p:cNvSpPr txBox="1"/>
          <p:nvPr/>
        </p:nvSpPr>
        <p:spPr>
          <a:xfrm>
            <a:off x="6500826" y="5643578"/>
            <a:ext cx="957313" cy="338554"/>
          </a:xfrm>
          <a:prstGeom prst="rect">
            <a:avLst/>
          </a:prstGeom>
          <a:noFill/>
        </p:spPr>
        <p:txBody>
          <a:bodyPr wrap="none" rtlCol="0">
            <a:spAutoFit/>
          </a:bodyPr>
          <a:lstStyle/>
          <a:p>
            <a:r>
              <a:rPr lang="es-ES_tradnl" sz="1600" dirty="0" err="1" smtClean="0">
                <a:effectLst>
                  <a:outerShdw blurRad="38100" dist="38100" dir="2700000" algn="tl">
                    <a:srgbClr val="000000">
                      <a:alpha val="43137"/>
                    </a:srgbClr>
                  </a:outerShdw>
                </a:effectLst>
                <a:latin typeface="Pristina" pitchFamily="66" charset="0"/>
              </a:rPr>
              <a:t>pps</a:t>
            </a:r>
            <a:r>
              <a:rPr lang="es-ES_tradnl" sz="1600" dirty="0" smtClean="0">
                <a:effectLst>
                  <a:outerShdw blurRad="38100" dist="38100" dir="2700000" algn="tl">
                    <a:srgbClr val="000000">
                      <a:alpha val="43137"/>
                    </a:srgbClr>
                  </a:outerShdw>
                </a:effectLst>
                <a:latin typeface="Pristina" pitchFamily="66" charset="0"/>
              </a:rPr>
              <a:t>  Raquel</a:t>
            </a:r>
            <a:endParaRPr lang="es-ES" sz="1600" dirty="0">
              <a:effectLst>
                <a:outerShdw blurRad="38100" dist="38100" dir="2700000" algn="tl">
                  <a:srgbClr val="000000">
                    <a:alpha val="43137"/>
                  </a:srgbClr>
                </a:outerShdw>
              </a:effectLst>
              <a:latin typeface="Pristina" pitchFamily="66" charset="0"/>
            </a:endParaRPr>
          </a:p>
        </p:txBody>
      </p:sp>
      <p:sp>
        <p:nvSpPr>
          <p:cNvPr id="11" name="10 CuadroTexto"/>
          <p:cNvSpPr txBox="1"/>
          <p:nvPr/>
        </p:nvSpPr>
        <p:spPr>
          <a:xfrm>
            <a:off x="2428860" y="1643050"/>
            <a:ext cx="4786346" cy="3785652"/>
          </a:xfrm>
          <a:prstGeom prst="rect">
            <a:avLst/>
          </a:prstGeom>
          <a:noFill/>
        </p:spPr>
        <p:txBody>
          <a:bodyPr wrap="square" rtlCol="0">
            <a:spAutoFit/>
          </a:bodyPr>
          <a:lstStyle/>
          <a:p>
            <a:r>
              <a:rPr lang="es-ES" sz="2000" dirty="0" smtClean="0">
                <a:solidFill>
                  <a:schemeClr val="bg1"/>
                </a:solidFill>
                <a:latin typeface="Agency FB" pitchFamily="34" charset="0"/>
              </a:rPr>
              <a:t>Las conchas de la mayoría de las especies de caracoles de mar son enrolladas en espiral, algunos, sin embargo, tienen conchas con forma cónica, y éstos se refieren, a menudo, por el nombre común de  “lapas”</a:t>
            </a:r>
          </a:p>
          <a:p>
            <a:endParaRPr lang="es-ES" sz="2000" dirty="0" smtClean="0">
              <a:solidFill>
                <a:schemeClr val="bg1"/>
              </a:solidFill>
              <a:latin typeface="Agency FB" pitchFamily="34" charset="0"/>
            </a:endParaRPr>
          </a:p>
          <a:p>
            <a:r>
              <a:rPr lang="es-ES" sz="2000" dirty="0" smtClean="0">
                <a:solidFill>
                  <a:schemeClr val="bg1"/>
                </a:solidFill>
                <a:latin typeface="Agency FB" pitchFamily="34" charset="0"/>
              </a:rPr>
              <a:t>Los caracoles de mar representan a un grupo grande y diverso de animales. La mayoría de los caracoles que viven en agua salada respiran utilizando branquias o agallas, sin embargo, algunas especies tienen un pulmón, y están activos sólo durante la marea baja, cuando pueden respirar aire</a:t>
            </a:r>
          </a:p>
          <a:p>
            <a:endParaRPr lang="es-ES" sz="2000" dirty="0">
              <a:solidFill>
                <a:schemeClr val="bg1"/>
              </a:solidFill>
              <a:latin typeface="Agency FB" pitchFamily="34" charset="0"/>
            </a:endParaRPr>
          </a:p>
        </p:txBody>
      </p:sp>
      <p:sp>
        <p:nvSpPr>
          <p:cNvPr id="12" name="11 Rectángulo"/>
          <p:cNvSpPr/>
          <p:nvPr/>
        </p:nvSpPr>
        <p:spPr>
          <a:xfrm>
            <a:off x="-357222" y="0"/>
            <a:ext cx="9501222"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64F00">
                  <a:shade val="67500"/>
                  <a:satMod val="115000"/>
                </a:srgbClr>
              </a:gs>
              <a:gs pos="100000">
                <a:srgbClr val="764F00">
                  <a:shade val="100000"/>
                  <a:satMod val="115000"/>
                </a:srgbClr>
              </a:gs>
            </a:gsLst>
            <a:path path="circle">
              <a:fillToRect l="50000" t="50000" r="50000" b="50000"/>
            </a:path>
            <a:tileRect/>
          </a:gradFill>
        </p:spPr>
        <p:txBody>
          <a:bodyPr/>
          <a:lstStyle/>
          <a:p>
            <a:endParaRPr lang="es-ES" dirty="0"/>
          </a:p>
        </p:txBody>
      </p:sp>
      <p:pic>
        <p:nvPicPr>
          <p:cNvPr id="4" name="3 Imagen" descr="1becc6dc7bbd60b180fe5064ff50add4.jpg"/>
          <p:cNvPicPr>
            <a:picLocks noChangeAspect="1"/>
          </p:cNvPicPr>
          <p:nvPr/>
        </p:nvPicPr>
        <p:blipFill>
          <a:blip r:embed="rId2"/>
          <a:stretch>
            <a:fillRect/>
          </a:stretch>
        </p:blipFill>
        <p:spPr>
          <a:xfrm>
            <a:off x="0" y="0"/>
            <a:ext cx="9144000" cy="6858000"/>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13" name="12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14" name="13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15" name="14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6" name="1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7" name="1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8" name="1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sp>
        <p:nvSpPr>
          <p:cNvPr id="19" name="18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5000" fill="hold"/>
                                        <p:tgtEl>
                                          <p:spTgt spid="11"/>
                                        </p:tgtEl>
                                        <p:attrNameLst>
                                          <p:attrName>ppt_w</p:attrName>
                                        </p:attrNameLst>
                                      </p:cBhvr>
                                      <p:tavLst>
                                        <p:tav tm="0">
                                          <p:val>
                                            <p:fltVal val="0"/>
                                          </p:val>
                                        </p:tav>
                                        <p:tav tm="100000">
                                          <p:val>
                                            <p:strVal val="#ppt_w"/>
                                          </p:val>
                                        </p:tav>
                                      </p:tavLst>
                                    </p:anim>
                                    <p:anim calcmode="lin" valueType="num">
                                      <p:cBhvr>
                                        <p:cTn id="11" dur="5000" fill="hold"/>
                                        <p:tgtEl>
                                          <p:spTgt spid="11"/>
                                        </p:tgtEl>
                                        <p:attrNameLst>
                                          <p:attrName>ppt_h</p:attrName>
                                        </p:attrNameLst>
                                      </p:cBhvr>
                                      <p:tavLst>
                                        <p:tav tm="0">
                                          <p:val>
                                            <p:fltVal val="0"/>
                                          </p:val>
                                        </p:tav>
                                        <p:tav tm="100000">
                                          <p:val>
                                            <p:strVal val="#ppt_h"/>
                                          </p:val>
                                        </p:tav>
                                      </p:tavLst>
                                    </p:anim>
                                    <p:anim calcmode="lin" valueType="num">
                                      <p:cBhvr>
                                        <p:cTn id="12" dur="5000" fill="hold"/>
                                        <p:tgtEl>
                                          <p:spTgt spid="11"/>
                                        </p:tgtEl>
                                        <p:attrNameLst>
                                          <p:attrName>ppt_x</p:attrName>
                                        </p:attrNameLst>
                                      </p:cBhvr>
                                      <p:tavLst>
                                        <p:tav tm="0">
                                          <p:val>
                                            <p:fltVal val="0.5"/>
                                          </p:val>
                                        </p:tav>
                                        <p:tav tm="100000">
                                          <p:val>
                                            <p:strVal val="#ppt_x"/>
                                          </p:val>
                                        </p:tav>
                                      </p:tavLst>
                                    </p:anim>
                                    <p:anim calcmode="lin" valueType="num">
                                      <p:cBhvr>
                                        <p:cTn id="13" dur="5000" fill="hold"/>
                                        <p:tgtEl>
                                          <p:spTgt spid="11"/>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0" fill="hold"/>
                                        <p:tgtEl>
                                          <p:spTgt spid="12"/>
                                        </p:tgtEl>
                                        <p:attrNameLst>
                                          <p:attrName>ppt_w</p:attrName>
                                        </p:attrNameLst>
                                      </p:cBhvr>
                                      <p:tavLst>
                                        <p:tav tm="0">
                                          <p:val>
                                            <p:fltVal val="0"/>
                                          </p:val>
                                        </p:tav>
                                        <p:tav tm="100000">
                                          <p:val>
                                            <p:strVal val="#ppt_w"/>
                                          </p:val>
                                        </p:tav>
                                      </p:tavLst>
                                    </p:anim>
                                    <p:anim calcmode="lin" valueType="num">
                                      <p:cBhvr>
                                        <p:cTn id="17" dur="5000" fill="hold"/>
                                        <p:tgtEl>
                                          <p:spTgt spid="12"/>
                                        </p:tgtEl>
                                        <p:attrNameLst>
                                          <p:attrName>ppt_h</p:attrName>
                                        </p:attrNameLst>
                                      </p:cBhvr>
                                      <p:tavLst>
                                        <p:tav tm="0">
                                          <p:val>
                                            <p:fltVal val="0"/>
                                          </p:val>
                                        </p:tav>
                                        <p:tav tm="100000">
                                          <p:val>
                                            <p:strVal val="#ppt_h"/>
                                          </p:val>
                                        </p:tav>
                                      </p:tavLst>
                                    </p:anim>
                                    <p:anim calcmode="lin" valueType="num">
                                      <p:cBhvr>
                                        <p:cTn id="18" dur="5000" fill="hold"/>
                                        <p:tgtEl>
                                          <p:spTgt spid="12"/>
                                        </p:tgtEl>
                                        <p:attrNameLst>
                                          <p:attrName>ppt_x</p:attrName>
                                        </p:attrNameLst>
                                      </p:cBhvr>
                                      <p:tavLst>
                                        <p:tav tm="0">
                                          <p:val>
                                            <p:fltVal val="0.5"/>
                                          </p:val>
                                        </p:tav>
                                        <p:tav tm="100000">
                                          <p:val>
                                            <p:strVal val="#ppt_x"/>
                                          </p:val>
                                        </p:tav>
                                      </p:tavLst>
                                    </p:anim>
                                    <p:anim calcmode="lin" valueType="num">
                                      <p:cBhvr>
                                        <p:cTn id="19" dur="5000" fill="hold"/>
                                        <p:tgtEl>
                                          <p:spTgt spid="12"/>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0" fill="hold"/>
                                        <p:tgtEl>
                                          <p:spTgt spid="13"/>
                                        </p:tgtEl>
                                        <p:attrNameLst>
                                          <p:attrName>ppt_w</p:attrName>
                                        </p:attrNameLst>
                                      </p:cBhvr>
                                      <p:tavLst>
                                        <p:tav tm="0">
                                          <p:val>
                                            <p:fltVal val="0"/>
                                          </p:val>
                                        </p:tav>
                                        <p:tav tm="100000">
                                          <p:val>
                                            <p:strVal val="#ppt_w"/>
                                          </p:val>
                                        </p:tav>
                                      </p:tavLst>
                                    </p:anim>
                                    <p:anim calcmode="lin" valueType="num">
                                      <p:cBhvr>
                                        <p:cTn id="23" dur="5000" fill="hold"/>
                                        <p:tgtEl>
                                          <p:spTgt spid="13"/>
                                        </p:tgtEl>
                                        <p:attrNameLst>
                                          <p:attrName>ppt_h</p:attrName>
                                        </p:attrNameLst>
                                      </p:cBhvr>
                                      <p:tavLst>
                                        <p:tav tm="0">
                                          <p:val>
                                            <p:fltVal val="0"/>
                                          </p:val>
                                        </p:tav>
                                        <p:tav tm="100000">
                                          <p:val>
                                            <p:strVal val="#ppt_h"/>
                                          </p:val>
                                        </p:tav>
                                      </p:tavLst>
                                    </p:anim>
                                    <p:anim calcmode="lin" valueType="num">
                                      <p:cBhvr>
                                        <p:cTn id="24" dur="5000" fill="hold"/>
                                        <p:tgtEl>
                                          <p:spTgt spid="13"/>
                                        </p:tgtEl>
                                        <p:attrNameLst>
                                          <p:attrName>ppt_x</p:attrName>
                                        </p:attrNameLst>
                                      </p:cBhvr>
                                      <p:tavLst>
                                        <p:tav tm="0">
                                          <p:val>
                                            <p:fltVal val="0.5"/>
                                          </p:val>
                                        </p:tav>
                                        <p:tav tm="100000">
                                          <p:val>
                                            <p:strVal val="#ppt_x"/>
                                          </p:val>
                                        </p:tav>
                                      </p:tavLst>
                                    </p:anim>
                                    <p:anim calcmode="lin" valueType="num">
                                      <p:cBhvr>
                                        <p:cTn id="25" dur="5000" fill="hold"/>
                                        <p:tgtEl>
                                          <p:spTgt spid="13"/>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0" fill="hold"/>
                                        <p:tgtEl>
                                          <p:spTgt spid="14"/>
                                        </p:tgtEl>
                                        <p:attrNameLst>
                                          <p:attrName>ppt_w</p:attrName>
                                        </p:attrNameLst>
                                      </p:cBhvr>
                                      <p:tavLst>
                                        <p:tav tm="0">
                                          <p:val>
                                            <p:fltVal val="0"/>
                                          </p:val>
                                        </p:tav>
                                        <p:tav tm="100000">
                                          <p:val>
                                            <p:strVal val="#ppt_w"/>
                                          </p:val>
                                        </p:tav>
                                      </p:tavLst>
                                    </p:anim>
                                    <p:anim calcmode="lin" valueType="num">
                                      <p:cBhvr>
                                        <p:cTn id="29" dur="5000" fill="hold"/>
                                        <p:tgtEl>
                                          <p:spTgt spid="14"/>
                                        </p:tgtEl>
                                        <p:attrNameLst>
                                          <p:attrName>ppt_h</p:attrName>
                                        </p:attrNameLst>
                                      </p:cBhvr>
                                      <p:tavLst>
                                        <p:tav tm="0">
                                          <p:val>
                                            <p:fltVal val="0"/>
                                          </p:val>
                                        </p:tav>
                                        <p:tav tm="100000">
                                          <p:val>
                                            <p:strVal val="#ppt_h"/>
                                          </p:val>
                                        </p:tav>
                                      </p:tavLst>
                                    </p:anim>
                                    <p:anim calcmode="lin" valueType="num">
                                      <p:cBhvr>
                                        <p:cTn id="30" dur="5000" fill="hold"/>
                                        <p:tgtEl>
                                          <p:spTgt spid="14"/>
                                        </p:tgtEl>
                                        <p:attrNameLst>
                                          <p:attrName>ppt_x</p:attrName>
                                        </p:attrNameLst>
                                      </p:cBhvr>
                                      <p:tavLst>
                                        <p:tav tm="0">
                                          <p:val>
                                            <p:fltVal val="0.5"/>
                                          </p:val>
                                        </p:tav>
                                        <p:tav tm="100000">
                                          <p:val>
                                            <p:strVal val="#ppt_x"/>
                                          </p:val>
                                        </p:tav>
                                      </p:tavLst>
                                    </p:anim>
                                    <p:anim calcmode="lin" valueType="num">
                                      <p:cBhvr>
                                        <p:cTn id="31" dur="5000" fill="hold"/>
                                        <p:tgtEl>
                                          <p:spTgt spid="14"/>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0" fill="hold"/>
                                        <p:tgtEl>
                                          <p:spTgt spid="15"/>
                                        </p:tgtEl>
                                        <p:attrNameLst>
                                          <p:attrName>ppt_w</p:attrName>
                                        </p:attrNameLst>
                                      </p:cBhvr>
                                      <p:tavLst>
                                        <p:tav tm="0">
                                          <p:val>
                                            <p:fltVal val="0"/>
                                          </p:val>
                                        </p:tav>
                                        <p:tav tm="100000">
                                          <p:val>
                                            <p:strVal val="#ppt_w"/>
                                          </p:val>
                                        </p:tav>
                                      </p:tavLst>
                                    </p:anim>
                                    <p:anim calcmode="lin" valueType="num">
                                      <p:cBhvr>
                                        <p:cTn id="35" dur="5000" fill="hold"/>
                                        <p:tgtEl>
                                          <p:spTgt spid="15"/>
                                        </p:tgtEl>
                                        <p:attrNameLst>
                                          <p:attrName>ppt_h</p:attrName>
                                        </p:attrNameLst>
                                      </p:cBhvr>
                                      <p:tavLst>
                                        <p:tav tm="0">
                                          <p:val>
                                            <p:fltVal val="0"/>
                                          </p:val>
                                        </p:tav>
                                        <p:tav tm="100000">
                                          <p:val>
                                            <p:strVal val="#ppt_h"/>
                                          </p:val>
                                        </p:tav>
                                      </p:tavLst>
                                    </p:anim>
                                    <p:anim calcmode="lin" valueType="num">
                                      <p:cBhvr>
                                        <p:cTn id="36" dur="5000" fill="hold"/>
                                        <p:tgtEl>
                                          <p:spTgt spid="15"/>
                                        </p:tgtEl>
                                        <p:attrNameLst>
                                          <p:attrName>ppt_x</p:attrName>
                                        </p:attrNameLst>
                                      </p:cBhvr>
                                      <p:tavLst>
                                        <p:tav tm="0">
                                          <p:val>
                                            <p:fltVal val="0.5"/>
                                          </p:val>
                                        </p:tav>
                                        <p:tav tm="100000">
                                          <p:val>
                                            <p:strVal val="#ppt_x"/>
                                          </p:val>
                                        </p:tav>
                                      </p:tavLst>
                                    </p:anim>
                                    <p:anim calcmode="lin" valueType="num">
                                      <p:cBhvr>
                                        <p:cTn id="37" dur="5000" fill="hold"/>
                                        <p:tgtEl>
                                          <p:spTgt spid="15"/>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0" fill="hold"/>
                                        <p:tgtEl>
                                          <p:spTgt spid="16"/>
                                        </p:tgtEl>
                                        <p:attrNameLst>
                                          <p:attrName>ppt_w</p:attrName>
                                        </p:attrNameLst>
                                      </p:cBhvr>
                                      <p:tavLst>
                                        <p:tav tm="0">
                                          <p:val>
                                            <p:fltVal val="0"/>
                                          </p:val>
                                        </p:tav>
                                        <p:tav tm="100000">
                                          <p:val>
                                            <p:strVal val="#ppt_w"/>
                                          </p:val>
                                        </p:tav>
                                      </p:tavLst>
                                    </p:anim>
                                    <p:anim calcmode="lin" valueType="num">
                                      <p:cBhvr>
                                        <p:cTn id="41" dur="5000" fill="hold"/>
                                        <p:tgtEl>
                                          <p:spTgt spid="16"/>
                                        </p:tgtEl>
                                        <p:attrNameLst>
                                          <p:attrName>ppt_h</p:attrName>
                                        </p:attrNameLst>
                                      </p:cBhvr>
                                      <p:tavLst>
                                        <p:tav tm="0">
                                          <p:val>
                                            <p:fltVal val="0"/>
                                          </p:val>
                                        </p:tav>
                                        <p:tav tm="100000">
                                          <p:val>
                                            <p:strVal val="#ppt_h"/>
                                          </p:val>
                                        </p:tav>
                                      </p:tavLst>
                                    </p:anim>
                                    <p:anim calcmode="lin" valueType="num">
                                      <p:cBhvr>
                                        <p:cTn id="42" dur="5000" fill="hold"/>
                                        <p:tgtEl>
                                          <p:spTgt spid="16"/>
                                        </p:tgtEl>
                                        <p:attrNameLst>
                                          <p:attrName>ppt_x</p:attrName>
                                        </p:attrNameLst>
                                      </p:cBhvr>
                                      <p:tavLst>
                                        <p:tav tm="0">
                                          <p:val>
                                            <p:fltVal val="0.5"/>
                                          </p:val>
                                        </p:tav>
                                        <p:tav tm="100000">
                                          <p:val>
                                            <p:strVal val="#ppt_x"/>
                                          </p:val>
                                        </p:tav>
                                      </p:tavLst>
                                    </p:anim>
                                    <p:anim calcmode="lin" valueType="num">
                                      <p:cBhvr>
                                        <p:cTn id="43" dur="5000" fill="hold"/>
                                        <p:tgtEl>
                                          <p:spTgt spid="16"/>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0" fill="hold"/>
                                        <p:tgtEl>
                                          <p:spTgt spid="17"/>
                                        </p:tgtEl>
                                        <p:attrNameLst>
                                          <p:attrName>ppt_w</p:attrName>
                                        </p:attrNameLst>
                                      </p:cBhvr>
                                      <p:tavLst>
                                        <p:tav tm="0">
                                          <p:val>
                                            <p:fltVal val="0"/>
                                          </p:val>
                                        </p:tav>
                                        <p:tav tm="100000">
                                          <p:val>
                                            <p:strVal val="#ppt_w"/>
                                          </p:val>
                                        </p:tav>
                                      </p:tavLst>
                                    </p:anim>
                                    <p:anim calcmode="lin" valueType="num">
                                      <p:cBhvr>
                                        <p:cTn id="47" dur="5000" fill="hold"/>
                                        <p:tgtEl>
                                          <p:spTgt spid="17"/>
                                        </p:tgtEl>
                                        <p:attrNameLst>
                                          <p:attrName>ppt_h</p:attrName>
                                        </p:attrNameLst>
                                      </p:cBhvr>
                                      <p:tavLst>
                                        <p:tav tm="0">
                                          <p:val>
                                            <p:fltVal val="0"/>
                                          </p:val>
                                        </p:tav>
                                        <p:tav tm="100000">
                                          <p:val>
                                            <p:strVal val="#ppt_h"/>
                                          </p:val>
                                        </p:tav>
                                      </p:tavLst>
                                    </p:anim>
                                    <p:anim calcmode="lin" valueType="num">
                                      <p:cBhvr>
                                        <p:cTn id="48" dur="5000" fill="hold"/>
                                        <p:tgtEl>
                                          <p:spTgt spid="17"/>
                                        </p:tgtEl>
                                        <p:attrNameLst>
                                          <p:attrName>ppt_x</p:attrName>
                                        </p:attrNameLst>
                                      </p:cBhvr>
                                      <p:tavLst>
                                        <p:tav tm="0">
                                          <p:val>
                                            <p:fltVal val="0.5"/>
                                          </p:val>
                                        </p:tav>
                                        <p:tav tm="100000">
                                          <p:val>
                                            <p:strVal val="#ppt_x"/>
                                          </p:val>
                                        </p:tav>
                                      </p:tavLst>
                                    </p:anim>
                                    <p:anim calcmode="lin" valueType="num">
                                      <p:cBhvr>
                                        <p:cTn id="49" dur="5000" fill="hold"/>
                                        <p:tgtEl>
                                          <p:spTgt spid="17"/>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0" fill="hold"/>
                                        <p:tgtEl>
                                          <p:spTgt spid="18"/>
                                        </p:tgtEl>
                                        <p:attrNameLst>
                                          <p:attrName>ppt_w</p:attrName>
                                        </p:attrNameLst>
                                      </p:cBhvr>
                                      <p:tavLst>
                                        <p:tav tm="0">
                                          <p:val>
                                            <p:fltVal val="0"/>
                                          </p:val>
                                        </p:tav>
                                        <p:tav tm="100000">
                                          <p:val>
                                            <p:strVal val="#ppt_w"/>
                                          </p:val>
                                        </p:tav>
                                      </p:tavLst>
                                    </p:anim>
                                    <p:anim calcmode="lin" valueType="num">
                                      <p:cBhvr>
                                        <p:cTn id="53" dur="5000" fill="hold"/>
                                        <p:tgtEl>
                                          <p:spTgt spid="18"/>
                                        </p:tgtEl>
                                        <p:attrNameLst>
                                          <p:attrName>ppt_h</p:attrName>
                                        </p:attrNameLst>
                                      </p:cBhvr>
                                      <p:tavLst>
                                        <p:tav tm="0">
                                          <p:val>
                                            <p:fltVal val="0"/>
                                          </p:val>
                                        </p:tav>
                                        <p:tav tm="100000">
                                          <p:val>
                                            <p:strVal val="#ppt_h"/>
                                          </p:val>
                                        </p:tav>
                                      </p:tavLst>
                                    </p:anim>
                                    <p:anim calcmode="lin" valueType="num">
                                      <p:cBhvr>
                                        <p:cTn id="54" dur="5000" fill="hold"/>
                                        <p:tgtEl>
                                          <p:spTgt spid="18"/>
                                        </p:tgtEl>
                                        <p:attrNameLst>
                                          <p:attrName>ppt_x</p:attrName>
                                        </p:attrNameLst>
                                      </p:cBhvr>
                                      <p:tavLst>
                                        <p:tav tm="0">
                                          <p:val>
                                            <p:fltVal val="0.5"/>
                                          </p:val>
                                        </p:tav>
                                        <p:tav tm="100000">
                                          <p:val>
                                            <p:strVal val="#ppt_x"/>
                                          </p:val>
                                        </p:tav>
                                      </p:tavLst>
                                    </p:anim>
                                    <p:anim calcmode="lin" valueType="num">
                                      <p:cBhvr>
                                        <p:cTn id="55" dur="5000" fill="hold"/>
                                        <p:tgtEl>
                                          <p:spTgt spid="18"/>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13"/>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14"/>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7"/>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8"/>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11"/>
                                        </p:tgtEl>
                                        <p:attrNameLst>
                                          <p:attrName>ppt_w</p:attrName>
                                        </p:attrNameLst>
                                      </p:cBhvr>
                                      <p:tavLst>
                                        <p:tav tm="0">
                                          <p:val>
                                            <p:strVal val="ppt_w"/>
                                          </p:val>
                                        </p:tav>
                                        <p:tav tm="100000">
                                          <p:val>
                                            <p:fltVal val="0"/>
                                          </p:val>
                                        </p:tav>
                                      </p:tavLst>
                                    </p:anim>
                                    <p:anim calcmode="lin" valueType="num">
                                      <p:cBhvr>
                                        <p:cTn id="75" dur="5000"/>
                                        <p:tgtEl>
                                          <p:spTgt spid="11"/>
                                        </p:tgtEl>
                                        <p:attrNameLst>
                                          <p:attrName>ppt_h</p:attrName>
                                        </p:attrNameLst>
                                      </p:cBhvr>
                                      <p:tavLst>
                                        <p:tav tm="0">
                                          <p:val>
                                            <p:strVal val="ppt_h"/>
                                          </p:val>
                                        </p:tav>
                                        <p:tav tm="100000">
                                          <p:val>
                                            <p:fltVal val="0"/>
                                          </p:val>
                                        </p:tav>
                                      </p:tavLst>
                                    </p:anim>
                                    <p:anim calcmode="lin" valueType="num">
                                      <p:cBhvr>
                                        <p:cTn id="76" dur="5000"/>
                                        <p:tgtEl>
                                          <p:spTgt spid="11"/>
                                        </p:tgtEl>
                                        <p:attrNameLst>
                                          <p:attrName>ppt_x</p:attrName>
                                        </p:attrNameLst>
                                      </p:cBhvr>
                                      <p:tavLst>
                                        <p:tav tm="0">
                                          <p:val>
                                            <p:strVal val="ppt_x"/>
                                          </p:val>
                                        </p:tav>
                                        <p:tav tm="100000">
                                          <p:val>
                                            <p:fltVal val="0.5"/>
                                          </p:val>
                                        </p:tav>
                                      </p:tavLst>
                                    </p:anim>
                                    <p:anim calcmode="lin" valueType="num">
                                      <p:cBhvr>
                                        <p:cTn id="77" dur="5000"/>
                                        <p:tgtEl>
                                          <p:spTgt spid="11"/>
                                        </p:tgtEl>
                                        <p:attrNameLst>
                                          <p:attrName>ppt_y</p:attrName>
                                        </p:attrNameLst>
                                      </p:cBhvr>
                                      <p:tavLst>
                                        <p:tav tm="0">
                                          <p:val>
                                            <p:strVal val="ppt_y"/>
                                          </p:val>
                                        </p:tav>
                                        <p:tav tm="100000">
                                          <p:val>
                                            <p:fltVal val="0.5"/>
                                          </p:val>
                                        </p:tav>
                                      </p:tavLst>
                                    </p:anim>
                                    <p:set>
                                      <p:cBhvr>
                                        <p:cTn id="78" dur="1" fill="hold">
                                          <p:stCondLst>
                                            <p:cond delay="4999"/>
                                          </p:stCondLst>
                                        </p:cTn>
                                        <p:tgtEl>
                                          <p:spTgt spid="11"/>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12"/>
                                        </p:tgtEl>
                                        <p:attrNameLst>
                                          <p:attrName>ppt_w</p:attrName>
                                        </p:attrNameLst>
                                      </p:cBhvr>
                                      <p:tavLst>
                                        <p:tav tm="0">
                                          <p:val>
                                            <p:strVal val="ppt_w"/>
                                          </p:val>
                                        </p:tav>
                                        <p:tav tm="100000">
                                          <p:val>
                                            <p:fltVal val="0"/>
                                          </p:val>
                                        </p:tav>
                                      </p:tavLst>
                                    </p:anim>
                                    <p:anim calcmode="lin" valueType="num">
                                      <p:cBhvr>
                                        <p:cTn id="81" dur="5000"/>
                                        <p:tgtEl>
                                          <p:spTgt spid="12"/>
                                        </p:tgtEl>
                                        <p:attrNameLst>
                                          <p:attrName>ppt_h</p:attrName>
                                        </p:attrNameLst>
                                      </p:cBhvr>
                                      <p:tavLst>
                                        <p:tav tm="0">
                                          <p:val>
                                            <p:strVal val="ppt_h"/>
                                          </p:val>
                                        </p:tav>
                                        <p:tav tm="100000">
                                          <p:val>
                                            <p:fltVal val="0"/>
                                          </p:val>
                                        </p:tav>
                                      </p:tavLst>
                                    </p:anim>
                                    <p:anim calcmode="lin" valueType="num">
                                      <p:cBhvr>
                                        <p:cTn id="82" dur="5000"/>
                                        <p:tgtEl>
                                          <p:spTgt spid="12"/>
                                        </p:tgtEl>
                                        <p:attrNameLst>
                                          <p:attrName>ppt_x</p:attrName>
                                        </p:attrNameLst>
                                      </p:cBhvr>
                                      <p:tavLst>
                                        <p:tav tm="0">
                                          <p:val>
                                            <p:strVal val="ppt_x"/>
                                          </p:val>
                                        </p:tav>
                                        <p:tav tm="100000">
                                          <p:val>
                                            <p:fltVal val="0.5"/>
                                          </p:val>
                                        </p:tav>
                                      </p:tavLst>
                                    </p:anim>
                                    <p:anim calcmode="lin" valueType="num">
                                      <p:cBhvr>
                                        <p:cTn id="83" dur="5000"/>
                                        <p:tgtEl>
                                          <p:spTgt spid="12"/>
                                        </p:tgtEl>
                                        <p:attrNameLst>
                                          <p:attrName>ppt_y</p:attrName>
                                        </p:attrNameLst>
                                      </p:cBhvr>
                                      <p:tavLst>
                                        <p:tav tm="0">
                                          <p:val>
                                            <p:strVal val="ppt_y"/>
                                          </p:val>
                                        </p:tav>
                                        <p:tav tm="100000">
                                          <p:val>
                                            <p:fltVal val="0.5"/>
                                          </p:val>
                                        </p:tav>
                                      </p:tavLst>
                                    </p:anim>
                                    <p:set>
                                      <p:cBhvr>
                                        <p:cTn id="84" dur="1" fill="hold">
                                          <p:stCondLst>
                                            <p:cond delay="4999"/>
                                          </p:stCondLst>
                                        </p:cTn>
                                        <p:tgtEl>
                                          <p:spTgt spid="12"/>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13"/>
                                        </p:tgtEl>
                                        <p:attrNameLst>
                                          <p:attrName>ppt_w</p:attrName>
                                        </p:attrNameLst>
                                      </p:cBhvr>
                                      <p:tavLst>
                                        <p:tav tm="0">
                                          <p:val>
                                            <p:strVal val="ppt_w"/>
                                          </p:val>
                                        </p:tav>
                                        <p:tav tm="100000">
                                          <p:val>
                                            <p:fltVal val="0"/>
                                          </p:val>
                                        </p:tav>
                                      </p:tavLst>
                                    </p:anim>
                                    <p:anim calcmode="lin" valueType="num">
                                      <p:cBhvr>
                                        <p:cTn id="87" dur="5000"/>
                                        <p:tgtEl>
                                          <p:spTgt spid="13"/>
                                        </p:tgtEl>
                                        <p:attrNameLst>
                                          <p:attrName>ppt_h</p:attrName>
                                        </p:attrNameLst>
                                      </p:cBhvr>
                                      <p:tavLst>
                                        <p:tav tm="0">
                                          <p:val>
                                            <p:strVal val="ppt_h"/>
                                          </p:val>
                                        </p:tav>
                                        <p:tav tm="100000">
                                          <p:val>
                                            <p:fltVal val="0"/>
                                          </p:val>
                                        </p:tav>
                                      </p:tavLst>
                                    </p:anim>
                                    <p:anim calcmode="lin" valueType="num">
                                      <p:cBhvr>
                                        <p:cTn id="88" dur="5000"/>
                                        <p:tgtEl>
                                          <p:spTgt spid="13"/>
                                        </p:tgtEl>
                                        <p:attrNameLst>
                                          <p:attrName>ppt_x</p:attrName>
                                        </p:attrNameLst>
                                      </p:cBhvr>
                                      <p:tavLst>
                                        <p:tav tm="0">
                                          <p:val>
                                            <p:strVal val="ppt_x"/>
                                          </p:val>
                                        </p:tav>
                                        <p:tav tm="100000">
                                          <p:val>
                                            <p:fltVal val="0.5"/>
                                          </p:val>
                                        </p:tav>
                                      </p:tavLst>
                                    </p:anim>
                                    <p:anim calcmode="lin" valueType="num">
                                      <p:cBhvr>
                                        <p:cTn id="89" dur="5000"/>
                                        <p:tgtEl>
                                          <p:spTgt spid="13"/>
                                        </p:tgtEl>
                                        <p:attrNameLst>
                                          <p:attrName>ppt_y</p:attrName>
                                        </p:attrNameLst>
                                      </p:cBhvr>
                                      <p:tavLst>
                                        <p:tav tm="0">
                                          <p:val>
                                            <p:strVal val="ppt_y"/>
                                          </p:val>
                                        </p:tav>
                                        <p:tav tm="100000">
                                          <p:val>
                                            <p:fltVal val="0.5"/>
                                          </p:val>
                                        </p:tav>
                                      </p:tavLst>
                                    </p:anim>
                                    <p:set>
                                      <p:cBhvr>
                                        <p:cTn id="90" dur="1" fill="hold">
                                          <p:stCondLst>
                                            <p:cond delay="4999"/>
                                          </p:stCondLst>
                                        </p:cTn>
                                        <p:tgtEl>
                                          <p:spTgt spid="13"/>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14"/>
                                        </p:tgtEl>
                                        <p:attrNameLst>
                                          <p:attrName>ppt_w</p:attrName>
                                        </p:attrNameLst>
                                      </p:cBhvr>
                                      <p:tavLst>
                                        <p:tav tm="0">
                                          <p:val>
                                            <p:strVal val="ppt_w"/>
                                          </p:val>
                                        </p:tav>
                                        <p:tav tm="100000">
                                          <p:val>
                                            <p:fltVal val="0"/>
                                          </p:val>
                                        </p:tav>
                                      </p:tavLst>
                                    </p:anim>
                                    <p:anim calcmode="lin" valueType="num">
                                      <p:cBhvr>
                                        <p:cTn id="93" dur="5000"/>
                                        <p:tgtEl>
                                          <p:spTgt spid="14"/>
                                        </p:tgtEl>
                                        <p:attrNameLst>
                                          <p:attrName>ppt_h</p:attrName>
                                        </p:attrNameLst>
                                      </p:cBhvr>
                                      <p:tavLst>
                                        <p:tav tm="0">
                                          <p:val>
                                            <p:strVal val="ppt_h"/>
                                          </p:val>
                                        </p:tav>
                                        <p:tav tm="100000">
                                          <p:val>
                                            <p:fltVal val="0"/>
                                          </p:val>
                                        </p:tav>
                                      </p:tavLst>
                                    </p:anim>
                                    <p:anim calcmode="lin" valueType="num">
                                      <p:cBhvr>
                                        <p:cTn id="94" dur="5000"/>
                                        <p:tgtEl>
                                          <p:spTgt spid="14"/>
                                        </p:tgtEl>
                                        <p:attrNameLst>
                                          <p:attrName>ppt_x</p:attrName>
                                        </p:attrNameLst>
                                      </p:cBhvr>
                                      <p:tavLst>
                                        <p:tav tm="0">
                                          <p:val>
                                            <p:strVal val="ppt_x"/>
                                          </p:val>
                                        </p:tav>
                                        <p:tav tm="100000">
                                          <p:val>
                                            <p:fltVal val="0.5"/>
                                          </p:val>
                                        </p:tav>
                                      </p:tavLst>
                                    </p:anim>
                                    <p:anim calcmode="lin" valueType="num">
                                      <p:cBhvr>
                                        <p:cTn id="95" dur="5000"/>
                                        <p:tgtEl>
                                          <p:spTgt spid="14"/>
                                        </p:tgtEl>
                                        <p:attrNameLst>
                                          <p:attrName>ppt_y</p:attrName>
                                        </p:attrNameLst>
                                      </p:cBhvr>
                                      <p:tavLst>
                                        <p:tav tm="0">
                                          <p:val>
                                            <p:strVal val="ppt_y"/>
                                          </p:val>
                                        </p:tav>
                                        <p:tav tm="100000">
                                          <p:val>
                                            <p:fltVal val="0.5"/>
                                          </p:val>
                                        </p:tav>
                                      </p:tavLst>
                                    </p:anim>
                                    <p:set>
                                      <p:cBhvr>
                                        <p:cTn id="96" dur="1" fill="hold">
                                          <p:stCondLst>
                                            <p:cond delay="4999"/>
                                          </p:stCondLst>
                                        </p:cTn>
                                        <p:tgtEl>
                                          <p:spTgt spid="14"/>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15"/>
                                        </p:tgtEl>
                                        <p:attrNameLst>
                                          <p:attrName>ppt_w</p:attrName>
                                        </p:attrNameLst>
                                      </p:cBhvr>
                                      <p:tavLst>
                                        <p:tav tm="0">
                                          <p:val>
                                            <p:strVal val="ppt_w"/>
                                          </p:val>
                                        </p:tav>
                                        <p:tav tm="100000">
                                          <p:val>
                                            <p:fltVal val="0"/>
                                          </p:val>
                                        </p:tav>
                                      </p:tavLst>
                                    </p:anim>
                                    <p:anim calcmode="lin" valueType="num">
                                      <p:cBhvr>
                                        <p:cTn id="99" dur="5000"/>
                                        <p:tgtEl>
                                          <p:spTgt spid="15"/>
                                        </p:tgtEl>
                                        <p:attrNameLst>
                                          <p:attrName>ppt_h</p:attrName>
                                        </p:attrNameLst>
                                      </p:cBhvr>
                                      <p:tavLst>
                                        <p:tav tm="0">
                                          <p:val>
                                            <p:strVal val="ppt_h"/>
                                          </p:val>
                                        </p:tav>
                                        <p:tav tm="100000">
                                          <p:val>
                                            <p:fltVal val="0"/>
                                          </p:val>
                                        </p:tav>
                                      </p:tavLst>
                                    </p:anim>
                                    <p:anim calcmode="lin" valueType="num">
                                      <p:cBhvr>
                                        <p:cTn id="100" dur="5000"/>
                                        <p:tgtEl>
                                          <p:spTgt spid="15"/>
                                        </p:tgtEl>
                                        <p:attrNameLst>
                                          <p:attrName>ppt_x</p:attrName>
                                        </p:attrNameLst>
                                      </p:cBhvr>
                                      <p:tavLst>
                                        <p:tav tm="0">
                                          <p:val>
                                            <p:strVal val="ppt_x"/>
                                          </p:val>
                                        </p:tav>
                                        <p:tav tm="100000">
                                          <p:val>
                                            <p:fltVal val="0.5"/>
                                          </p:val>
                                        </p:tav>
                                      </p:tavLst>
                                    </p:anim>
                                    <p:anim calcmode="lin" valueType="num">
                                      <p:cBhvr>
                                        <p:cTn id="101" dur="5000"/>
                                        <p:tgtEl>
                                          <p:spTgt spid="15"/>
                                        </p:tgtEl>
                                        <p:attrNameLst>
                                          <p:attrName>ppt_y</p:attrName>
                                        </p:attrNameLst>
                                      </p:cBhvr>
                                      <p:tavLst>
                                        <p:tav tm="0">
                                          <p:val>
                                            <p:strVal val="ppt_y"/>
                                          </p:val>
                                        </p:tav>
                                        <p:tav tm="100000">
                                          <p:val>
                                            <p:fltVal val="0.5"/>
                                          </p:val>
                                        </p:tav>
                                      </p:tavLst>
                                    </p:anim>
                                    <p:set>
                                      <p:cBhvr>
                                        <p:cTn id="102" dur="1" fill="hold">
                                          <p:stCondLst>
                                            <p:cond delay="4999"/>
                                          </p:stCondLst>
                                        </p:cTn>
                                        <p:tgtEl>
                                          <p:spTgt spid="1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6"/>
                                        </p:tgtEl>
                                        <p:attrNameLst>
                                          <p:attrName>ppt_w</p:attrName>
                                        </p:attrNameLst>
                                      </p:cBhvr>
                                      <p:tavLst>
                                        <p:tav tm="0">
                                          <p:val>
                                            <p:strVal val="ppt_w"/>
                                          </p:val>
                                        </p:tav>
                                        <p:tav tm="100000">
                                          <p:val>
                                            <p:fltVal val="0"/>
                                          </p:val>
                                        </p:tav>
                                      </p:tavLst>
                                    </p:anim>
                                    <p:anim calcmode="lin" valueType="num">
                                      <p:cBhvr>
                                        <p:cTn id="105" dur="5000"/>
                                        <p:tgtEl>
                                          <p:spTgt spid="16"/>
                                        </p:tgtEl>
                                        <p:attrNameLst>
                                          <p:attrName>ppt_h</p:attrName>
                                        </p:attrNameLst>
                                      </p:cBhvr>
                                      <p:tavLst>
                                        <p:tav tm="0">
                                          <p:val>
                                            <p:strVal val="ppt_h"/>
                                          </p:val>
                                        </p:tav>
                                        <p:tav tm="100000">
                                          <p:val>
                                            <p:fltVal val="0"/>
                                          </p:val>
                                        </p:tav>
                                      </p:tavLst>
                                    </p:anim>
                                    <p:anim calcmode="lin" valueType="num">
                                      <p:cBhvr>
                                        <p:cTn id="106" dur="5000"/>
                                        <p:tgtEl>
                                          <p:spTgt spid="16"/>
                                        </p:tgtEl>
                                        <p:attrNameLst>
                                          <p:attrName>ppt_x</p:attrName>
                                        </p:attrNameLst>
                                      </p:cBhvr>
                                      <p:tavLst>
                                        <p:tav tm="0">
                                          <p:val>
                                            <p:strVal val="ppt_x"/>
                                          </p:val>
                                        </p:tav>
                                        <p:tav tm="100000">
                                          <p:val>
                                            <p:fltVal val="0.5"/>
                                          </p:val>
                                        </p:tav>
                                      </p:tavLst>
                                    </p:anim>
                                    <p:anim calcmode="lin" valueType="num">
                                      <p:cBhvr>
                                        <p:cTn id="107" dur="5000"/>
                                        <p:tgtEl>
                                          <p:spTgt spid="16"/>
                                        </p:tgtEl>
                                        <p:attrNameLst>
                                          <p:attrName>ppt_y</p:attrName>
                                        </p:attrNameLst>
                                      </p:cBhvr>
                                      <p:tavLst>
                                        <p:tav tm="0">
                                          <p:val>
                                            <p:strVal val="ppt_y"/>
                                          </p:val>
                                        </p:tav>
                                        <p:tav tm="100000">
                                          <p:val>
                                            <p:fltVal val="0.5"/>
                                          </p:val>
                                        </p:tav>
                                      </p:tavLst>
                                    </p:anim>
                                    <p:set>
                                      <p:cBhvr>
                                        <p:cTn id="108" dur="1" fill="hold">
                                          <p:stCondLst>
                                            <p:cond delay="4999"/>
                                          </p:stCondLst>
                                        </p:cTn>
                                        <p:tgtEl>
                                          <p:spTgt spid="1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7"/>
                                        </p:tgtEl>
                                        <p:attrNameLst>
                                          <p:attrName>ppt_w</p:attrName>
                                        </p:attrNameLst>
                                      </p:cBhvr>
                                      <p:tavLst>
                                        <p:tav tm="0">
                                          <p:val>
                                            <p:strVal val="ppt_w"/>
                                          </p:val>
                                        </p:tav>
                                        <p:tav tm="100000">
                                          <p:val>
                                            <p:fltVal val="0"/>
                                          </p:val>
                                        </p:tav>
                                      </p:tavLst>
                                    </p:anim>
                                    <p:anim calcmode="lin" valueType="num">
                                      <p:cBhvr>
                                        <p:cTn id="111" dur="5000"/>
                                        <p:tgtEl>
                                          <p:spTgt spid="17"/>
                                        </p:tgtEl>
                                        <p:attrNameLst>
                                          <p:attrName>ppt_h</p:attrName>
                                        </p:attrNameLst>
                                      </p:cBhvr>
                                      <p:tavLst>
                                        <p:tav tm="0">
                                          <p:val>
                                            <p:strVal val="ppt_h"/>
                                          </p:val>
                                        </p:tav>
                                        <p:tav tm="100000">
                                          <p:val>
                                            <p:fltVal val="0"/>
                                          </p:val>
                                        </p:tav>
                                      </p:tavLst>
                                    </p:anim>
                                    <p:anim calcmode="lin" valueType="num">
                                      <p:cBhvr>
                                        <p:cTn id="112" dur="5000"/>
                                        <p:tgtEl>
                                          <p:spTgt spid="17"/>
                                        </p:tgtEl>
                                        <p:attrNameLst>
                                          <p:attrName>ppt_x</p:attrName>
                                        </p:attrNameLst>
                                      </p:cBhvr>
                                      <p:tavLst>
                                        <p:tav tm="0">
                                          <p:val>
                                            <p:strVal val="ppt_x"/>
                                          </p:val>
                                        </p:tav>
                                        <p:tav tm="100000">
                                          <p:val>
                                            <p:fltVal val="0.5"/>
                                          </p:val>
                                        </p:tav>
                                      </p:tavLst>
                                    </p:anim>
                                    <p:anim calcmode="lin" valueType="num">
                                      <p:cBhvr>
                                        <p:cTn id="113" dur="5000"/>
                                        <p:tgtEl>
                                          <p:spTgt spid="17"/>
                                        </p:tgtEl>
                                        <p:attrNameLst>
                                          <p:attrName>ppt_y</p:attrName>
                                        </p:attrNameLst>
                                      </p:cBhvr>
                                      <p:tavLst>
                                        <p:tav tm="0">
                                          <p:val>
                                            <p:strVal val="ppt_y"/>
                                          </p:val>
                                        </p:tav>
                                        <p:tav tm="100000">
                                          <p:val>
                                            <p:fltVal val="0.5"/>
                                          </p:val>
                                        </p:tav>
                                      </p:tavLst>
                                    </p:anim>
                                    <p:set>
                                      <p:cBhvr>
                                        <p:cTn id="114" dur="1" fill="hold">
                                          <p:stCondLst>
                                            <p:cond delay="4999"/>
                                          </p:stCondLst>
                                        </p:cTn>
                                        <p:tgtEl>
                                          <p:spTgt spid="1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8"/>
                                        </p:tgtEl>
                                        <p:attrNameLst>
                                          <p:attrName>ppt_w</p:attrName>
                                        </p:attrNameLst>
                                      </p:cBhvr>
                                      <p:tavLst>
                                        <p:tav tm="0">
                                          <p:val>
                                            <p:strVal val="ppt_w"/>
                                          </p:val>
                                        </p:tav>
                                        <p:tav tm="100000">
                                          <p:val>
                                            <p:fltVal val="0"/>
                                          </p:val>
                                        </p:tav>
                                      </p:tavLst>
                                    </p:anim>
                                    <p:anim calcmode="lin" valueType="num">
                                      <p:cBhvr>
                                        <p:cTn id="117" dur="5000"/>
                                        <p:tgtEl>
                                          <p:spTgt spid="18"/>
                                        </p:tgtEl>
                                        <p:attrNameLst>
                                          <p:attrName>ppt_h</p:attrName>
                                        </p:attrNameLst>
                                      </p:cBhvr>
                                      <p:tavLst>
                                        <p:tav tm="0">
                                          <p:val>
                                            <p:strVal val="ppt_h"/>
                                          </p:val>
                                        </p:tav>
                                        <p:tav tm="100000">
                                          <p:val>
                                            <p:fltVal val="0"/>
                                          </p:val>
                                        </p:tav>
                                      </p:tavLst>
                                    </p:anim>
                                    <p:anim calcmode="lin" valueType="num">
                                      <p:cBhvr>
                                        <p:cTn id="118" dur="5000"/>
                                        <p:tgtEl>
                                          <p:spTgt spid="18"/>
                                        </p:tgtEl>
                                        <p:attrNameLst>
                                          <p:attrName>ppt_x</p:attrName>
                                        </p:attrNameLst>
                                      </p:cBhvr>
                                      <p:tavLst>
                                        <p:tav tm="0">
                                          <p:val>
                                            <p:strVal val="ppt_x"/>
                                          </p:val>
                                        </p:tav>
                                        <p:tav tm="100000">
                                          <p:val>
                                            <p:fltVal val="0.5"/>
                                          </p:val>
                                        </p:tav>
                                      </p:tavLst>
                                    </p:anim>
                                    <p:anim calcmode="lin" valueType="num">
                                      <p:cBhvr>
                                        <p:cTn id="119" dur="5000"/>
                                        <p:tgtEl>
                                          <p:spTgt spid="18"/>
                                        </p:tgtEl>
                                        <p:attrNameLst>
                                          <p:attrName>ppt_y</p:attrName>
                                        </p:attrNameLst>
                                      </p:cBhvr>
                                      <p:tavLst>
                                        <p:tav tm="0">
                                          <p:val>
                                            <p:strVal val="ppt_y"/>
                                          </p:val>
                                        </p:tav>
                                        <p:tav tm="100000">
                                          <p:val>
                                            <p:fltVal val="0.5"/>
                                          </p:val>
                                        </p:tav>
                                      </p:tavLst>
                                    </p:anim>
                                    <p:set>
                                      <p:cBhvr>
                                        <p:cTn id="120" dur="1" fill="hold">
                                          <p:stCondLst>
                                            <p:cond delay="4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11"/>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4"/>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15"/>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6"/>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7"/>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8"/>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2)">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64F00">
                  <a:shade val="67500"/>
                  <a:satMod val="115000"/>
                </a:srgbClr>
              </a:gs>
              <a:gs pos="100000">
                <a:srgbClr val="764F00">
                  <a:shade val="100000"/>
                  <a:satMod val="115000"/>
                </a:srgbClr>
              </a:gs>
            </a:gsLst>
            <a:lin ang="16200000" scaled="1"/>
            <a:tileRect/>
          </a:gradFill>
        </p:spPr>
        <p:txBody>
          <a:bodyPr/>
          <a:lstStyle/>
          <a:p>
            <a:endParaRPr lang="es-ES" dirty="0"/>
          </a:p>
        </p:txBody>
      </p:sp>
      <p:pic>
        <p:nvPicPr>
          <p:cNvPr id="4" name="3 Imagen" descr="0cb2c81ee0d0f26961c64effecb8069d.jpg"/>
          <p:cNvPicPr>
            <a:picLocks noChangeAspect="1"/>
          </p:cNvPicPr>
          <p:nvPr/>
        </p:nvPicPr>
        <p:blipFill>
          <a:blip r:embed="rId2"/>
          <a:stretch>
            <a:fillRect/>
          </a:stretch>
        </p:blipFill>
        <p:spPr>
          <a:xfrm>
            <a:off x="0" y="6691"/>
            <a:ext cx="9144000" cy="6851309"/>
          </a:xfrm>
          <a:prstGeom prst="rect">
            <a:avLst/>
          </a:prstGeom>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1" name="2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2" name="21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ppt_x"/>
                                          </p:val>
                                        </p:tav>
                                        <p:tav tm="100000">
                                          <p:val>
                                            <p:strVal val="#ppt_x"/>
                                          </p:val>
                                        </p:tav>
                                      </p:tavLst>
                                    </p:anim>
                                    <p:anim calcmode="lin" valueType="num">
                                      <p:cBhvr additive="base">
                                        <p:cTn id="11" dur="5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ppt_x"/>
                                          </p:val>
                                        </p:tav>
                                        <p:tav tm="100000">
                                          <p:val>
                                            <p:strVal val="#ppt_x"/>
                                          </p:val>
                                        </p:tav>
                                      </p:tavLst>
                                    </p:anim>
                                    <p:anim calcmode="lin" valueType="num">
                                      <p:cBhvr additive="base">
                                        <p:cTn id="19" dur="5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0" fill="hold"/>
                                        <p:tgtEl>
                                          <p:spTgt spid="9"/>
                                        </p:tgtEl>
                                        <p:attrNameLst>
                                          <p:attrName>ppt_x</p:attrName>
                                        </p:attrNameLst>
                                      </p:cBhvr>
                                      <p:tavLst>
                                        <p:tav tm="0">
                                          <p:val>
                                            <p:strVal val="#ppt_x"/>
                                          </p:val>
                                        </p:tav>
                                        <p:tav tm="100000">
                                          <p:val>
                                            <p:strVal val="#ppt_x"/>
                                          </p:val>
                                        </p:tav>
                                      </p:tavLst>
                                    </p:anim>
                                    <p:anim calcmode="lin" valueType="num">
                                      <p:cBhvr additive="base">
                                        <p:cTn id="23" dur="5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0" fill="hold"/>
                                        <p:tgtEl>
                                          <p:spTgt spid="10"/>
                                        </p:tgtEl>
                                        <p:attrNameLst>
                                          <p:attrName>ppt_x</p:attrName>
                                        </p:attrNameLst>
                                      </p:cBhvr>
                                      <p:tavLst>
                                        <p:tav tm="0">
                                          <p:val>
                                            <p:strVal val="#ppt_x"/>
                                          </p:val>
                                        </p:tav>
                                        <p:tav tm="100000">
                                          <p:val>
                                            <p:strVal val="#ppt_x"/>
                                          </p:val>
                                        </p:tav>
                                      </p:tavLst>
                                    </p:anim>
                                    <p:anim calcmode="lin" valueType="num">
                                      <p:cBhvr additive="base">
                                        <p:cTn id="27" dur="5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0" fill="hold"/>
                                        <p:tgtEl>
                                          <p:spTgt spid="11"/>
                                        </p:tgtEl>
                                        <p:attrNameLst>
                                          <p:attrName>ppt_x</p:attrName>
                                        </p:attrNameLst>
                                      </p:cBhvr>
                                      <p:tavLst>
                                        <p:tav tm="0">
                                          <p:val>
                                            <p:strVal val="#ppt_x"/>
                                          </p:val>
                                        </p:tav>
                                        <p:tav tm="100000">
                                          <p:val>
                                            <p:strVal val="#ppt_x"/>
                                          </p:val>
                                        </p:tav>
                                      </p:tavLst>
                                    </p:anim>
                                    <p:anim calcmode="lin" valueType="num">
                                      <p:cBhvr additive="base">
                                        <p:cTn id="31" dur="5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0" fill="hold"/>
                                        <p:tgtEl>
                                          <p:spTgt spid="12"/>
                                        </p:tgtEl>
                                        <p:attrNameLst>
                                          <p:attrName>ppt_x</p:attrName>
                                        </p:attrNameLst>
                                      </p:cBhvr>
                                      <p:tavLst>
                                        <p:tav tm="0">
                                          <p:val>
                                            <p:strVal val="#ppt_x"/>
                                          </p:val>
                                        </p:tav>
                                        <p:tav tm="100000">
                                          <p:val>
                                            <p:strVal val="#ppt_x"/>
                                          </p:val>
                                        </p:tav>
                                      </p:tavLst>
                                    </p:anim>
                                    <p:anim calcmode="lin" valueType="num">
                                      <p:cBhvr additive="base">
                                        <p:cTn id="35" dur="5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0" fill="hold"/>
                                        <p:tgtEl>
                                          <p:spTgt spid="13"/>
                                        </p:tgtEl>
                                        <p:attrNameLst>
                                          <p:attrName>ppt_x</p:attrName>
                                        </p:attrNameLst>
                                      </p:cBhvr>
                                      <p:tavLst>
                                        <p:tav tm="0">
                                          <p:val>
                                            <p:strVal val="#ppt_x"/>
                                          </p:val>
                                        </p:tav>
                                        <p:tav tm="100000">
                                          <p:val>
                                            <p:strVal val="#ppt_x"/>
                                          </p:val>
                                        </p:tav>
                                      </p:tavLst>
                                    </p:anim>
                                    <p:anim calcmode="lin" valueType="num">
                                      <p:cBhvr additive="base">
                                        <p:cTn id="39" dur="5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0" fill="hold"/>
                                        <p:tgtEl>
                                          <p:spTgt spid="14"/>
                                        </p:tgtEl>
                                        <p:attrNameLst>
                                          <p:attrName>ppt_x</p:attrName>
                                        </p:attrNameLst>
                                      </p:cBhvr>
                                      <p:tavLst>
                                        <p:tav tm="0">
                                          <p:val>
                                            <p:strVal val="#ppt_x"/>
                                          </p:val>
                                        </p:tav>
                                        <p:tav tm="100000">
                                          <p:val>
                                            <p:strVal val="#ppt_x"/>
                                          </p:val>
                                        </p:tav>
                                      </p:tavLst>
                                    </p:anim>
                                    <p:anim calcmode="lin" valueType="num">
                                      <p:cBhvr additive="base">
                                        <p:cTn id="43" dur="5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ppt_x"/>
                                          </p:val>
                                        </p:tav>
                                        <p:tav tm="100000">
                                          <p:val>
                                            <p:strVal val="#ppt_x"/>
                                          </p:val>
                                        </p:tav>
                                      </p:tavLst>
                                    </p:anim>
                                    <p:anim calcmode="lin" valueType="num">
                                      <p:cBhvr additive="base">
                                        <p:cTn id="47" dur="5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0" fill="hold"/>
                                        <p:tgtEl>
                                          <p:spTgt spid="16"/>
                                        </p:tgtEl>
                                        <p:attrNameLst>
                                          <p:attrName>ppt_x</p:attrName>
                                        </p:attrNameLst>
                                      </p:cBhvr>
                                      <p:tavLst>
                                        <p:tav tm="0">
                                          <p:val>
                                            <p:strVal val="#ppt_x"/>
                                          </p:val>
                                        </p:tav>
                                        <p:tav tm="100000">
                                          <p:val>
                                            <p:strVal val="#ppt_x"/>
                                          </p:val>
                                        </p:tav>
                                      </p:tavLst>
                                    </p:anim>
                                    <p:anim calcmode="lin" valueType="num">
                                      <p:cBhvr additive="base">
                                        <p:cTn id="51" dur="5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0" fill="hold"/>
                                        <p:tgtEl>
                                          <p:spTgt spid="17"/>
                                        </p:tgtEl>
                                        <p:attrNameLst>
                                          <p:attrName>ppt_x</p:attrName>
                                        </p:attrNameLst>
                                      </p:cBhvr>
                                      <p:tavLst>
                                        <p:tav tm="0">
                                          <p:val>
                                            <p:strVal val="#ppt_x"/>
                                          </p:val>
                                        </p:tav>
                                        <p:tav tm="100000">
                                          <p:val>
                                            <p:strVal val="#ppt_x"/>
                                          </p:val>
                                        </p:tav>
                                      </p:tavLst>
                                    </p:anim>
                                    <p:anim calcmode="lin" valueType="num">
                                      <p:cBhvr additive="base">
                                        <p:cTn id="55" dur="5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0" fill="hold"/>
                                        <p:tgtEl>
                                          <p:spTgt spid="18"/>
                                        </p:tgtEl>
                                        <p:attrNameLst>
                                          <p:attrName>ppt_x</p:attrName>
                                        </p:attrNameLst>
                                      </p:cBhvr>
                                      <p:tavLst>
                                        <p:tav tm="0">
                                          <p:val>
                                            <p:strVal val="#ppt_x"/>
                                          </p:val>
                                        </p:tav>
                                        <p:tav tm="100000">
                                          <p:val>
                                            <p:strVal val="#ppt_x"/>
                                          </p:val>
                                        </p:tav>
                                      </p:tavLst>
                                    </p:anim>
                                    <p:anim calcmode="lin" valueType="num">
                                      <p:cBhvr additive="base">
                                        <p:cTn id="59" dur="5000" fill="hold"/>
                                        <p:tgtEl>
                                          <p:spTgt spid="18"/>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0" fill="hold"/>
                                        <p:tgtEl>
                                          <p:spTgt spid="19"/>
                                        </p:tgtEl>
                                        <p:attrNameLst>
                                          <p:attrName>ppt_x</p:attrName>
                                        </p:attrNameLst>
                                      </p:cBhvr>
                                      <p:tavLst>
                                        <p:tav tm="0">
                                          <p:val>
                                            <p:strVal val="#ppt_x"/>
                                          </p:val>
                                        </p:tav>
                                        <p:tav tm="100000">
                                          <p:val>
                                            <p:strVal val="#ppt_x"/>
                                          </p:val>
                                        </p:tav>
                                      </p:tavLst>
                                    </p:anim>
                                    <p:anim calcmode="lin" valueType="num">
                                      <p:cBhvr additive="base">
                                        <p:cTn id="63" dur="5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0" fill="hold"/>
                                        <p:tgtEl>
                                          <p:spTgt spid="20"/>
                                        </p:tgtEl>
                                        <p:attrNameLst>
                                          <p:attrName>ppt_x</p:attrName>
                                        </p:attrNameLst>
                                      </p:cBhvr>
                                      <p:tavLst>
                                        <p:tav tm="0">
                                          <p:val>
                                            <p:strVal val="#ppt_x"/>
                                          </p:val>
                                        </p:tav>
                                        <p:tav tm="100000">
                                          <p:val>
                                            <p:strVal val="#ppt_x"/>
                                          </p:val>
                                        </p:tav>
                                      </p:tavLst>
                                    </p:anim>
                                    <p:anim calcmode="lin" valueType="num">
                                      <p:cBhvr additive="base">
                                        <p:cTn id="67" dur="5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0" fill="hold"/>
                                        <p:tgtEl>
                                          <p:spTgt spid="21"/>
                                        </p:tgtEl>
                                        <p:attrNameLst>
                                          <p:attrName>ppt_x</p:attrName>
                                        </p:attrNameLst>
                                      </p:cBhvr>
                                      <p:tavLst>
                                        <p:tav tm="0">
                                          <p:val>
                                            <p:strVal val="#ppt_x"/>
                                          </p:val>
                                        </p:tav>
                                        <p:tav tm="100000">
                                          <p:val>
                                            <p:strVal val="#ppt_x"/>
                                          </p:val>
                                        </p:tav>
                                      </p:tavLst>
                                    </p:anim>
                                    <p:anim calcmode="lin" valueType="num">
                                      <p:cBhvr additive="base">
                                        <p:cTn id="71" dur="5000" fill="hold"/>
                                        <p:tgtEl>
                                          <p:spTgt spid="21"/>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2"/>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4"/>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6"/>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8"/>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9"/>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3"/>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7"/>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1"/>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6"/>
                                        </p:tgtEl>
                                        <p:attrNameLst>
                                          <p:attrName>ppt_x</p:attrName>
                                        </p:attrNameLst>
                                      </p:cBhvr>
                                      <p:tavLst>
                                        <p:tav tm="0">
                                          <p:val>
                                            <p:strVal val="ppt_x"/>
                                          </p:val>
                                        </p:tav>
                                        <p:tav tm="100000">
                                          <p:val>
                                            <p:strVal val="ppt_x"/>
                                          </p:val>
                                        </p:tav>
                                      </p:tavLst>
                                    </p:anim>
                                    <p:anim calcmode="lin" valueType="num">
                                      <p:cBhvr additive="base">
                                        <p:cTn id="107" dur="5000"/>
                                        <p:tgtEl>
                                          <p:spTgt spid="6"/>
                                        </p:tgtEl>
                                        <p:attrNameLst>
                                          <p:attrName>ppt_y</p:attrName>
                                        </p:attrNameLst>
                                      </p:cBhvr>
                                      <p:tavLst>
                                        <p:tav tm="0">
                                          <p:val>
                                            <p:strVal val="ppt_y"/>
                                          </p:val>
                                        </p:tav>
                                        <p:tav tm="100000">
                                          <p:val>
                                            <p:strVal val="1+ppt_h/2"/>
                                          </p:val>
                                        </p:tav>
                                      </p:tavLst>
                                    </p:anim>
                                    <p:set>
                                      <p:cBhvr>
                                        <p:cTn id="108" dur="1" fill="hold">
                                          <p:stCondLst>
                                            <p:cond delay="4999"/>
                                          </p:stCondLst>
                                        </p:cTn>
                                        <p:tgtEl>
                                          <p:spTgt spid="6"/>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8"/>
                                        </p:tgtEl>
                                        <p:attrNameLst>
                                          <p:attrName>ppt_x</p:attrName>
                                        </p:attrNameLst>
                                      </p:cBhvr>
                                      <p:tavLst>
                                        <p:tav tm="0">
                                          <p:val>
                                            <p:strVal val="ppt_x"/>
                                          </p:val>
                                        </p:tav>
                                        <p:tav tm="100000">
                                          <p:val>
                                            <p:strVal val="ppt_x"/>
                                          </p:val>
                                        </p:tav>
                                      </p:tavLst>
                                    </p:anim>
                                    <p:anim calcmode="lin" valueType="num">
                                      <p:cBhvr additive="base">
                                        <p:cTn id="111" dur="5000"/>
                                        <p:tgtEl>
                                          <p:spTgt spid="8"/>
                                        </p:tgtEl>
                                        <p:attrNameLst>
                                          <p:attrName>ppt_y</p:attrName>
                                        </p:attrNameLst>
                                      </p:cBhvr>
                                      <p:tavLst>
                                        <p:tav tm="0">
                                          <p:val>
                                            <p:strVal val="ppt_y"/>
                                          </p:val>
                                        </p:tav>
                                        <p:tav tm="100000">
                                          <p:val>
                                            <p:strVal val="1+ppt_h/2"/>
                                          </p:val>
                                        </p:tav>
                                      </p:tavLst>
                                    </p:anim>
                                    <p:set>
                                      <p:cBhvr>
                                        <p:cTn id="112" dur="1" fill="hold">
                                          <p:stCondLst>
                                            <p:cond delay="4999"/>
                                          </p:stCondLst>
                                        </p:cTn>
                                        <p:tgtEl>
                                          <p:spTgt spid="8"/>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10"/>
                                        </p:tgtEl>
                                        <p:attrNameLst>
                                          <p:attrName>ppt_x</p:attrName>
                                        </p:attrNameLst>
                                      </p:cBhvr>
                                      <p:tavLst>
                                        <p:tav tm="0">
                                          <p:val>
                                            <p:strVal val="ppt_x"/>
                                          </p:val>
                                        </p:tav>
                                        <p:tav tm="100000">
                                          <p:val>
                                            <p:strVal val="ppt_x"/>
                                          </p:val>
                                        </p:tav>
                                      </p:tavLst>
                                    </p:anim>
                                    <p:anim calcmode="lin" valueType="num">
                                      <p:cBhvr additive="base">
                                        <p:cTn id="115" dur="5000"/>
                                        <p:tgtEl>
                                          <p:spTgt spid="10"/>
                                        </p:tgtEl>
                                        <p:attrNameLst>
                                          <p:attrName>ppt_y</p:attrName>
                                        </p:attrNameLst>
                                      </p:cBhvr>
                                      <p:tavLst>
                                        <p:tav tm="0">
                                          <p:val>
                                            <p:strVal val="ppt_y"/>
                                          </p:val>
                                        </p:tav>
                                        <p:tav tm="100000">
                                          <p:val>
                                            <p:strVal val="1+ppt_h/2"/>
                                          </p:val>
                                        </p:tav>
                                      </p:tavLst>
                                    </p:anim>
                                    <p:set>
                                      <p:cBhvr>
                                        <p:cTn id="116" dur="1" fill="hold">
                                          <p:stCondLst>
                                            <p:cond delay="4999"/>
                                          </p:stCondLst>
                                        </p:cTn>
                                        <p:tgtEl>
                                          <p:spTgt spid="10"/>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2"/>
                                        </p:tgtEl>
                                        <p:attrNameLst>
                                          <p:attrName>ppt_x</p:attrName>
                                        </p:attrNameLst>
                                      </p:cBhvr>
                                      <p:tavLst>
                                        <p:tav tm="0">
                                          <p:val>
                                            <p:strVal val="ppt_x"/>
                                          </p:val>
                                        </p:tav>
                                        <p:tav tm="100000">
                                          <p:val>
                                            <p:strVal val="ppt_x"/>
                                          </p:val>
                                        </p:tav>
                                      </p:tavLst>
                                    </p:anim>
                                    <p:anim calcmode="lin" valueType="num">
                                      <p:cBhvr additive="base">
                                        <p:cTn id="119" dur="5000"/>
                                        <p:tgtEl>
                                          <p:spTgt spid="12"/>
                                        </p:tgtEl>
                                        <p:attrNameLst>
                                          <p:attrName>ppt_y</p:attrName>
                                        </p:attrNameLst>
                                      </p:cBhvr>
                                      <p:tavLst>
                                        <p:tav tm="0">
                                          <p:val>
                                            <p:strVal val="ppt_y"/>
                                          </p:val>
                                        </p:tav>
                                        <p:tav tm="100000">
                                          <p:val>
                                            <p:strVal val="1+ppt_h/2"/>
                                          </p:val>
                                        </p:tav>
                                      </p:tavLst>
                                    </p:anim>
                                    <p:set>
                                      <p:cBhvr>
                                        <p:cTn id="120" dur="1" fill="hold">
                                          <p:stCondLst>
                                            <p:cond delay="4999"/>
                                          </p:stCondLst>
                                        </p:cTn>
                                        <p:tgtEl>
                                          <p:spTgt spid="12"/>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4"/>
                                        </p:tgtEl>
                                        <p:attrNameLst>
                                          <p:attrName>ppt_x</p:attrName>
                                        </p:attrNameLst>
                                      </p:cBhvr>
                                      <p:tavLst>
                                        <p:tav tm="0">
                                          <p:val>
                                            <p:strVal val="ppt_x"/>
                                          </p:val>
                                        </p:tav>
                                        <p:tav tm="100000">
                                          <p:val>
                                            <p:strVal val="ppt_x"/>
                                          </p:val>
                                        </p:tav>
                                      </p:tavLst>
                                    </p:anim>
                                    <p:anim calcmode="lin" valueType="num">
                                      <p:cBhvr additive="base">
                                        <p:cTn id="123" dur="5000"/>
                                        <p:tgtEl>
                                          <p:spTgt spid="14"/>
                                        </p:tgtEl>
                                        <p:attrNameLst>
                                          <p:attrName>ppt_y</p:attrName>
                                        </p:attrNameLst>
                                      </p:cBhvr>
                                      <p:tavLst>
                                        <p:tav tm="0">
                                          <p:val>
                                            <p:strVal val="ppt_y"/>
                                          </p:val>
                                        </p:tav>
                                        <p:tav tm="100000">
                                          <p:val>
                                            <p:strVal val="1+ppt_h/2"/>
                                          </p:val>
                                        </p:tav>
                                      </p:tavLst>
                                    </p:anim>
                                    <p:set>
                                      <p:cBhvr>
                                        <p:cTn id="124" dur="1" fill="hold">
                                          <p:stCondLst>
                                            <p:cond delay="4999"/>
                                          </p:stCondLst>
                                        </p:cTn>
                                        <p:tgtEl>
                                          <p:spTgt spid="14"/>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6"/>
                                        </p:tgtEl>
                                        <p:attrNameLst>
                                          <p:attrName>ppt_x</p:attrName>
                                        </p:attrNameLst>
                                      </p:cBhvr>
                                      <p:tavLst>
                                        <p:tav tm="0">
                                          <p:val>
                                            <p:strVal val="ppt_x"/>
                                          </p:val>
                                        </p:tav>
                                        <p:tav tm="100000">
                                          <p:val>
                                            <p:strVal val="ppt_x"/>
                                          </p:val>
                                        </p:tav>
                                      </p:tavLst>
                                    </p:anim>
                                    <p:anim calcmode="lin" valueType="num">
                                      <p:cBhvr additive="base">
                                        <p:cTn id="127" dur="5000"/>
                                        <p:tgtEl>
                                          <p:spTgt spid="16"/>
                                        </p:tgtEl>
                                        <p:attrNameLst>
                                          <p:attrName>ppt_y</p:attrName>
                                        </p:attrNameLst>
                                      </p:cBhvr>
                                      <p:tavLst>
                                        <p:tav tm="0">
                                          <p:val>
                                            <p:strVal val="ppt_y"/>
                                          </p:val>
                                        </p:tav>
                                        <p:tav tm="100000">
                                          <p:val>
                                            <p:strVal val="1+ppt_h/2"/>
                                          </p:val>
                                        </p:tav>
                                      </p:tavLst>
                                    </p:anim>
                                    <p:set>
                                      <p:cBhvr>
                                        <p:cTn id="128" dur="1" fill="hold">
                                          <p:stCondLst>
                                            <p:cond delay="4999"/>
                                          </p:stCondLst>
                                        </p:cTn>
                                        <p:tgtEl>
                                          <p:spTgt spid="16"/>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8"/>
                                        </p:tgtEl>
                                        <p:attrNameLst>
                                          <p:attrName>ppt_x</p:attrName>
                                        </p:attrNameLst>
                                      </p:cBhvr>
                                      <p:tavLst>
                                        <p:tav tm="0">
                                          <p:val>
                                            <p:strVal val="ppt_x"/>
                                          </p:val>
                                        </p:tav>
                                        <p:tav tm="100000">
                                          <p:val>
                                            <p:strVal val="ppt_x"/>
                                          </p:val>
                                        </p:tav>
                                      </p:tavLst>
                                    </p:anim>
                                    <p:anim calcmode="lin" valueType="num">
                                      <p:cBhvr additive="base">
                                        <p:cTn id="131" dur="5000"/>
                                        <p:tgtEl>
                                          <p:spTgt spid="18"/>
                                        </p:tgtEl>
                                        <p:attrNameLst>
                                          <p:attrName>ppt_y</p:attrName>
                                        </p:attrNameLst>
                                      </p:cBhvr>
                                      <p:tavLst>
                                        <p:tav tm="0">
                                          <p:val>
                                            <p:strVal val="ppt_y"/>
                                          </p:val>
                                        </p:tav>
                                        <p:tav tm="100000">
                                          <p:val>
                                            <p:strVal val="1+ppt_h/2"/>
                                          </p:val>
                                        </p:tav>
                                      </p:tavLst>
                                    </p:anim>
                                    <p:set>
                                      <p:cBhvr>
                                        <p:cTn id="132" dur="1" fill="hold">
                                          <p:stCondLst>
                                            <p:cond delay="4999"/>
                                          </p:stCondLst>
                                        </p:cTn>
                                        <p:tgtEl>
                                          <p:spTgt spid="18"/>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20"/>
                                        </p:tgtEl>
                                        <p:attrNameLst>
                                          <p:attrName>ppt_x</p:attrName>
                                        </p:attrNameLst>
                                      </p:cBhvr>
                                      <p:tavLst>
                                        <p:tav tm="0">
                                          <p:val>
                                            <p:strVal val="ppt_x"/>
                                          </p:val>
                                        </p:tav>
                                        <p:tav tm="100000">
                                          <p:val>
                                            <p:strVal val="ppt_x"/>
                                          </p:val>
                                        </p:tav>
                                      </p:tavLst>
                                    </p:anim>
                                    <p:anim calcmode="lin" valueType="num">
                                      <p:cBhvr additive="base">
                                        <p:cTn id="135" dur="5000"/>
                                        <p:tgtEl>
                                          <p:spTgt spid="20"/>
                                        </p:tgtEl>
                                        <p:attrNameLst>
                                          <p:attrName>ppt_y</p:attrName>
                                        </p:attrNameLst>
                                      </p:cBhvr>
                                      <p:tavLst>
                                        <p:tav tm="0">
                                          <p:val>
                                            <p:strVal val="ppt_y"/>
                                          </p:val>
                                        </p:tav>
                                        <p:tav tm="100000">
                                          <p:val>
                                            <p:strVal val="1+ppt_h/2"/>
                                          </p:val>
                                        </p:tav>
                                      </p:tavLst>
                                    </p:anim>
                                    <p:set>
                                      <p:cBhvr>
                                        <p:cTn id="136" dur="1" fill="hold">
                                          <p:stCondLst>
                                            <p:cond delay="4999"/>
                                          </p:stCondLst>
                                        </p:cTn>
                                        <p:tgtEl>
                                          <p:spTgt spid="20"/>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7"/>
                                        </p:tgtEl>
                                        <p:attrNameLst>
                                          <p:attrName>ppt_x</p:attrName>
                                        </p:attrNameLst>
                                      </p:cBhvr>
                                      <p:tavLst>
                                        <p:tav tm="0">
                                          <p:val>
                                            <p:strVal val="ppt_x"/>
                                          </p:val>
                                        </p:tav>
                                        <p:tav tm="100000">
                                          <p:val>
                                            <p:strVal val="ppt_x"/>
                                          </p:val>
                                        </p:tav>
                                      </p:tavLst>
                                    </p:anim>
                                    <p:anim calcmode="lin" valueType="num">
                                      <p:cBhvr additive="base">
                                        <p:cTn id="139" dur="5000"/>
                                        <p:tgtEl>
                                          <p:spTgt spid="7"/>
                                        </p:tgtEl>
                                        <p:attrNameLst>
                                          <p:attrName>ppt_y</p:attrName>
                                        </p:attrNameLst>
                                      </p:cBhvr>
                                      <p:tavLst>
                                        <p:tav tm="0">
                                          <p:val>
                                            <p:strVal val="ppt_y"/>
                                          </p:val>
                                        </p:tav>
                                        <p:tav tm="100000">
                                          <p:val>
                                            <p:strVal val="0-ppt_h/2"/>
                                          </p:val>
                                        </p:tav>
                                      </p:tavLst>
                                    </p:anim>
                                    <p:set>
                                      <p:cBhvr>
                                        <p:cTn id="140" dur="1" fill="hold">
                                          <p:stCondLst>
                                            <p:cond delay="4999"/>
                                          </p:stCondLst>
                                        </p:cTn>
                                        <p:tgtEl>
                                          <p:spTgt spid="7"/>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9"/>
                                        </p:tgtEl>
                                        <p:attrNameLst>
                                          <p:attrName>ppt_x</p:attrName>
                                        </p:attrNameLst>
                                      </p:cBhvr>
                                      <p:tavLst>
                                        <p:tav tm="0">
                                          <p:val>
                                            <p:strVal val="ppt_x"/>
                                          </p:val>
                                        </p:tav>
                                        <p:tav tm="100000">
                                          <p:val>
                                            <p:strVal val="ppt_x"/>
                                          </p:val>
                                        </p:tav>
                                      </p:tavLst>
                                    </p:anim>
                                    <p:anim calcmode="lin" valueType="num">
                                      <p:cBhvr additive="base">
                                        <p:cTn id="143" dur="5000"/>
                                        <p:tgtEl>
                                          <p:spTgt spid="9"/>
                                        </p:tgtEl>
                                        <p:attrNameLst>
                                          <p:attrName>ppt_y</p:attrName>
                                        </p:attrNameLst>
                                      </p:cBhvr>
                                      <p:tavLst>
                                        <p:tav tm="0">
                                          <p:val>
                                            <p:strVal val="ppt_y"/>
                                          </p:val>
                                        </p:tav>
                                        <p:tav tm="100000">
                                          <p:val>
                                            <p:strVal val="0-ppt_h/2"/>
                                          </p:val>
                                        </p:tav>
                                      </p:tavLst>
                                    </p:anim>
                                    <p:set>
                                      <p:cBhvr>
                                        <p:cTn id="144" dur="1" fill="hold">
                                          <p:stCondLst>
                                            <p:cond delay="4999"/>
                                          </p:stCondLst>
                                        </p:cTn>
                                        <p:tgtEl>
                                          <p:spTgt spid="9"/>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1"/>
                                        </p:tgtEl>
                                        <p:attrNameLst>
                                          <p:attrName>ppt_x</p:attrName>
                                        </p:attrNameLst>
                                      </p:cBhvr>
                                      <p:tavLst>
                                        <p:tav tm="0">
                                          <p:val>
                                            <p:strVal val="ppt_x"/>
                                          </p:val>
                                        </p:tav>
                                        <p:tav tm="100000">
                                          <p:val>
                                            <p:strVal val="ppt_x"/>
                                          </p:val>
                                        </p:tav>
                                      </p:tavLst>
                                    </p:anim>
                                    <p:anim calcmode="lin" valueType="num">
                                      <p:cBhvr additive="base">
                                        <p:cTn id="147" dur="5000"/>
                                        <p:tgtEl>
                                          <p:spTgt spid="11"/>
                                        </p:tgtEl>
                                        <p:attrNameLst>
                                          <p:attrName>ppt_y</p:attrName>
                                        </p:attrNameLst>
                                      </p:cBhvr>
                                      <p:tavLst>
                                        <p:tav tm="0">
                                          <p:val>
                                            <p:strVal val="ppt_y"/>
                                          </p:val>
                                        </p:tav>
                                        <p:tav tm="100000">
                                          <p:val>
                                            <p:strVal val="0-ppt_h/2"/>
                                          </p:val>
                                        </p:tav>
                                      </p:tavLst>
                                    </p:anim>
                                    <p:set>
                                      <p:cBhvr>
                                        <p:cTn id="148" dur="1" fill="hold">
                                          <p:stCondLst>
                                            <p:cond delay="4999"/>
                                          </p:stCondLst>
                                        </p:cTn>
                                        <p:tgtEl>
                                          <p:spTgt spid="11"/>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3"/>
                                        </p:tgtEl>
                                        <p:attrNameLst>
                                          <p:attrName>ppt_x</p:attrName>
                                        </p:attrNameLst>
                                      </p:cBhvr>
                                      <p:tavLst>
                                        <p:tav tm="0">
                                          <p:val>
                                            <p:strVal val="ppt_x"/>
                                          </p:val>
                                        </p:tav>
                                        <p:tav tm="100000">
                                          <p:val>
                                            <p:strVal val="ppt_x"/>
                                          </p:val>
                                        </p:tav>
                                      </p:tavLst>
                                    </p:anim>
                                    <p:anim calcmode="lin" valueType="num">
                                      <p:cBhvr additive="base">
                                        <p:cTn id="151" dur="5000"/>
                                        <p:tgtEl>
                                          <p:spTgt spid="13"/>
                                        </p:tgtEl>
                                        <p:attrNameLst>
                                          <p:attrName>ppt_y</p:attrName>
                                        </p:attrNameLst>
                                      </p:cBhvr>
                                      <p:tavLst>
                                        <p:tav tm="0">
                                          <p:val>
                                            <p:strVal val="ppt_y"/>
                                          </p:val>
                                        </p:tav>
                                        <p:tav tm="100000">
                                          <p:val>
                                            <p:strVal val="0-ppt_h/2"/>
                                          </p:val>
                                        </p:tav>
                                      </p:tavLst>
                                    </p:anim>
                                    <p:set>
                                      <p:cBhvr>
                                        <p:cTn id="152" dur="1" fill="hold">
                                          <p:stCondLst>
                                            <p:cond delay="4999"/>
                                          </p:stCondLst>
                                        </p:cTn>
                                        <p:tgtEl>
                                          <p:spTgt spid="13"/>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5"/>
                                        </p:tgtEl>
                                        <p:attrNameLst>
                                          <p:attrName>ppt_x</p:attrName>
                                        </p:attrNameLst>
                                      </p:cBhvr>
                                      <p:tavLst>
                                        <p:tav tm="0">
                                          <p:val>
                                            <p:strVal val="ppt_x"/>
                                          </p:val>
                                        </p:tav>
                                        <p:tav tm="100000">
                                          <p:val>
                                            <p:strVal val="ppt_x"/>
                                          </p:val>
                                        </p:tav>
                                      </p:tavLst>
                                    </p:anim>
                                    <p:anim calcmode="lin" valueType="num">
                                      <p:cBhvr additive="base">
                                        <p:cTn id="155" dur="5000"/>
                                        <p:tgtEl>
                                          <p:spTgt spid="15"/>
                                        </p:tgtEl>
                                        <p:attrNameLst>
                                          <p:attrName>ppt_y</p:attrName>
                                        </p:attrNameLst>
                                      </p:cBhvr>
                                      <p:tavLst>
                                        <p:tav tm="0">
                                          <p:val>
                                            <p:strVal val="ppt_y"/>
                                          </p:val>
                                        </p:tav>
                                        <p:tav tm="100000">
                                          <p:val>
                                            <p:strVal val="0-ppt_h/2"/>
                                          </p:val>
                                        </p:tav>
                                      </p:tavLst>
                                    </p:anim>
                                    <p:set>
                                      <p:cBhvr>
                                        <p:cTn id="156" dur="1" fill="hold">
                                          <p:stCondLst>
                                            <p:cond delay="4999"/>
                                          </p:stCondLst>
                                        </p:cTn>
                                        <p:tgtEl>
                                          <p:spTgt spid="15"/>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7"/>
                                        </p:tgtEl>
                                        <p:attrNameLst>
                                          <p:attrName>ppt_x</p:attrName>
                                        </p:attrNameLst>
                                      </p:cBhvr>
                                      <p:tavLst>
                                        <p:tav tm="0">
                                          <p:val>
                                            <p:strVal val="ppt_x"/>
                                          </p:val>
                                        </p:tav>
                                        <p:tav tm="100000">
                                          <p:val>
                                            <p:strVal val="ppt_x"/>
                                          </p:val>
                                        </p:tav>
                                      </p:tavLst>
                                    </p:anim>
                                    <p:anim calcmode="lin" valueType="num">
                                      <p:cBhvr additive="base">
                                        <p:cTn id="159" dur="5000"/>
                                        <p:tgtEl>
                                          <p:spTgt spid="17"/>
                                        </p:tgtEl>
                                        <p:attrNameLst>
                                          <p:attrName>ppt_y</p:attrName>
                                        </p:attrNameLst>
                                      </p:cBhvr>
                                      <p:tavLst>
                                        <p:tav tm="0">
                                          <p:val>
                                            <p:strVal val="ppt_y"/>
                                          </p:val>
                                        </p:tav>
                                        <p:tav tm="100000">
                                          <p:val>
                                            <p:strVal val="0-ppt_h/2"/>
                                          </p:val>
                                        </p:tav>
                                      </p:tavLst>
                                    </p:anim>
                                    <p:set>
                                      <p:cBhvr>
                                        <p:cTn id="160" dur="1" fill="hold">
                                          <p:stCondLst>
                                            <p:cond delay="4999"/>
                                          </p:stCondLst>
                                        </p:cTn>
                                        <p:tgtEl>
                                          <p:spTgt spid="17"/>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ppt_x"/>
                                          </p:val>
                                        </p:tav>
                                      </p:tavLst>
                                    </p:anim>
                                    <p:anim calcmode="lin" valueType="num">
                                      <p:cBhvr additive="base">
                                        <p:cTn id="163" dur="5000"/>
                                        <p:tgtEl>
                                          <p:spTgt spid="19"/>
                                        </p:tgtEl>
                                        <p:attrNameLst>
                                          <p:attrName>ppt_y</p:attrName>
                                        </p:attrNameLst>
                                      </p:cBhvr>
                                      <p:tavLst>
                                        <p:tav tm="0">
                                          <p:val>
                                            <p:strVal val="ppt_y"/>
                                          </p:val>
                                        </p:tav>
                                        <p:tav tm="100000">
                                          <p:val>
                                            <p:strVal val="0-ppt_h/2"/>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1"/>
                                        </p:tgtEl>
                                        <p:attrNameLst>
                                          <p:attrName>ppt_x</p:attrName>
                                        </p:attrNameLst>
                                      </p:cBhvr>
                                      <p:tavLst>
                                        <p:tav tm="0">
                                          <p:val>
                                            <p:strVal val="ppt_x"/>
                                          </p:val>
                                        </p:tav>
                                        <p:tav tm="100000">
                                          <p:val>
                                            <p:strVal val="ppt_x"/>
                                          </p:val>
                                        </p:tav>
                                      </p:tavLst>
                                    </p:anim>
                                    <p:anim calcmode="lin" valueType="num">
                                      <p:cBhvr additive="base">
                                        <p:cTn id="167" dur="5000"/>
                                        <p:tgtEl>
                                          <p:spTgt spid="21"/>
                                        </p:tgtEl>
                                        <p:attrNameLst>
                                          <p:attrName>ppt_y</p:attrName>
                                        </p:attrNameLst>
                                      </p:cBhvr>
                                      <p:tavLst>
                                        <p:tav tm="0">
                                          <p:val>
                                            <p:strVal val="ppt_y"/>
                                          </p:val>
                                        </p:tav>
                                        <p:tav tm="100000">
                                          <p:val>
                                            <p:strVal val="0-ppt_h/2"/>
                                          </p:val>
                                        </p:tav>
                                      </p:tavLst>
                                    </p:anim>
                                    <p:set>
                                      <p:cBhvr>
                                        <p:cTn id="168" dur="1" fill="hold">
                                          <p:stCondLst>
                                            <p:cond delay="4999"/>
                                          </p:stCondLst>
                                        </p:cTn>
                                        <p:tgtEl>
                                          <p:spTgt spid="21"/>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1"/>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3"/>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5"/>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7"/>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9"/>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a:off x="1643042" y="428604"/>
            <a:ext cx="6072230" cy="6000792"/>
          </a:xfrm>
          <a:prstGeom prst="roundRect">
            <a:avLst/>
          </a:prstGeom>
          <a:gradFill flip="none" rotWithShape="1">
            <a:gsLst>
              <a:gs pos="100000">
                <a:srgbClr val="A27800">
                  <a:alpha val="70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0_d724e_e80d020a_XL.png"/>
          <p:cNvPicPr>
            <a:picLocks noChangeAspect="1"/>
          </p:cNvPicPr>
          <p:nvPr/>
        </p:nvPicPr>
        <p:blipFill>
          <a:blip r:embed="rId3"/>
          <a:srcRect t="4001"/>
          <a:stretch>
            <a:fillRect/>
          </a:stretch>
        </p:blipFill>
        <p:spPr>
          <a:xfrm>
            <a:off x="1214414" y="0"/>
            <a:ext cx="7143800" cy="6858000"/>
          </a:xfrm>
          <a:prstGeom prst="rect">
            <a:avLst/>
          </a:prstGeom>
        </p:spPr>
      </p:pic>
      <p:sp>
        <p:nvSpPr>
          <p:cNvPr id="10" name="9 CuadroTexto"/>
          <p:cNvSpPr txBox="1"/>
          <p:nvPr/>
        </p:nvSpPr>
        <p:spPr>
          <a:xfrm>
            <a:off x="6500826" y="5643578"/>
            <a:ext cx="957313" cy="338554"/>
          </a:xfrm>
          <a:prstGeom prst="rect">
            <a:avLst/>
          </a:prstGeom>
          <a:noFill/>
        </p:spPr>
        <p:txBody>
          <a:bodyPr wrap="none" rtlCol="0">
            <a:spAutoFit/>
          </a:bodyPr>
          <a:lstStyle/>
          <a:p>
            <a:r>
              <a:rPr lang="es-ES_tradnl" sz="1600" dirty="0" err="1" smtClean="0">
                <a:effectLst>
                  <a:outerShdw blurRad="38100" dist="38100" dir="2700000" algn="tl">
                    <a:srgbClr val="000000">
                      <a:alpha val="43137"/>
                    </a:srgbClr>
                  </a:outerShdw>
                </a:effectLst>
                <a:latin typeface="Pristina" pitchFamily="66" charset="0"/>
              </a:rPr>
              <a:t>pps</a:t>
            </a:r>
            <a:r>
              <a:rPr lang="es-ES_tradnl" sz="1600" dirty="0" smtClean="0">
                <a:effectLst>
                  <a:outerShdw blurRad="38100" dist="38100" dir="2700000" algn="tl">
                    <a:srgbClr val="000000">
                      <a:alpha val="43137"/>
                    </a:srgbClr>
                  </a:outerShdw>
                </a:effectLst>
                <a:latin typeface="Pristina" pitchFamily="66" charset="0"/>
              </a:rPr>
              <a:t>  Raquel</a:t>
            </a:r>
            <a:endParaRPr lang="es-ES" sz="1600" dirty="0">
              <a:effectLst>
                <a:outerShdw blurRad="38100" dist="38100" dir="2700000" algn="tl">
                  <a:srgbClr val="000000">
                    <a:alpha val="43137"/>
                  </a:srgbClr>
                </a:outerShdw>
              </a:effectLst>
              <a:latin typeface="Pristina" pitchFamily="66" charset="0"/>
            </a:endParaRPr>
          </a:p>
        </p:txBody>
      </p:sp>
      <p:sp>
        <p:nvSpPr>
          <p:cNvPr id="7" name="6 CuadroTexto"/>
          <p:cNvSpPr txBox="1"/>
          <p:nvPr/>
        </p:nvSpPr>
        <p:spPr>
          <a:xfrm>
            <a:off x="2571736" y="2143116"/>
            <a:ext cx="4357718" cy="1938992"/>
          </a:xfrm>
          <a:prstGeom prst="rect">
            <a:avLst/>
          </a:prstGeom>
          <a:noFill/>
        </p:spPr>
        <p:txBody>
          <a:bodyPr wrap="square" rtlCol="0">
            <a:spAutoFit/>
          </a:bodyPr>
          <a:lstStyle/>
          <a:p>
            <a:r>
              <a:rPr lang="es-ES" sz="2000" dirty="0" smtClean="0">
                <a:solidFill>
                  <a:schemeClr val="bg1"/>
                </a:solidFill>
                <a:latin typeface="Agency FB" pitchFamily="34" charset="0"/>
              </a:rPr>
              <a:t>Estas especies de respiración aérea incluyen a las falsas lapas, </a:t>
            </a:r>
            <a:r>
              <a:rPr lang="es-ES" sz="2000" dirty="0" smtClean="0">
                <a:solidFill>
                  <a:schemeClr val="bg1"/>
                </a:solidFill>
                <a:latin typeface="Agency FB" pitchFamily="34" charset="0"/>
              </a:rPr>
              <a:t>Las </a:t>
            </a:r>
            <a:r>
              <a:rPr lang="es-ES" sz="2000" dirty="0" smtClean="0">
                <a:solidFill>
                  <a:schemeClr val="bg1"/>
                </a:solidFill>
                <a:latin typeface="Agency FB" pitchFamily="34" charset="0"/>
              </a:rPr>
              <a:t>conchas de los caracoles de mar se utilizan como protección por muchos tipos de cangrejos ermitaños. Un cangrejo ermitaño lleva la concha agarrándola por la columna central utilizando abrazaderas en la punta de su abdomen.</a:t>
            </a:r>
            <a:endParaRPr lang="es-ES" sz="2000" dirty="0">
              <a:solidFill>
                <a:schemeClr val="bg1"/>
              </a:solidFill>
              <a:latin typeface="Agency FB" pitchFamily="34" charset="0"/>
            </a:endParaRPr>
          </a:p>
        </p:txBody>
      </p:sp>
      <p:sp>
        <p:nvSpPr>
          <p:cNvPr id="11" name="10 Rectángulo"/>
          <p:cNvSpPr/>
          <p:nvPr/>
        </p:nvSpPr>
        <p:spPr>
          <a:xfrm>
            <a:off x="-1143040" y="0"/>
            <a:ext cx="1064423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C5000">
                  <a:shade val="67500"/>
                  <a:satMod val="115000"/>
                </a:srgbClr>
              </a:gs>
              <a:gs pos="100000">
                <a:srgbClr val="6C5000">
                  <a:shade val="100000"/>
                  <a:satMod val="115000"/>
                </a:srgbClr>
              </a:gs>
            </a:gsLst>
            <a:path path="circle">
              <a:fillToRect l="50000" t="50000" r="50000" b="50000"/>
            </a:path>
            <a:tileRect/>
          </a:gradFill>
        </p:spPr>
        <p:txBody>
          <a:bodyPr/>
          <a:lstStyle/>
          <a:p>
            <a:endParaRPr lang="es-ES" dirty="0"/>
          </a:p>
        </p:txBody>
      </p:sp>
      <p:pic>
        <p:nvPicPr>
          <p:cNvPr id="4" name="3 Imagen" descr="7c8bf6641185e4afcef9a3c1488dc02d.jpg"/>
          <p:cNvPicPr>
            <a:picLocks noChangeAspect="1"/>
          </p:cNvPicPr>
          <p:nvPr/>
        </p:nvPicPr>
        <p:blipFill>
          <a:blip r:embed="rId2"/>
          <a:stretch>
            <a:fillRect/>
          </a:stretch>
        </p:blipFill>
        <p:spPr>
          <a:xfrm>
            <a:off x="0" y="0"/>
            <a:ext cx="9144000" cy="6858000"/>
          </a:xfrm>
          <a:prstGeom prst="rect">
            <a:avLst/>
          </a:prstGeom>
        </p:spPr>
      </p:pic>
      <p:pic>
        <p:nvPicPr>
          <p:cNvPr id="5" name="4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2134220">
            <a:off x="2331301" y="1910338"/>
            <a:ext cx="2495110" cy="1167053"/>
          </a:xfrm>
          <a:prstGeom prst="rect">
            <a:avLst/>
          </a:prstGeom>
        </p:spPr>
      </p:pic>
      <p:pic>
        <p:nvPicPr>
          <p:cNvPr id="6" name="5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8088415">
            <a:off x="4318032" y="1919778"/>
            <a:ext cx="2792731" cy="1251906"/>
          </a:xfrm>
          <a:prstGeom prst="rect">
            <a:avLst/>
          </a:prstGeom>
        </p:spPr>
      </p:pic>
      <p:pic>
        <p:nvPicPr>
          <p:cNvPr id="7" name="6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9291286">
            <a:off x="2127508" y="3797394"/>
            <a:ext cx="2769577" cy="1253106"/>
          </a:xfrm>
          <a:prstGeom prst="rect">
            <a:avLst/>
          </a:prstGeom>
        </p:spPr>
      </p:pic>
      <p:pic>
        <p:nvPicPr>
          <p:cNvPr id="8" name="7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3229314">
            <a:off x="4341461" y="4168207"/>
            <a:ext cx="2708008" cy="1168798"/>
          </a:xfrm>
          <a:prstGeom prst="rect">
            <a:avLst/>
          </a:prstGeom>
        </p:spPr>
      </p:pic>
      <p:pic>
        <p:nvPicPr>
          <p:cNvPr id="9" name="8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3558635" y="1299092"/>
            <a:ext cx="2479401" cy="1167053"/>
          </a:xfrm>
          <a:prstGeom prst="rect">
            <a:avLst/>
          </a:prstGeom>
        </p:spPr>
      </p:pic>
      <p:pic>
        <p:nvPicPr>
          <p:cNvPr id="10" name="9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a:off x="1857356" y="2786058"/>
            <a:ext cx="2550815" cy="1167053"/>
          </a:xfrm>
          <a:prstGeom prst="rect">
            <a:avLst/>
          </a:prstGeom>
        </p:spPr>
      </p:pic>
      <p:pic>
        <p:nvPicPr>
          <p:cNvPr id="11" name="10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0507220">
            <a:off x="4831001" y="2861915"/>
            <a:ext cx="2731732" cy="1167053"/>
          </a:xfrm>
          <a:prstGeom prst="rect">
            <a:avLst/>
          </a:prstGeom>
        </p:spPr>
      </p:pic>
      <p:pic>
        <p:nvPicPr>
          <p:cNvPr id="12" name="11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6003789">
            <a:off x="3403360" y="4448632"/>
            <a:ext cx="2653682" cy="1167053"/>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4d2ba39f87619a870f4ec129fe8b7491.jpg"/>
          <p:cNvPicPr>
            <a:picLocks noChangeAspect="1"/>
          </p:cNvPicPr>
          <p:nvPr/>
        </p:nvPicPr>
        <p:blipFill>
          <a:blip r:embed="rId2"/>
          <a:stretch>
            <a:fillRect/>
          </a:stretch>
        </p:blipFill>
        <p:spPr>
          <a:xfrm>
            <a:off x="0" y="0"/>
            <a:ext cx="9161860" cy="6858000"/>
          </a:xfrm>
          <a:prstGeom prst="rect">
            <a:avLst/>
          </a:prstGeom>
        </p:spPr>
      </p:pic>
      <p:pic>
        <p:nvPicPr>
          <p:cNvPr id="5" name="4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0"/>
            <a:ext cx="1357290" cy="1357290"/>
          </a:xfrm>
          <a:prstGeom prst="rect">
            <a:avLst/>
          </a:prstGeom>
        </p:spPr>
      </p:pic>
      <p:pic>
        <p:nvPicPr>
          <p:cNvPr id="6" name="5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5500710"/>
            <a:ext cx="1357290" cy="1357290"/>
          </a:xfrm>
          <a:prstGeom prst="rect">
            <a:avLst/>
          </a:prstGeom>
        </p:spPr>
      </p:pic>
      <p:pic>
        <p:nvPicPr>
          <p:cNvPr id="7" name="6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0"/>
            <a:ext cx="1357290" cy="1357290"/>
          </a:xfrm>
          <a:prstGeom prst="rect">
            <a:avLst/>
          </a:prstGeom>
        </p:spPr>
      </p:pic>
      <p:pic>
        <p:nvPicPr>
          <p:cNvPr id="8" name="7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5500710"/>
            <a:ext cx="1357290" cy="1357290"/>
          </a:xfrm>
          <a:prstGeom prst="rect">
            <a:avLst/>
          </a:prstGeom>
        </p:spPr>
      </p:pic>
      <p:pic>
        <p:nvPicPr>
          <p:cNvPr id="9" name="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857224" y="4786322"/>
            <a:ext cx="1357290" cy="1357290"/>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86578" y="785794"/>
            <a:ext cx="1357290" cy="1357290"/>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1000100" y="714356"/>
            <a:ext cx="1357290" cy="1357290"/>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15140" y="4786322"/>
            <a:ext cx="1357290" cy="1357290"/>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928794" y="1500174"/>
            <a:ext cx="1357290" cy="1357290"/>
          </a:xfrm>
          <a:prstGeom prst="rect">
            <a:avLst/>
          </a:prstGeom>
        </p:spPr>
      </p:pic>
      <p:pic>
        <p:nvPicPr>
          <p:cNvPr id="14" name="13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786446" y="1500174"/>
            <a:ext cx="1357290" cy="1357290"/>
          </a:xfrm>
          <a:prstGeom prst="rect">
            <a:avLst/>
          </a:prstGeom>
        </p:spPr>
      </p:pic>
      <p:pic>
        <p:nvPicPr>
          <p:cNvPr id="15" name="14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643570" y="4071942"/>
            <a:ext cx="1357290" cy="1357290"/>
          </a:xfrm>
          <a:prstGeom prst="rect">
            <a:avLst/>
          </a:prstGeom>
        </p:spPr>
      </p:pic>
      <p:pic>
        <p:nvPicPr>
          <p:cNvPr id="16" name="15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785918" y="4143380"/>
            <a:ext cx="1357290" cy="1357290"/>
          </a:xfrm>
          <a:prstGeom prst="rect">
            <a:avLst/>
          </a:prstGeom>
        </p:spPr>
      </p:pic>
      <p:pic>
        <p:nvPicPr>
          <p:cNvPr id="17" name="16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857488" y="2285992"/>
            <a:ext cx="1357290" cy="1357290"/>
          </a:xfrm>
          <a:prstGeom prst="rect">
            <a:avLst/>
          </a:prstGeom>
        </p:spPr>
      </p:pic>
      <p:pic>
        <p:nvPicPr>
          <p:cNvPr id="18" name="17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86314" y="2071678"/>
            <a:ext cx="1357290" cy="1357290"/>
          </a:xfrm>
          <a:prstGeom prst="rect">
            <a:avLst/>
          </a:prstGeom>
        </p:spPr>
      </p:pic>
      <p:pic>
        <p:nvPicPr>
          <p:cNvPr id="19" name="1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14876" y="3429000"/>
            <a:ext cx="1357290" cy="1357290"/>
          </a:xfrm>
          <a:prstGeom prst="rect">
            <a:avLst/>
          </a:prstGeom>
        </p:spPr>
      </p:pic>
      <p:pic>
        <p:nvPicPr>
          <p:cNvPr id="20" name="1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3429000"/>
            <a:ext cx="1357290" cy="1357290"/>
          </a:xfrm>
          <a:prstGeom prst="rect">
            <a:avLst/>
          </a:prstGeom>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0-#ppt_w/2"/>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4"/>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6"/>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8"/>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1+ppt_w/2"/>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7"/>
                                        </p:tgtEl>
                                        <p:attrNameLst>
                                          <p:attrName>r</p:attrName>
                                        </p:attrNameLst>
                                      </p:cBhvr>
                                    </p:animRot>
                                  </p:childTnLst>
                                </p:cTn>
                              </p:par>
                              <p:par>
                                <p:cTn id="129" presetID="2" presetClass="exit" presetSubtype="12" fill="hold"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0-ppt_w/2"/>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0-ppt_w/2"/>
                                          </p:val>
                                        </p:tav>
                                      </p:tavLst>
                                    </p:anim>
                                    <p:anim calcmode="lin" valueType="num">
                                      <p:cBhvr additive="base">
                                        <p:cTn id="143" dur="3000"/>
                                        <p:tgtEl>
                                          <p:spTgt spid="18"/>
                                        </p:tgtEl>
                                        <p:attrNameLst>
                                          <p:attrName>ppt_y</p:attrName>
                                        </p:attrNameLst>
                                      </p:cBhvr>
                                      <p:tavLst>
                                        <p:tav tm="0">
                                          <p:val>
                                            <p:strVal val="ppt_y"/>
                                          </p:val>
                                        </p:tav>
                                        <p:tav tm="100000">
                                          <p:val>
                                            <p:strVal val="1+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8"/>
                                        </p:tgtEl>
                                        <p:attrNameLst>
                                          <p:attrName>r</p:attrName>
                                        </p:attrNameLst>
                                      </p:cBhvr>
                                    </p:animRot>
                                  </p:childTnLst>
                                </p:cTn>
                              </p:par>
                              <p:par>
                                <p:cTn id="153" presetID="2" presetClass="exit" presetSubtype="9" fill="hold"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0-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000"/>
                                        <p:tgtEl>
                                          <p:spTgt spid="19"/>
                                        </p:tgtEl>
                                        <p:attrNameLst>
                                          <p:attrName>ppt_x</p:attrName>
                                        </p:attrNameLst>
                                      </p:cBhvr>
                                      <p:tavLst>
                                        <p:tav tm="0">
                                          <p:val>
                                            <p:strVal val="ppt_x"/>
                                          </p:val>
                                        </p:tav>
                                        <p:tav tm="100000">
                                          <p:val>
                                            <p:strVal val="0-ppt_w/2"/>
                                          </p:val>
                                        </p:tav>
                                      </p:tavLst>
                                    </p:anim>
                                    <p:anim calcmode="lin" valueType="num">
                                      <p:cBhvr additive="base">
                                        <p:cTn id="167" dur="3000"/>
                                        <p:tgtEl>
                                          <p:spTgt spid="19"/>
                                        </p:tgtEl>
                                        <p:attrNameLst>
                                          <p:attrName>ppt_y</p:attrName>
                                        </p:attrNameLst>
                                      </p:cBhvr>
                                      <p:tavLst>
                                        <p:tav tm="0">
                                          <p:val>
                                            <p:strVal val="ppt_y"/>
                                          </p:val>
                                        </p:tav>
                                        <p:tav tm="100000">
                                          <p:val>
                                            <p:strVal val="0-ppt_h/2"/>
                                          </p:val>
                                        </p:tav>
                                      </p:tavLst>
                                    </p:anim>
                                    <p:set>
                                      <p:cBhvr>
                                        <p:cTn id="168" dur="1" fill="hold">
                                          <p:stCondLst>
                                            <p:cond delay="2999"/>
                                          </p:stCondLst>
                                        </p:cTn>
                                        <p:tgtEl>
                                          <p:spTgt spid="19"/>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8"/>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9"/>
                                        </p:tgtEl>
                                        <p:attrNameLst>
                                          <p:attrName>r</p:attrName>
                                        </p:attrNameLst>
                                      </p:cBhvr>
                                    </p:animRot>
                                  </p:childTnLst>
                                </p:cTn>
                              </p:par>
                              <p:par>
                                <p:cTn id="177" presetID="2" presetClass="exit" presetSubtype="3" fill="hold"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1+ppt_w/2"/>
                                          </p:val>
                                        </p:tav>
                                      </p:tavLst>
                                    </p:anim>
                                    <p:anim calcmode="lin" valueType="num">
                                      <p:cBhvr additive="base">
                                        <p:cTn id="179" dur="3000"/>
                                        <p:tgtEl>
                                          <p:spTgt spid="6"/>
                                        </p:tgtEl>
                                        <p:attrNameLst>
                                          <p:attrName>ppt_y</p:attrName>
                                        </p:attrNameLst>
                                      </p:cBhvr>
                                      <p:tavLst>
                                        <p:tav tm="0">
                                          <p:val>
                                            <p:strVal val="ppt_y"/>
                                          </p:val>
                                        </p:tav>
                                        <p:tav tm="100000">
                                          <p:val>
                                            <p:strVal val="0-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1+ppt_w/2"/>
                                          </p:val>
                                        </p:tav>
                                      </p:tavLst>
                                    </p:anim>
                                    <p:anim calcmode="lin" valueType="num">
                                      <p:cBhvr additive="base">
                                        <p:cTn id="183" dur="3000"/>
                                        <p:tgtEl>
                                          <p:spTgt spid="9"/>
                                        </p:tgtEl>
                                        <p:attrNameLst>
                                          <p:attrName>ppt_y</p:attrName>
                                        </p:attrNameLst>
                                      </p:cBhvr>
                                      <p:tavLst>
                                        <p:tav tm="0">
                                          <p:val>
                                            <p:strVal val="ppt_y"/>
                                          </p:val>
                                        </p:tav>
                                        <p:tav tm="100000">
                                          <p:val>
                                            <p:strVal val="0-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1+ppt_w/2"/>
                                          </p:val>
                                        </p:tav>
                                      </p:tavLst>
                                    </p:anim>
                                    <p:anim calcmode="lin" valueType="num">
                                      <p:cBhvr additive="base">
                                        <p:cTn id="187" dur="3000"/>
                                        <p:tgtEl>
                                          <p:spTgt spid="16"/>
                                        </p:tgtEl>
                                        <p:attrNameLst>
                                          <p:attrName>ppt_y</p:attrName>
                                        </p:attrNameLst>
                                      </p:cBhvr>
                                      <p:tavLst>
                                        <p:tav tm="0">
                                          <p:val>
                                            <p:strVal val="ppt_y"/>
                                          </p:val>
                                        </p:tav>
                                        <p:tav tm="100000">
                                          <p:val>
                                            <p:strVal val="0-ppt_h/2"/>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1+ppt_w/2"/>
                                          </p:val>
                                        </p:tav>
                                      </p:tavLst>
                                    </p:anim>
                                    <p:anim calcmode="lin" valueType="num">
                                      <p:cBhvr additive="base">
                                        <p:cTn id="191" dur="3000"/>
                                        <p:tgtEl>
                                          <p:spTgt spid="20"/>
                                        </p:tgtEl>
                                        <p:attrNameLst>
                                          <p:attrName>ppt_y</p:attrName>
                                        </p:attrNameLst>
                                      </p:cBhvr>
                                      <p:tavLst>
                                        <p:tav tm="0">
                                          <p:val>
                                            <p:strVal val="ppt_y"/>
                                          </p:val>
                                        </p:tav>
                                        <p:tav tm="100000">
                                          <p:val>
                                            <p:strVal val="0-ppt_h/2"/>
                                          </p:val>
                                        </p:tav>
                                      </p:tavLst>
                                    </p:anim>
                                    <p:set>
                                      <p:cBhvr>
                                        <p:cTn id="192" dur="1" fill="hold">
                                          <p:stCondLst>
                                            <p:cond delay="2999"/>
                                          </p:stCondLst>
                                        </p:cTn>
                                        <p:tgtEl>
                                          <p:spTgt spid="20"/>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9"/>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ox(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a:off x="1643042" y="428604"/>
            <a:ext cx="6072230" cy="6000792"/>
          </a:xfrm>
          <a:prstGeom prst="roundRect">
            <a:avLst/>
          </a:prstGeom>
          <a:gradFill flip="none" rotWithShape="1">
            <a:gsLst>
              <a:gs pos="100000">
                <a:srgbClr val="A27800">
                  <a:alpha val="70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0_d724e_e80d020a_XL.png"/>
          <p:cNvPicPr>
            <a:picLocks noChangeAspect="1"/>
          </p:cNvPicPr>
          <p:nvPr/>
        </p:nvPicPr>
        <p:blipFill>
          <a:blip r:embed="rId3"/>
          <a:srcRect t="4001"/>
          <a:stretch>
            <a:fillRect/>
          </a:stretch>
        </p:blipFill>
        <p:spPr>
          <a:xfrm>
            <a:off x="1214414" y="0"/>
            <a:ext cx="7143800" cy="6858000"/>
          </a:xfrm>
          <a:prstGeom prst="rect">
            <a:avLst/>
          </a:prstGeom>
        </p:spPr>
      </p:pic>
      <p:sp>
        <p:nvSpPr>
          <p:cNvPr id="10" name="9 CuadroTexto"/>
          <p:cNvSpPr txBox="1"/>
          <p:nvPr/>
        </p:nvSpPr>
        <p:spPr>
          <a:xfrm>
            <a:off x="6500826" y="5643578"/>
            <a:ext cx="957313" cy="338554"/>
          </a:xfrm>
          <a:prstGeom prst="rect">
            <a:avLst/>
          </a:prstGeom>
          <a:noFill/>
        </p:spPr>
        <p:txBody>
          <a:bodyPr wrap="none" rtlCol="0">
            <a:spAutoFit/>
          </a:bodyPr>
          <a:lstStyle/>
          <a:p>
            <a:r>
              <a:rPr lang="es-ES_tradnl" sz="1600" dirty="0" err="1" smtClean="0">
                <a:effectLst>
                  <a:outerShdw blurRad="38100" dist="38100" dir="2700000" algn="tl">
                    <a:srgbClr val="000000">
                      <a:alpha val="43137"/>
                    </a:srgbClr>
                  </a:outerShdw>
                </a:effectLst>
                <a:latin typeface="Pristina" pitchFamily="66" charset="0"/>
              </a:rPr>
              <a:t>pps</a:t>
            </a:r>
            <a:r>
              <a:rPr lang="es-ES_tradnl" sz="1600" dirty="0" smtClean="0">
                <a:effectLst>
                  <a:outerShdw blurRad="38100" dist="38100" dir="2700000" algn="tl">
                    <a:srgbClr val="000000">
                      <a:alpha val="43137"/>
                    </a:srgbClr>
                  </a:outerShdw>
                </a:effectLst>
                <a:latin typeface="Pristina" pitchFamily="66" charset="0"/>
              </a:rPr>
              <a:t>  Raquel</a:t>
            </a:r>
            <a:endParaRPr lang="es-ES" sz="1600" dirty="0">
              <a:effectLst>
                <a:outerShdw blurRad="38100" dist="38100" dir="2700000" algn="tl">
                  <a:srgbClr val="000000">
                    <a:alpha val="43137"/>
                  </a:srgbClr>
                </a:outerShdw>
              </a:effectLst>
              <a:latin typeface="Pristina" pitchFamily="66" charset="0"/>
            </a:endParaRPr>
          </a:p>
        </p:txBody>
      </p:sp>
      <p:sp>
        <p:nvSpPr>
          <p:cNvPr id="7" name="6 CuadroTexto"/>
          <p:cNvSpPr txBox="1"/>
          <p:nvPr/>
        </p:nvSpPr>
        <p:spPr>
          <a:xfrm>
            <a:off x="2428860" y="1214422"/>
            <a:ext cx="4717125" cy="338554"/>
          </a:xfrm>
          <a:prstGeom prst="rect">
            <a:avLst/>
          </a:prstGeom>
          <a:noFill/>
        </p:spPr>
        <p:txBody>
          <a:bodyPr wrap="none" rtlCol="0">
            <a:spAutoFit/>
          </a:bodyPr>
          <a:lstStyle/>
          <a:p>
            <a:r>
              <a:rPr lang="es-ES" sz="1600" b="1" dirty="0" smtClean="0">
                <a:solidFill>
                  <a:schemeClr val="bg1"/>
                </a:solidFill>
                <a:latin typeface="Arial Black" pitchFamily="34" charset="0"/>
              </a:rPr>
              <a:t>¿Por qué se oye el mar en una caracola?</a:t>
            </a:r>
            <a:endParaRPr lang="es-ES" sz="1600" b="1" dirty="0">
              <a:solidFill>
                <a:schemeClr val="bg1"/>
              </a:solidFill>
              <a:latin typeface="Arial Black" pitchFamily="34" charset="0"/>
            </a:endParaRPr>
          </a:p>
        </p:txBody>
      </p:sp>
      <p:sp>
        <p:nvSpPr>
          <p:cNvPr id="11" name="10 CuadroTexto"/>
          <p:cNvSpPr txBox="1"/>
          <p:nvPr/>
        </p:nvSpPr>
        <p:spPr>
          <a:xfrm>
            <a:off x="2428860" y="1571612"/>
            <a:ext cx="4929221" cy="4247317"/>
          </a:xfrm>
          <a:prstGeom prst="rect">
            <a:avLst/>
          </a:prstGeom>
          <a:noFill/>
        </p:spPr>
        <p:txBody>
          <a:bodyPr wrap="square" rtlCol="0">
            <a:spAutoFit/>
          </a:bodyPr>
          <a:lstStyle/>
          <a:p>
            <a:r>
              <a:rPr lang="es-ES" dirty="0" smtClean="0">
                <a:solidFill>
                  <a:schemeClr val="bg1"/>
                </a:solidFill>
                <a:latin typeface="Agency FB" pitchFamily="34" charset="0"/>
              </a:rPr>
              <a:t>Quizá las personas más románticas y soñadoras se sientan decepcionadas con la respuesta a esta pregunta, pero en realidad lo que oímos cuando nos ponemos una caracola en la oreja no es el mar. Se trata únicamente de una ilusión acústica, provocada por un curioso fenómeno relacionado con la circulación de la sangre, que nada tiene que ver con el murmullo de las olas. Lo que realmente oímos es el fluir de nuestra propia sangre en la cabeza. Cuando nos ponemos una caracola en la oreja, el interior de la concha actúa como un potente altavoz amplificando el sonido de la sangre que circula por los finos vasos de nuestro sistema auditivo. El fenómeno es producido por la corriente de aire que entra en la caracola. Al rebotar en sus paredes, las hace actuar como la caja de resonancia de una guitarra en el momento de pulsar las cuerdas. </a:t>
            </a:r>
          </a:p>
          <a:p>
            <a:endParaRPr lang="es-ES" dirty="0">
              <a:solidFill>
                <a:schemeClr val="bg1"/>
              </a:solidFill>
              <a:latin typeface="Agency FB" pitchFamily="34" charset="0"/>
            </a:endParaRPr>
          </a:p>
        </p:txBody>
      </p:sp>
      <p:sp>
        <p:nvSpPr>
          <p:cNvPr id="12" name="11 Rectángulo"/>
          <p:cNvSpPr/>
          <p:nvPr/>
        </p:nvSpPr>
        <p:spPr>
          <a:xfrm>
            <a:off x="0" y="0"/>
            <a:ext cx="957266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6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5" name="4 Imagen" descr="sea-shell.jpg"/>
          <p:cNvPicPr>
            <a:picLocks noChangeAspect="1"/>
          </p:cNvPicPr>
          <p:nvPr/>
        </p:nvPicPr>
        <p:blipFill>
          <a:blip r:embed="rId2"/>
          <a:stretch>
            <a:fillRect/>
          </a:stretch>
        </p:blipFill>
        <p:spPr>
          <a:xfrm>
            <a:off x="0" y="10016"/>
            <a:ext cx="9144000" cy="6847984"/>
          </a:xfrm>
          <a:prstGeom prst="rect">
            <a:avLst/>
          </a:prstGeom>
        </p:spPr>
      </p:pic>
      <p:pic>
        <p:nvPicPr>
          <p:cNvPr id="6" name="5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11896093">
            <a:off x="3934663" y="1200624"/>
            <a:ext cx="1709391" cy="2239380"/>
          </a:xfrm>
          <a:prstGeom prst="rect">
            <a:avLst/>
          </a:prstGeom>
        </p:spPr>
      </p:pic>
      <p:pic>
        <p:nvPicPr>
          <p:cNvPr id="7" name="6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14410986">
            <a:off x="4613683" y="1607340"/>
            <a:ext cx="1709391" cy="2239380"/>
          </a:xfrm>
          <a:prstGeom prst="rect">
            <a:avLst/>
          </a:prstGeom>
        </p:spPr>
      </p:pic>
      <p:pic>
        <p:nvPicPr>
          <p:cNvPr id="8" name="7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17498312">
            <a:off x="4573190" y="2373651"/>
            <a:ext cx="1709391" cy="2239380"/>
          </a:xfrm>
          <a:prstGeom prst="rect">
            <a:avLst/>
          </a:prstGeom>
        </p:spPr>
      </p:pic>
      <p:pic>
        <p:nvPicPr>
          <p:cNvPr id="9" name="8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19957203">
            <a:off x="4133931" y="3268005"/>
            <a:ext cx="1709391" cy="2239380"/>
          </a:xfrm>
          <a:prstGeom prst="rect">
            <a:avLst/>
          </a:prstGeom>
        </p:spPr>
      </p:pic>
      <p:pic>
        <p:nvPicPr>
          <p:cNvPr id="10" name="9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1824180">
            <a:off x="3449484" y="3136067"/>
            <a:ext cx="1709391" cy="2239380"/>
          </a:xfrm>
          <a:prstGeom prst="rect">
            <a:avLst/>
          </a:prstGeom>
        </p:spPr>
      </p:pic>
      <p:pic>
        <p:nvPicPr>
          <p:cNvPr id="11" name="10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4421753">
            <a:off x="2742458" y="2602042"/>
            <a:ext cx="1826315" cy="2239380"/>
          </a:xfrm>
          <a:prstGeom prst="rect">
            <a:avLst/>
          </a:prstGeom>
        </p:spPr>
      </p:pic>
      <p:pic>
        <p:nvPicPr>
          <p:cNvPr id="12" name="11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7069616">
            <a:off x="2789302" y="1853596"/>
            <a:ext cx="1826315" cy="2239380"/>
          </a:xfrm>
          <a:prstGeom prst="rect">
            <a:avLst/>
          </a:prstGeom>
        </p:spPr>
      </p:pic>
      <p:pic>
        <p:nvPicPr>
          <p:cNvPr id="13" name="12 Imagen" descr="10.png"/>
          <p:cNvPicPr>
            <a:picLocks noChangeAspect="1"/>
          </p:cNvPicPr>
          <p:nvPr/>
        </p:nvPicPr>
        <p:blipFill>
          <a:blip r:embed="rId3">
            <a:duotone>
              <a:schemeClr val="accent6">
                <a:shade val="45000"/>
                <a:satMod val="135000"/>
              </a:schemeClr>
              <a:prstClr val="white"/>
            </a:duotone>
            <a:lum contrast="40000"/>
          </a:blip>
          <a:srcRect l="6724" t="2609" r="63433" b="36086"/>
          <a:stretch>
            <a:fillRect/>
          </a:stretch>
        </p:blipFill>
        <p:spPr>
          <a:xfrm rot="8955507">
            <a:off x="3230083" y="1309546"/>
            <a:ext cx="1826315" cy="2239380"/>
          </a:xfrm>
          <a:prstGeom prst="rect">
            <a:avLst/>
          </a:prstGeom>
        </p:spPr>
      </p:pic>
      <p:sp>
        <p:nvSpPr>
          <p:cNvPr id="14" name="13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4/3*#ppt_w"/>
                                          </p:val>
                                        </p:tav>
                                        <p:tav tm="100000">
                                          <p:val>
                                            <p:strVal val="#ppt_w"/>
                                          </p:val>
                                        </p:tav>
                                      </p:tavLst>
                                    </p:anim>
                                    <p:anim calcmode="lin" valueType="num">
                                      <p:cBhvr>
                                        <p:cTn id="140" dur="3000" fill="hold"/>
                                        <p:tgtEl>
                                          <p:spTgt spid="5"/>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wheel(8)">
                                      <p:cBhvr>
                                        <p:cTn id="14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44300"/>
              </a:gs>
              <a:gs pos="50000">
                <a:srgbClr val="E3CFA7">
                  <a:shade val="67500"/>
                  <a:satMod val="115000"/>
                </a:srgbClr>
              </a:gs>
              <a:gs pos="100000">
                <a:srgbClr val="E3CFA7">
                  <a:shade val="100000"/>
                  <a:satMod val="115000"/>
                </a:srgbClr>
              </a:gs>
            </a:gsLst>
            <a:lin ang="16200000" scaled="1"/>
            <a:tileRect/>
          </a:gradFill>
        </p:spPr>
        <p:txBody>
          <a:bodyPr/>
          <a:lstStyle/>
          <a:p>
            <a:endParaRPr lang="es-ES" dirty="0"/>
          </a:p>
        </p:txBody>
      </p:sp>
      <p:pic>
        <p:nvPicPr>
          <p:cNvPr id="4" name="3 Imagen" descr="6a924ac2b86f7d751af8b7112c964609.jpg"/>
          <p:cNvPicPr>
            <a:picLocks noChangeAspect="1"/>
          </p:cNvPicPr>
          <p:nvPr/>
        </p:nvPicPr>
        <p:blipFill>
          <a:blip r:embed="rId2"/>
          <a:stretch>
            <a:fillRect/>
          </a:stretch>
        </p:blipFill>
        <p:spPr>
          <a:xfrm>
            <a:off x="-71482" y="-38100"/>
            <a:ext cx="9215482" cy="6896100"/>
          </a:xfrm>
          <a:prstGeom prst="rect">
            <a:avLst/>
          </a:prstGeom>
        </p:spPr>
      </p:pic>
      <p:pic>
        <p:nvPicPr>
          <p:cNvPr id="5" name="4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0"/>
            <a:ext cx="2090052" cy="1142997"/>
          </a:xfrm>
          <a:prstGeom prst="rect">
            <a:avLst/>
          </a:prstGeom>
        </p:spPr>
      </p:pic>
      <p:pic>
        <p:nvPicPr>
          <p:cNvPr id="6" name="5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0"/>
            <a:ext cx="2214578" cy="1142997"/>
          </a:xfrm>
          <a:prstGeom prst="rect">
            <a:avLst/>
          </a:prstGeom>
        </p:spPr>
      </p:pic>
      <p:pic>
        <p:nvPicPr>
          <p:cNvPr id="7" name="6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642918"/>
            <a:ext cx="2090052" cy="1142997"/>
          </a:xfrm>
          <a:prstGeom prst="rect">
            <a:avLst/>
          </a:prstGeom>
        </p:spPr>
      </p:pic>
      <p:pic>
        <p:nvPicPr>
          <p:cNvPr id="8" name="7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642918"/>
            <a:ext cx="2214578" cy="1142997"/>
          </a:xfrm>
          <a:prstGeom prst="rect">
            <a:avLst/>
          </a:prstGeom>
        </p:spPr>
      </p:pic>
      <p:pic>
        <p:nvPicPr>
          <p:cNvPr id="9" name="8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1214446"/>
            <a:ext cx="2090052" cy="1142997"/>
          </a:xfrm>
          <a:prstGeom prst="rect">
            <a:avLst/>
          </a:prstGeom>
        </p:spPr>
      </p:pic>
      <p:pic>
        <p:nvPicPr>
          <p:cNvPr id="10" name="9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1214446"/>
            <a:ext cx="2214578" cy="1142997"/>
          </a:xfrm>
          <a:prstGeom prst="rect">
            <a:avLst/>
          </a:prstGeom>
        </p:spPr>
      </p:pic>
      <p:pic>
        <p:nvPicPr>
          <p:cNvPr id="11" name="10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1857364"/>
            <a:ext cx="2090052" cy="1142997"/>
          </a:xfrm>
          <a:prstGeom prst="rect">
            <a:avLst/>
          </a:prstGeom>
        </p:spPr>
      </p:pic>
      <p:pic>
        <p:nvPicPr>
          <p:cNvPr id="12" name="11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1857364"/>
            <a:ext cx="2214578" cy="1142997"/>
          </a:xfrm>
          <a:prstGeom prst="rect">
            <a:avLst/>
          </a:prstGeom>
        </p:spPr>
      </p:pic>
      <p:pic>
        <p:nvPicPr>
          <p:cNvPr id="13" name="12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500298" y="2428868"/>
            <a:ext cx="2090052" cy="1142997"/>
          </a:xfrm>
          <a:prstGeom prst="rect">
            <a:avLst/>
          </a:prstGeom>
        </p:spPr>
      </p:pic>
      <p:pic>
        <p:nvPicPr>
          <p:cNvPr id="14" name="13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2428892"/>
            <a:ext cx="2214578" cy="1142997"/>
          </a:xfrm>
          <a:prstGeom prst="rect">
            <a:avLst/>
          </a:prstGeom>
        </p:spPr>
      </p:pic>
      <p:pic>
        <p:nvPicPr>
          <p:cNvPr id="15" name="14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500298" y="3071810"/>
            <a:ext cx="2090052" cy="1142997"/>
          </a:xfrm>
          <a:prstGeom prst="rect">
            <a:avLst/>
          </a:prstGeom>
        </p:spPr>
      </p:pic>
      <p:pic>
        <p:nvPicPr>
          <p:cNvPr id="16" name="15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3071810"/>
            <a:ext cx="2214578" cy="1142997"/>
          </a:xfrm>
          <a:prstGeom prst="rect">
            <a:avLst/>
          </a:prstGeom>
        </p:spPr>
      </p:pic>
      <p:pic>
        <p:nvPicPr>
          <p:cNvPr id="17" name="16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3643338"/>
            <a:ext cx="2090052" cy="1142997"/>
          </a:xfrm>
          <a:prstGeom prst="rect">
            <a:avLst/>
          </a:prstGeom>
        </p:spPr>
      </p:pic>
      <p:pic>
        <p:nvPicPr>
          <p:cNvPr id="18" name="17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3643338"/>
            <a:ext cx="2214578" cy="1142997"/>
          </a:xfrm>
          <a:prstGeom prst="rect">
            <a:avLst/>
          </a:prstGeom>
        </p:spPr>
      </p:pic>
      <p:pic>
        <p:nvPicPr>
          <p:cNvPr id="19" name="18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4286256"/>
            <a:ext cx="2090052" cy="1142997"/>
          </a:xfrm>
          <a:prstGeom prst="rect">
            <a:avLst/>
          </a:prstGeom>
        </p:spPr>
      </p:pic>
      <p:pic>
        <p:nvPicPr>
          <p:cNvPr id="20" name="19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4286256"/>
            <a:ext cx="2214578" cy="1142997"/>
          </a:xfrm>
          <a:prstGeom prst="rect">
            <a:avLst/>
          </a:prstGeom>
        </p:spPr>
      </p:pic>
      <p:pic>
        <p:nvPicPr>
          <p:cNvPr id="21" name="20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4857760"/>
            <a:ext cx="2090052" cy="1142997"/>
          </a:xfrm>
          <a:prstGeom prst="rect">
            <a:avLst/>
          </a:prstGeom>
        </p:spPr>
      </p:pic>
      <p:pic>
        <p:nvPicPr>
          <p:cNvPr id="22" name="21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4857760"/>
            <a:ext cx="2214578" cy="1142997"/>
          </a:xfrm>
          <a:prstGeom prst="rect">
            <a:avLst/>
          </a:prstGeom>
        </p:spPr>
      </p:pic>
      <p:pic>
        <p:nvPicPr>
          <p:cNvPr id="23" name="22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5500678"/>
            <a:ext cx="2090052" cy="1142997"/>
          </a:xfrm>
          <a:prstGeom prst="rect">
            <a:avLst/>
          </a:prstGeom>
        </p:spPr>
      </p:pic>
      <p:pic>
        <p:nvPicPr>
          <p:cNvPr id="24" name="23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5500678"/>
            <a:ext cx="2214578" cy="1142997"/>
          </a:xfrm>
          <a:prstGeom prst="rect">
            <a:avLst/>
          </a:prstGeom>
        </p:spPr>
      </p:pic>
      <p:pic>
        <p:nvPicPr>
          <p:cNvPr id="25" name="24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a:off x="2428860" y="6072206"/>
            <a:ext cx="2090052" cy="1142997"/>
          </a:xfrm>
          <a:prstGeom prst="rect">
            <a:avLst/>
          </a:prstGeom>
        </p:spPr>
      </p:pic>
      <p:pic>
        <p:nvPicPr>
          <p:cNvPr id="26" name="25 Imagen" descr="lineas_png_by_qony_dospuntitosbe-d4awz61.png"/>
          <p:cNvPicPr>
            <a:picLocks noChangeAspect="1"/>
          </p:cNvPicPr>
          <p:nvPr/>
        </p:nvPicPr>
        <p:blipFill>
          <a:blip r:embed="rId3">
            <a:duotone>
              <a:prstClr val="black"/>
              <a:srgbClr val="744D00">
                <a:tint val="45000"/>
                <a:satMod val="400000"/>
              </a:srgbClr>
            </a:duotone>
            <a:lum contrast="40000"/>
          </a:blip>
          <a:stretch>
            <a:fillRect/>
          </a:stretch>
        </p:blipFill>
        <p:spPr>
          <a:xfrm flipH="1">
            <a:off x="4572000" y="6072206"/>
            <a:ext cx="2214578" cy="1142997"/>
          </a:xfrm>
          <a:prstGeom prst="rect">
            <a:avLst/>
          </a:prstGeom>
        </p:spPr>
      </p:pic>
      <p:sp>
        <p:nvSpPr>
          <p:cNvPr id="27" name="26 Rectángulo"/>
          <p:cNvSpPr/>
          <p:nvPr/>
        </p:nvSpPr>
        <p:spPr>
          <a:xfrm>
            <a:off x="-214346" y="0"/>
            <a:ext cx="9358346" cy="7358090"/>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strVal val="#ppt_w"/>
                                          </p:val>
                                        </p:tav>
                                        <p:tav tm="100000">
                                          <p:val>
                                            <p:strVal val="#ppt_w"/>
                                          </p:val>
                                        </p:tav>
                                      </p:tavLst>
                                    </p:anim>
                                    <p:anim calcmode="lin" valueType="num">
                                      <p:cBhvr>
                                        <p:cTn id="99" dur="3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3000" fill="hold"/>
                                        <p:tgtEl>
                                          <p:spTgt spid="6"/>
                                        </p:tgtEl>
                                        <p:attrNameLst>
                                          <p:attrName>ppt_w</p:attrName>
                                        </p:attrNameLst>
                                      </p:cBhvr>
                                      <p:tavLst>
                                        <p:tav tm="0">
                                          <p:val>
                                            <p:strVal val="#ppt_w"/>
                                          </p:val>
                                        </p:tav>
                                        <p:tav tm="100000">
                                          <p:val>
                                            <p:strVal val="#ppt_w"/>
                                          </p:val>
                                        </p:tav>
                                      </p:tavLst>
                                    </p:anim>
                                    <p:anim calcmode="lin" valueType="num">
                                      <p:cBhvr>
                                        <p:cTn id="103" dur="3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3000" fill="hold"/>
                                        <p:tgtEl>
                                          <p:spTgt spid="7"/>
                                        </p:tgtEl>
                                        <p:attrNameLst>
                                          <p:attrName>ppt_w</p:attrName>
                                        </p:attrNameLst>
                                      </p:cBhvr>
                                      <p:tavLst>
                                        <p:tav tm="0">
                                          <p:val>
                                            <p:strVal val="#ppt_w"/>
                                          </p:val>
                                        </p:tav>
                                        <p:tav tm="100000">
                                          <p:val>
                                            <p:strVal val="#ppt_w"/>
                                          </p:val>
                                        </p:tav>
                                      </p:tavLst>
                                    </p:anim>
                                    <p:anim calcmode="lin" valueType="num">
                                      <p:cBhvr>
                                        <p:cTn id="107" dur="3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3000" fill="hold"/>
                                        <p:tgtEl>
                                          <p:spTgt spid="8"/>
                                        </p:tgtEl>
                                        <p:attrNameLst>
                                          <p:attrName>ppt_w</p:attrName>
                                        </p:attrNameLst>
                                      </p:cBhvr>
                                      <p:tavLst>
                                        <p:tav tm="0">
                                          <p:val>
                                            <p:strVal val="#ppt_w"/>
                                          </p:val>
                                        </p:tav>
                                        <p:tav tm="100000">
                                          <p:val>
                                            <p:strVal val="#ppt_w"/>
                                          </p:val>
                                        </p:tav>
                                      </p:tavLst>
                                    </p:anim>
                                    <p:anim calcmode="lin" valueType="num">
                                      <p:cBhvr>
                                        <p:cTn id="111" dur="3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3000" fill="hold"/>
                                        <p:tgtEl>
                                          <p:spTgt spid="9"/>
                                        </p:tgtEl>
                                        <p:attrNameLst>
                                          <p:attrName>ppt_w</p:attrName>
                                        </p:attrNameLst>
                                      </p:cBhvr>
                                      <p:tavLst>
                                        <p:tav tm="0">
                                          <p:val>
                                            <p:strVal val="#ppt_w"/>
                                          </p:val>
                                        </p:tav>
                                        <p:tav tm="100000">
                                          <p:val>
                                            <p:strVal val="#ppt_w"/>
                                          </p:val>
                                        </p:tav>
                                      </p:tavLst>
                                    </p:anim>
                                    <p:anim calcmode="lin" valueType="num">
                                      <p:cBhvr>
                                        <p:cTn id="115" dur="3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3000" fill="hold"/>
                                        <p:tgtEl>
                                          <p:spTgt spid="10"/>
                                        </p:tgtEl>
                                        <p:attrNameLst>
                                          <p:attrName>ppt_w</p:attrName>
                                        </p:attrNameLst>
                                      </p:cBhvr>
                                      <p:tavLst>
                                        <p:tav tm="0">
                                          <p:val>
                                            <p:strVal val="#ppt_w"/>
                                          </p:val>
                                        </p:tav>
                                        <p:tav tm="100000">
                                          <p:val>
                                            <p:strVal val="#ppt_w"/>
                                          </p:val>
                                        </p:tav>
                                      </p:tavLst>
                                    </p:anim>
                                    <p:anim calcmode="lin" valueType="num">
                                      <p:cBhvr>
                                        <p:cTn id="119" dur="3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ppt_w"/>
                                          </p:val>
                                        </p:tav>
                                        <p:tav tm="100000">
                                          <p:val>
                                            <p:strVal val="#ppt_w"/>
                                          </p:val>
                                        </p:tav>
                                      </p:tavLst>
                                    </p:anim>
                                    <p:anim calcmode="lin" valueType="num">
                                      <p:cBhvr>
                                        <p:cTn id="123" dur="3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3000" fill="hold"/>
                                        <p:tgtEl>
                                          <p:spTgt spid="12"/>
                                        </p:tgtEl>
                                        <p:attrNameLst>
                                          <p:attrName>ppt_w</p:attrName>
                                        </p:attrNameLst>
                                      </p:cBhvr>
                                      <p:tavLst>
                                        <p:tav tm="0">
                                          <p:val>
                                            <p:strVal val="#ppt_w"/>
                                          </p:val>
                                        </p:tav>
                                        <p:tav tm="100000">
                                          <p:val>
                                            <p:strVal val="#ppt_w"/>
                                          </p:val>
                                        </p:tav>
                                      </p:tavLst>
                                    </p:anim>
                                    <p:anim calcmode="lin" valueType="num">
                                      <p:cBhvr>
                                        <p:cTn id="127" dur="3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3000" fill="hold"/>
                                        <p:tgtEl>
                                          <p:spTgt spid="13"/>
                                        </p:tgtEl>
                                        <p:attrNameLst>
                                          <p:attrName>ppt_w</p:attrName>
                                        </p:attrNameLst>
                                      </p:cBhvr>
                                      <p:tavLst>
                                        <p:tav tm="0">
                                          <p:val>
                                            <p:strVal val="#ppt_w"/>
                                          </p:val>
                                        </p:tav>
                                        <p:tav tm="100000">
                                          <p:val>
                                            <p:strVal val="#ppt_w"/>
                                          </p:val>
                                        </p:tav>
                                      </p:tavLst>
                                    </p:anim>
                                    <p:anim calcmode="lin" valueType="num">
                                      <p:cBhvr>
                                        <p:cTn id="131" dur="3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3000" fill="hold"/>
                                        <p:tgtEl>
                                          <p:spTgt spid="14"/>
                                        </p:tgtEl>
                                        <p:attrNameLst>
                                          <p:attrName>ppt_w</p:attrName>
                                        </p:attrNameLst>
                                      </p:cBhvr>
                                      <p:tavLst>
                                        <p:tav tm="0">
                                          <p:val>
                                            <p:strVal val="#ppt_w"/>
                                          </p:val>
                                        </p:tav>
                                        <p:tav tm="100000">
                                          <p:val>
                                            <p:strVal val="#ppt_w"/>
                                          </p:val>
                                        </p:tav>
                                      </p:tavLst>
                                    </p:anim>
                                    <p:anim calcmode="lin" valueType="num">
                                      <p:cBhvr>
                                        <p:cTn id="135" dur="3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3000" fill="hold"/>
                                        <p:tgtEl>
                                          <p:spTgt spid="15"/>
                                        </p:tgtEl>
                                        <p:attrNameLst>
                                          <p:attrName>ppt_w</p:attrName>
                                        </p:attrNameLst>
                                      </p:cBhvr>
                                      <p:tavLst>
                                        <p:tav tm="0">
                                          <p:val>
                                            <p:strVal val="#ppt_w"/>
                                          </p:val>
                                        </p:tav>
                                        <p:tav tm="100000">
                                          <p:val>
                                            <p:strVal val="#ppt_w"/>
                                          </p:val>
                                        </p:tav>
                                      </p:tavLst>
                                    </p:anim>
                                    <p:anim calcmode="lin" valueType="num">
                                      <p:cBhvr>
                                        <p:cTn id="139" dur="3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3000" fill="hold"/>
                                        <p:tgtEl>
                                          <p:spTgt spid="16"/>
                                        </p:tgtEl>
                                        <p:attrNameLst>
                                          <p:attrName>ppt_w</p:attrName>
                                        </p:attrNameLst>
                                      </p:cBhvr>
                                      <p:tavLst>
                                        <p:tav tm="0">
                                          <p:val>
                                            <p:strVal val="#ppt_w"/>
                                          </p:val>
                                        </p:tav>
                                        <p:tav tm="100000">
                                          <p:val>
                                            <p:strVal val="#ppt_w"/>
                                          </p:val>
                                        </p:tav>
                                      </p:tavLst>
                                    </p:anim>
                                    <p:anim calcmode="lin" valueType="num">
                                      <p:cBhvr>
                                        <p:cTn id="143" dur="3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3000" fill="hold"/>
                                        <p:tgtEl>
                                          <p:spTgt spid="17"/>
                                        </p:tgtEl>
                                        <p:attrNameLst>
                                          <p:attrName>ppt_w</p:attrName>
                                        </p:attrNameLst>
                                      </p:cBhvr>
                                      <p:tavLst>
                                        <p:tav tm="0">
                                          <p:val>
                                            <p:strVal val="#ppt_w"/>
                                          </p:val>
                                        </p:tav>
                                        <p:tav tm="100000">
                                          <p:val>
                                            <p:strVal val="#ppt_w"/>
                                          </p:val>
                                        </p:tav>
                                      </p:tavLst>
                                    </p:anim>
                                    <p:anim calcmode="lin" valueType="num">
                                      <p:cBhvr>
                                        <p:cTn id="147" dur="3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3000" fill="hold"/>
                                        <p:tgtEl>
                                          <p:spTgt spid="18"/>
                                        </p:tgtEl>
                                        <p:attrNameLst>
                                          <p:attrName>ppt_w</p:attrName>
                                        </p:attrNameLst>
                                      </p:cBhvr>
                                      <p:tavLst>
                                        <p:tav tm="0">
                                          <p:val>
                                            <p:strVal val="#ppt_w"/>
                                          </p:val>
                                        </p:tav>
                                        <p:tav tm="100000">
                                          <p:val>
                                            <p:strVal val="#ppt_w"/>
                                          </p:val>
                                        </p:tav>
                                      </p:tavLst>
                                    </p:anim>
                                    <p:anim calcmode="lin" valueType="num">
                                      <p:cBhvr>
                                        <p:cTn id="151" dur="3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3000" fill="hold"/>
                                        <p:tgtEl>
                                          <p:spTgt spid="19"/>
                                        </p:tgtEl>
                                        <p:attrNameLst>
                                          <p:attrName>ppt_w</p:attrName>
                                        </p:attrNameLst>
                                      </p:cBhvr>
                                      <p:tavLst>
                                        <p:tav tm="0">
                                          <p:val>
                                            <p:strVal val="#ppt_w"/>
                                          </p:val>
                                        </p:tav>
                                        <p:tav tm="100000">
                                          <p:val>
                                            <p:strVal val="#ppt_w"/>
                                          </p:val>
                                        </p:tav>
                                      </p:tavLst>
                                    </p:anim>
                                    <p:anim calcmode="lin" valueType="num">
                                      <p:cBhvr>
                                        <p:cTn id="155" dur="3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3000" fill="hold"/>
                                        <p:tgtEl>
                                          <p:spTgt spid="20"/>
                                        </p:tgtEl>
                                        <p:attrNameLst>
                                          <p:attrName>ppt_w</p:attrName>
                                        </p:attrNameLst>
                                      </p:cBhvr>
                                      <p:tavLst>
                                        <p:tav tm="0">
                                          <p:val>
                                            <p:strVal val="#ppt_w"/>
                                          </p:val>
                                        </p:tav>
                                        <p:tav tm="100000">
                                          <p:val>
                                            <p:strVal val="#ppt_w"/>
                                          </p:val>
                                        </p:tav>
                                      </p:tavLst>
                                    </p:anim>
                                    <p:anim calcmode="lin" valueType="num">
                                      <p:cBhvr>
                                        <p:cTn id="159" dur="3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3000" fill="hold"/>
                                        <p:tgtEl>
                                          <p:spTgt spid="21"/>
                                        </p:tgtEl>
                                        <p:attrNameLst>
                                          <p:attrName>ppt_w</p:attrName>
                                        </p:attrNameLst>
                                      </p:cBhvr>
                                      <p:tavLst>
                                        <p:tav tm="0">
                                          <p:val>
                                            <p:strVal val="#ppt_w"/>
                                          </p:val>
                                        </p:tav>
                                        <p:tav tm="100000">
                                          <p:val>
                                            <p:strVal val="#ppt_w"/>
                                          </p:val>
                                        </p:tav>
                                      </p:tavLst>
                                    </p:anim>
                                    <p:anim calcmode="lin" valueType="num">
                                      <p:cBhvr>
                                        <p:cTn id="163" dur="3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3000" fill="hold"/>
                                        <p:tgtEl>
                                          <p:spTgt spid="22"/>
                                        </p:tgtEl>
                                        <p:attrNameLst>
                                          <p:attrName>ppt_w</p:attrName>
                                        </p:attrNameLst>
                                      </p:cBhvr>
                                      <p:tavLst>
                                        <p:tav tm="0">
                                          <p:val>
                                            <p:strVal val="#ppt_w"/>
                                          </p:val>
                                        </p:tav>
                                        <p:tav tm="100000">
                                          <p:val>
                                            <p:strVal val="#ppt_w"/>
                                          </p:val>
                                        </p:tav>
                                      </p:tavLst>
                                    </p:anim>
                                    <p:anim calcmode="lin" valueType="num">
                                      <p:cBhvr>
                                        <p:cTn id="167" dur="3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3000" fill="hold"/>
                                        <p:tgtEl>
                                          <p:spTgt spid="23"/>
                                        </p:tgtEl>
                                        <p:attrNameLst>
                                          <p:attrName>ppt_w</p:attrName>
                                        </p:attrNameLst>
                                      </p:cBhvr>
                                      <p:tavLst>
                                        <p:tav tm="0">
                                          <p:val>
                                            <p:strVal val="#ppt_w"/>
                                          </p:val>
                                        </p:tav>
                                        <p:tav tm="100000">
                                          <p:val>
                                            <p:strVal val="#ppt_w"/>
                                          </p:val>
                                        </p:tav>
                                      </p:tavLst>
                                    </p:anim>
                                    <p:anim calcmode="lin" valueType="num">
                                      <p:cBhvr>
                                        <p:cTn id="171" dur="3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3000" fill="hold"/>
                                        <p:tgtEl>
                                          <p:spTgt spid="24"/>
                                        </p:tgtEl>
                                        <p:attrNameLst>
                                          <p:attrName>ppt_w</p:attrName>
                                        </p:attrNameLst>
                                      </p:cBhvr>
                                      <p:tavLst>
                                        <p:tav tm="0">
                                          <p:val>
                                            <p:strVal val="#ppt_w"/>
                                          </p:val>
                                        </p:tav>
                                        <p:tav tm="100000">
                                          <p:val>
                                            <p:strVal val="#ppt_w"/>
                                          </p:val>
                                        </p:tav>
                                      </p:tavLst>
                                    </p:anim>
                                    <p:anim calcmode="lin" valueType="num">
                                      <p:cBhvr>
                                        <p:cTn id="175" dur="3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3000" fill="hold"/>
                                        <p:tgtEl>
                                          <p:spTgt spid="25"/>
                                        </p:tgtEl>
                                        <p:attrNameLst>
                                          <p:attrName>ppt_w</p:attrName>
                                        </p:attrNameLst>
                                      </p:cBhvr>
                                      <p:tavLst>
                                        <p:tav tm="0">
                                          <p:val>
                                            <p:strVal val="#ppt_w"/>
                                          </p:val>
                                        </p:tav>
                                        <p:tav tm="100000">
                                          <p:val>
                                            <p:strVal val="#ppt_w"/>
                                          </p:val>
                                        </p:tav>
                                      </p:tavLst>
                                    </p:anim>
                                    <p:anim calcmode="lin" valueType="num">
                                      <p:cBhvr>
                                        <p:cTn id="179" dur="3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3000" fill="hold"/>
                                        <p:tgtEl>
                                          <p:spTgt spid="26"/>
                                        </p:tgtEl>
                                        <p:attrNameLst>
                                          <p:attrName>ppt_w</p:attrName>
                                        </p:attrNameLst>
                                      </p:cBhvr>
                                      <p:tavLst>
                                        <p:tav tm="0">
                                          <p:val>
                                            <p:strVal val="#ppt_w"/>
                                          </p:val>
                                        </p:tav>
                                        <p:tav tm="100000">
                                          <p:val>
                                            <p:strVal val="#ppt_w"/>
                                          </p:val>
                                        </p:tav>
                                      </p:tavLst>
                                    </p:anim>
                                    <p:anim calcmode="lin" valueType="num">
                                      <p:cBhvr>
                                        <p:cTn id="183" dur="3000" fill="hold"/>
                                        <p:tgtEl>
                                          <p:spTgt spid="26"/>
                                        </p:tgtEl>
                                        <p:attrNameLst>
                                          <p:attrName>ppt_h</p:attrName>
                                        </p:attrNameLst>
                                      </p:cBhvr>
                                      <p:tavLst>
                                        <p:tav tm="0" fmla="#ppt_h*sin(2.5*pi*$)">
                                          <p:val>
                                            <p:fltVal val="0"/>
                                          </p:val>
                                        </p:tav>
                                        <p:tav tm="100000">
                                          <p:val>
                                            <p:fltVal val="1"/>
                                          </p:val>
                                        </p:tav>
                                      </p:tavLst>
                                    </p:anim>
                                  </p:childTnLst>
                                </p:cTn>
                              </p:par>
                            </p:childTnLst>
                          </p:cTn>
                        </p:par>
                        <p:par>
                          <p:cTn id="184" fill="hold">
                            <p:stCondLst>
                              <p:cond delay="3000"/>
                            </p:stCondLst>
                            <p:childTnLst>
                              <p:par>
                                <p:cTn id="185" presetID="2" presetClass="exit" presetSubtype="2" fill="hold" nodeType="after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7"/>
                                        </p:tgtEl>
                                        <p:attrNameLst>
                                          <p:attrName>ppt_x</p:attrName>
                                        </p:attrNameLst>
                                      </p:cBhvr>
                                      <p:tavLst>
                                        <p:tav tm="0">
                                          <p:val>
                                            <p:strVal val="ppt_x"/>
                                          </p:val>
                                        </p:tav>
                                        <p:tav tm="100000">
                                          <p:val>
                                            <p:strVal val="1+ppt_w/2"/>
                                          </p:val>
                                        </p:tav>
                                      </p:tavLst>
                                    </p:anim>
                                    <p:anim calcmode="lin" valueType="num">
                                      <p:cBhvr additive="base">
                                        <p:cTn id="191" dur="3000"/>
                                        <p:tgtEl>
                                          <p:spTgt spid="7"/>
                                        </p:tgtEl>
                                        <p:attrNameLst>
                                          <p:attrName>ppt_y</p:attrName>
                                        </p:attrNameLst>
                                      </p:cBhvr>
                                      <p:tavLst>
                                        <p:tav tm="0">
                                          <p:val>
                                            <p:strVal val="ppt_y"/>
                                          </p:val>
                                        </p:tav>
                                        <p:tav tm="100000">
                                          <p:val>
                                            <p:strVal val="ppt_y"/>
                                          </p:val>
                                        </p:tav>
                                      </p:tavLst>
                                    </p:anim>
                                    <p:set>
                                      <p:cBhvr>
                                        <p:cTn id="192" dur="1" fill="hold">
                                          <p:stCondLst>
                                            <p:cond delay="2999"/>
                                          </p:stCondLst>
                                        </p:cTn>
                                        <p:tgtEl>
                                          <p:spTgt spid="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9"/>
                                        </p:tgtEl>
                                        <p:attrNameLst>
                                          <p:attrName>ppt_x</p:attrName>
                                        </p:attrNameLst>
                                      </p:cBhvr>
                                      <p:tavLst>
                                        <p:tav tm="0">
                                          <p:val>
                                            <p:strVal val="ppt_x"/>
                                          </p:val>
                                        </p:tav>
                                        <p:tav tm="100000">
                                          <p:val>
                                            <p:strVal val="1+ppt_w/2"/>
                                          </p:val>
                                        </p:tav>
                                      </p:tavLst>
                                    </p:anim>
                                    <p:anim calcmode="lin" valueType="num">
                                      <p:cBhvr additive="base">
                                        <p:cTn id="195" dur="3000"/>
                                        <p:tgtEl>
                                          <p:spTgt spid="9"/>
                                        </p:tgtEl>
                                        <p:attrNameLst>
                                          <p:attrName>ppt_y</p:attrName>
                                        </p:attrNameLst>
                                      </p:cBhvr>
                                      <p:tavLst>
                                        <p:tav tm="0">
                                          <p:val>
                                            <p:strVal val="ppt_y"/>
                                          </p:val>
                                        </p:tav>
                                        <p:tav tm="100000">
                                          <p:val>
                                            <p:strVal val="ppt_y"/>
                                          </p:val>
                                        </p:tav>
                                      </p:tavLst>
                                    </p:anim>
                                    <p:set>
                                      <p:cBhvr>
                                        <p:cTn id="196" dur="1" fill="hold">
                                          <p:stCondLst>
                                            <p:cond delay="2999"/>
                                          </p:stCondLst>
                                        </p:cTn>
                                        <p:tgtEl>
                                          <p:spTgt spid="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1"/>
                                        </p:tgtEl>
                                        <p:attrNameLst>
                                          <p:attrName>ppt_x</p:attrName>
                                        </p:attrNameLst>
                                      </p:cBhvr>
                                      <p:tavLst>
                                        <p:tav tm="0">
                                          <p:val>
                                            <p:strVal val="ppt_x"/>
                                          </p:val>
                                        </p:tav>
                                        <p:tav tm="100000">
                                          <p:val>
                                            <p:strVal val="1+ppt_w/2"/>
                                          </p:val>
                                        </p:tav>
                                      </p:tavLst>
                                    </p:anim>
                                    <p:anim calcmode="lin" valueType="num">
                                      <p:cBhvr additive="base">
                                        <p:cTn id="199" dur="3000"/>
                                        <p:tgtEl>
                                          <p:spTgt spid="11"/>
                                        </p:tgtEl>
                                        <p:attrNameLst>
                                          <p:attrName>ppt_y</p:attrName>
                                        </p:attrNameLst>
                                      </p:cBhvr>
                                      <p:tavLst>
                                        <p:tav tm="0">
                                          <p:val>
                                            <p:strVal val="ppt_y"/>
                                          </p:val>
                                        </p:tav>
                                        <p:tav tm="100000">
                                          <p:val>
                                            <p:strVal val="ppt_y"/>
                                          </p:val>
                                        </p:tav>
                                      </p:tavLst>
                                    </p:anim>
                                    <p:set>
                                      <p:cBhvr>
                                        <p:cTn id="200" dur="1" fill="hold">
                                          <p:stCondLst>
                                            <p:cond delay="2999"/>
                                          </p:stCondLst>
                                        </p:cTn>
                                        <p:tgtEl>
                                          <p:spTgt spid="11"/>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3000"/>
                                        <p:tgtEl>
                                          <p:spTgt spid="13"/>
                                        </p:tgtEl>
                                        <p:attrNameLst>
                                          <p:attrName>ppt_x</p:attrName>
                                        </p:attrNameLst>
                                      </p:cBhvr>
                                      <p:tavLst>
                                        <p:tav tm="0">
                                          <p:val>
                                            <p:strVal val="ppt_x"/>
                                          </p:val>
                                        </p:tav>
                                        <p:tav tm="100000">
                                          <p:val>
                                            <p:strVal val="1+ppt_w/2"/>
                                          </p:val>
                                        </p:tav>
                                      </p:tavLst>
                                    </p:anim>
                                    <p:anim calcmode="lin" valueType="num">
                                      <p:cBhvr additive="base">
                                        <p:cTn id="203" dur="3000"/>
                                        <p:tgtEl>
                                          <p:spTgt spid="13"/>
                                        </p:tgtEl>
                                        <p:attrNameLst>
                                          <p:attrName>ppt_y</p:attrName>
                                        </p:attrNameLst>
                                      </p:cBhvr>
                                      <p:tavLst>
                                        <p:tav tm="0">
                                          <p:val>
                                            <p:strVal val="ppt_y"/>
                                          </p:val>
                                        </p:tav>
                                        <p:tav tm="100000">
                                          <p:val>
                                            <p:strVal val="ppt_y"/>
                                          </p:val>
                                        </p:tav>
                                      </p:tavLst>
                                    </p:anim>
                                    <p:set>
                                      <p:cBhvr>
                                        <p:cTn id="204" dur="1" fill="hold">
                                          <p:stCondLst>
                                            <p:cond delay="2999"/>
                                          </p:stCondLst>
                                        </p:cTn>
                                        <p:tgtEl>
                                          <p:spTgt spid="1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1+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17"/>
                                        </p:tgtEl>
                                        <p:attrNameLst>
                                          <p:attrName>ppt_x</p:attrName>
                                        </p:attrNameLst>
                                      </p:cBhvr>
                                      <p:tavLst>
                                        <p:tav tm="0">
                                          <p:val>
                                            <p:strVal val="ppt_x"/>
                                          </p:val>
                                        </p:tav>
                                        <p:tav tm="100000">
                                          <p:val>
                                            <p:strVal val="1+ppt_w/2"/>
                                          </p:val>
                                        </p:tav>
                                      </p:tavLst>
                                    </p:anim>
                                    <p:anim calcmode="lin" valueType="num">
                                      <p:cBhvr additive="base">
                                        <p:cTn id="211" dur="3000"/>
                                        <p:tgtEl>
                                          <p:spTgt spid="17"/>
                                        </p:tgtEl>
                                        <p:attrNameLst>
                                          <p:attrName>ppt_y</p:attrName>
                                        </p:attrNameLst>
                                      </p:cBhvr>
                                      <p:tavLst>
                                        <p:tav tm="0">
                                          <p:val>
                                            <p:strVal val="ppt_y"/>
                                          </p:val>
                                        </p:tav>
                                        <p:tav tm="100000">
                                          <p:val>
                                            <p:strVal val="ppt_y"/>
                                          </p:val>
                                        </p:tav>
                                      </p:tavLst>
                                    </p:anim>
                                    <p:set>
                                      <p:cBhvr>
                                        <p:cTn id="212" dur="1" fill="hold">
                                          <p:stCondLst>
                                            <p:cond delay="2999"/>
                                          </p:stCondLst>
                                        </p:cTn>
                                        <p:tgtEl>
                                          <p:spTgt spid="1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19"/>
                                        </p:tgtEl>
                                        <p:attrNameLst>
                                          <p:attrName>ppt_x</p:attrName>
                                        </p:attrNameLst>
                                      </p:cBhvr>
                                      <p:tavLst>
                                        <p:tav tm="0">
                                          <p:val>
                                            <p:strVal val="ppt_x"/>
                                          </p:val>
                                        </p:tav>
                                        <p:tav tm="100000">
                                          <p:val>
                                            <p:strVal val="1+ppt_w/2"/>
                                          </p:val>
                                        </p:tav>
                                      </p:tavLst>
                                    </p:anim>
                                    <p:anim calcmode="lin" valueType="num">
                                      <p:cBhvr additive="base">
                                        <p:cTn id="215" dur="3000"/>
                                        <p:tgtEl>
                                          <p:spTgt spid="19"/>
                                        </p:tgtEl>
                                        <p:attrNameLst>
                                          <p:attrName>ppt_y</p:attrName>
                                        </p:attrNameLst>
                                      </p:cBhvr>
                                      <p:tavLst>
                                        <p:tav tm="0">
                                          <p:val>
                                            <p:strVal val="ppt_y"/>
                                          </p:val>
                                        </p:tav>
                                        <p:tav tm="100000">
                                          <p:val>
                                            <p:strVal val="ppt_y"/>
                                          </p:val>
                                        </p:tav>
                                      </p:tavLst>
                                    </p:anim>
                                    <p:set>
                                      <p:cBhvr>
                                        <p:cTn id="216" dur="1" fill="hold">
                                          <p:stCondLst>
                                            <p:cond delay="2999"/>
                                          </p:stCondLst>
                                        </p:cTn>
                                        <p:tgtEl>
                                          <p:spTgt spid="19"/>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1+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23"/>
                                        </p:tgtEl>
                                        <p:attrNameLst>
                                          <p:attrName>ppt_x</p:attrName>
                                        </p:attrNameLst>
                                      </p:cBhvr>
                                      <p:tavLst>
                                        <p:tav tm="0">
                                          <p:val>
                                            <p:strVal val="ppt_x"/>
                                          </p:val>
                                        </p:tav>
                                        <p:tav tm="100000">
                                          <p:val>
                                            <p:strVal val="1+ppt_w/2"/>
                                          </p:val>
                                        </p:tav>
                                      </p:tavLst>
                                    </p:anim>
                                    <p:anim calcmode="lin" valueType="num">
                                      <p:cBhvr additive="base">
                                        <p:cTn id="223" dur="3000"/>
                                        <p:tgtEl>
                                          <p:spTgt spid="23"/>
                                        </p:tgtEl>
                                        <p:attrNameLst>
                                          <p:attrName>ppt_y</p:attrName>
                                        </p:attrNameLst>
                                      </p:cBhvr>
                                      <p:tavLst>
                                        <p:tav tm="0">
                                          <p:val>
                                            <p:strVal val="ppt_y"/>
                                          </p:val>
                                        </p:tav>
                                        <p:tav tm="100000">
                                          <p:val>
                                            <p:strVal val="ppt_y"/>
                                          </p:val>
                                        </p:tav>
                                      </p:tavLst>
                                    </p:anim>
                                    <p:set>
                                      <p:cBhvr>
                                        <p:cTn id="224" dur="1" fill="hold">
                                          <p:stCondLst>
                                            <p:cond delay="2999"/>
                                          </p:stCondLst>
                                        </p:cTn>
                                        <p:tgtEl>
                                          <p:spTgt spid="2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25"/>
                                        </p:tgtEl>
                                        <p:attrNameLst>
                                          <p:attrName>ppt_x</p:attrName>
                                        </p:attrNameLst>
                                      </p:cBhvr>
                                      <p:tavLst>
                                        <p:tav tm="0">
                                          <p:val>
                                            <p:strVal val="ppt_x"/>
                                          </p:val>
                                        </p:tav>
                                        <p:tav tm="100000">
                                          <p:val>
                                            <p:strVal val="1+ppt_w/2"/>
                                          </p:val>
                                        </p:tav>
                                      </p:tavLst>
                                    </p:anim>
                                    <p:anim calcmode="lin" valueType="num">
                                      <p:cBhvr additive="base">
                                        <p:cTn id="227" dur="3000"/>
                                        <p:tgtEl>
                                          <p:spTgt spid="25"/>
                                        </p:tgtEl>
                                        <p:attrNameLst>
                                          <p:attrName>ppt_y</p:attrName>
                                        </p:attrNameLst>
                                      </p:cBhvr>
                                      <p:tavLst>
                                        <p:tav tm="0">
                                          <p:val>
                                            <p:strVal val="ppt_y"/>
                                          </p:val>
                                        </p:tav>
                                        <p:tav tm="100000">
                                          <p:val>
                                            <p:strVal val="ppt_y"/>
                                          </p:val>
                                        </p:tav>
                                      </p:tavLst>
                                    </p:anim>
                                    <p:set>
                                      <p:cBhvr>
                                        <p:cTn id="228" dur="1" fill="hold">
                                          <p:stCondLst>
                                            <p:cond delay="2999"/>
                                          </p:stCondLst>
                                        </p:cTn>
                                        <p:tgtEl>
                                          <p:spTgt spid="25"/>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6"/>
                                        </p:tgtEl>
                                        <p:attrNameLst>
                                          <p:attrName>ppt_x</p:attrName>
                                        </p:attrNameLst>
                                      </p:cBhvr>
                                      <p:tavLst>
                                        <p:tav tm="0">
                                          <p:val>
                                            <p:strVal val="ppt_x"/>
                                          </p:val>
                                        </p:tav>
                                        <p:tav tm="100000">
                                          <p:val>
                                            <p:strVal val="0-ppt_w/2"/>
                                          </p:val>
                                        </p:tav>
                                      </p:tavLst>
                                    </p:anim>
                                    <p:anim calcmode="lin" valueType="num">
                                      <p:cBhvr additive="base">
                                        <p:cTn id="231" dur="3000"/>
                                        <p:tgtEl>
                                          <p:spTgt spid="6"/>
                                        </p:tgtEl>
                                        <p:attrNameLst>
                                          <p:attrName>ppt_y</p:attrName>
                                        </p:attrNameLst>
                                      </p:cBhvr>
                                      <p:tavLst>
                                        <p:tav tm="0">
                                          <p:val>
                                            <p:strVal val="ppt_y"/>
                                          </p:val>
                                        </p:tav>
                                        <p:tav tm="100000">
                                          <p:val>
                                            <p:strVal val="ppt_y"/>
                                          </p:val>
                                        </p:tav>
                                      </p:tavLst>
                                    </p:anim>
                                    <p:set>
                                      <p:cBhvr>
                                        <p:cTn id="232" dur="1" fill="hold">
                                          <p:stCondLst>
                                            <p:cond delay="2999"/>
                                          </p:stCondLst>
                                        </p:cTn>
                                        <p:tgtEl>
                                          <p:spTgt spid="6"/>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8"/>
                                        </p:tgtEl>
                                        <p:attrNameLst>
                                          <p:attrName>ppt_x</p:attrName>
                                        </p:attrNameLst>
                                      </p:cBhvr>
                                      <p:tavLst>
                                        <p:tav tm="0">
                                          <p:val>
                                            <p:strVal val="ppt_x"/>
                                          </p:val>
                                        </p:tav>
                                        <p:tav tm="100000">
                                          <p:val>
                                            <p:strVal val="0-ppt_w/2"/>
                                          </p:val>
                                        </p:tav>
                                      </p:tavLst>
                                    </p:anim>
                                    <p:anim calcmode="lin" valueType="num">
                                      <p:cBhvr additive="base">
                                        <p:cTn id="235" dur="3000"/>
                                        <p:tgtEl>
                                          <p:spTgt spid="8"/>
                                        </p:tgtEl>
                                        <p:attrNameLst>
                                          <p:attrName>ppt_y</p:attrName>
                                        </p:attrNameLst>
                                      </p:cBhvr>
                                      <p:tavLst>
                                        <p:tav tm="0">
                                          <p:val>
                                            <p:strVal val="ppt_y"/>
                                          </p:val>
                                        </p:tav>
                                        <p:tav tm="100000">
                                          <p:val>
                                            <p:strVal val="ppt_y"/>
                                          </p:val>
                                        </p:tav>
                                      </p:tavLst>
                                    </p:anim>
                                    <p:set>
                                      <p:cBhvr>
                                        <p:cTn id="236" dur="1" fill="hold">
                                          <p:stCondLst>
                                            <p:cond delay="2999"/>
                                          </p:stCondLst>
                                        </p:cTn>
                                        <p:tgtEl>
                                          <p:spTgt spid="8"/>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0-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0-ppt_w/2"/>
                                          </p:val>
                                        </p:tav>
                                      </p:tavLst>
                                    </p:anim>
                                    <p:anim calcmode="lin" valueType="num">
                                      <p:cBhvr additive="base">
                                        <p:cTn id="243" dur="3000"/>
                                        <p:tgtEl>
                                          <p:spTgt spid="12"/>
                                        </p:tgtEl>
                                        <p:attrNameLst>
                                          <p:attrName>ppt_y</p:attrName>
                                        </p:attrNameLst>
                                      </p:cBhvr>
                                      <p:tavLst>
                                        <p:tav tm="0">
                                          <p:val>
                                            <p:strVal val="ppt_y"/>
                                          </p:val>
                                        </p:tav>
                                        <p:tav tm="100000">
                                          <p:val>
                                            <p:strVal val="ppt_y"/>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0-ppt_w/2"/>
                                          </p:val>
                                        </p:tav>
                                      </p:tavLst>
                                    </p:anim>
                                    <p:anim calcmode="lin" valueType="num">
                                      <p:cBhvr additive="base">
                                        <p:cTn id="247" dur="3000"/>
                                        <p:tgtEl>
                                          <p:spTgt spid="14"/>
                                        </p:tgtEl>
                                        <p:attrNameLst>
                                          <p:attrName>ppt_y</p:attrName>
                                        </p:attrNameLst>
                                      </p:cBhvr>
                                      <p:tavLst>
                                        <p:tav tm="0">
                                          <p:val>
                                            <p:strVal val="ppt_y"/>
                                          </p:val>
                                        </p:tav>
                                        <p:tav tm="100000">
                                          <p:val>
                                            <p:strVal val="ppt_y"/>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0-ppt_w/2"/>
                                          </p:val>
                                        </p:tav>
                                      </p:tavLst>
                                    </p:anim>
                                    <p:anim calcmode="lin" valueType="num">
                                      <p:cBhvr additive="base">
                                        <p:cTn id="251" dur="3000"/>
                                        <p:tgtEl>
                                          <p:spTgt spid="16"/>
                                        </p:tgtEl>
                                        <p:attrNameLst>
                                          <p:attrName>ppt_y</p:attrName>
                                        </p:attrNameLst>
                                      </p:cBhvr>
                                      <p:tavLst>
                                        <p:tav tm="0">
                                          <p:val>
                                            <p:strVal val="ppt_y"/>
                                          </p:val>
                                        </p:tav>
                                        <p:tav tm="100000">
                                          <p:val>
                                            <p:strVal val="ppt_y"/>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0-ppt_w/2"/>
                                          </p:val>
                                        </p:tav>
                                      </p:tavLst>
                                    </p:anim>
                                    <p:anim calcmode="lin" valueType="num">
                                      <p:cBhvr additive="base">
                                        <p:cTn id="255" dur="3000"/>
                                        <p:tgtEl>
                                          <p:spTgt spid="18"/>
                                        </p:tgtEl>
                                        <p:attrNameLst>
                                          <p:attrName>ppt_y</p:attrName>
                                        </p:attrNameLst>
                                      </p:cBhvr>
                                      <p:tavLst>
                                        <p:tav tm="0">
                                          <p:val>
                                            <p:strVal val="ppt_y"/>
                                          </p:val>
                                        </p:tav>
                                        <p:tav tm="100000">
                                          <p:val>
                                            <p:strVal val="ppt_y"/>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0-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ppt_y"/>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0-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9"/>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9"/>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21"/>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23"/>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5"/>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6"/>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8"/>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12"/>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16"/>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18"/>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6"/>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3000" fill="hold"/>
                                        <p:tgtEl>
                                          <p:spTgt spid="4"/>
                                        </p:tgtEl>
                                        <p:attrNameLst>
                                          <p:attrName>ppt_w</p:attrName>
                                        </p:attrNameLst>
                                      </p:cBhvr>
                                      <p:tavLst>
                                        <p:tav tm="0">
                                          <p:val>
                                            <p:strVal val="4/3*#ppt_w"/>
                                          </p:val>
                                        </p:tav>
                                        <p:tav tm="100000">
                                          <p:val>
                                            <p:strVal val="#ppt_w"/>
                                          </p:val>
                                        </p:tav>
                                      </p:tavLst>
                                    </p:anim>
                                    <p:anim calcmode="lin" valueType="num">
                                      <p:cBhvr>
                                        <p:cTn id="320" dur="3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823B"/>
              </a:gs>
              <a:gs pos="50000">
                <a:schemeClr val="tx1">
                  <a:lumMod val="75000"/>
                  <a:shade val="67500"/>
                  <a:satMod val="115000"/>
                </a:schemeClr>
              </a:gs>
              <a:gs pos="100000">
                <a:schemeClr val="tx1">
                  <a:lumMod val="75000"/>
                  <a:shade val="100000"/>
                  <a:satMod val="115000"/>
                </a:schemeClr>
              </a:gs>
            </a:gsLst>
            <a:lin ang="16200000" scaled="1"/>
            <a:tileRect/>
          </a:gradFill>
        </p:spPr>
        <p:txBody>
          <a:bodyPr/>
          <a:lstStyle/>
          <a:p>
            <a:endParaRPr lang="es-ES" dirty="0"/>
          </a:p>
        </p:txBody>
      </p:sp>
      <p:pic>
        <p:nvPicPr>
          <p:cNvPr id="5" name="4 Imagen" descr="3635772252_d6999becd9_o.jpg"/>
          <p:cNvPicPr>
            <a:picLocks noChangeAspect="1"/>
          </p:cNvPicPr>
          <p:nvPr/>
        </p:nvPicPr>
        <p:blipFill>
          <a:blip r:embed="rId2"/>
          <a:stretch>
            <a:fillRect/>
          </a:stretch>
        </p:blipFill>
        <p:spPr>
          <a:xfrm>
            <a:off x="0" y="0"/>
            <a:ext cx="9144000" cy="6849070"/>
          </a:xfrm>
          <a:prstGeom prst="rect">
            <a:avLst/>
          </a:prstGeom>
        </p:spPr>
      </p:pic>
      <p:pic>
        <p:nvPicPr>
          <p:cNvPr id="21" name="20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22" name="21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23" name="22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24" name="23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25" name="24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26" name="25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27" name="26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28" name="27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29" name="28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30" name="29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31" name="30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32" name="31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33" name="32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34" name="33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35" name="34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36" name="35 Imagen" descr="11.png"/>
          <p:cNvPicPr>
            <a:picLocks noChangeAspect="1"/>
          </p:cNvPicPr>
          <p:nvPr/>
        </p:nvPicPr>
        <p:blipFill>
          <a:blip r:embed="rId3">
            <a:duotone>
              <a:prstClr val="black"/>
              <a:srgbClr val="00B050">
                <a:tint val="45000"/>
                <a:satMod val="400000"/>
              </a:srgbClr>
            </a:duotone>
            <a:lum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sp>
        <p:nvSpPr>
          <p:cNvPr id="37" name="36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4000" fill="hold"/>
                                        <p:tgtEl>
                                          <p:spTgt spid="23"/>
                                        </p:tgtEl>
                                        <p:attrNameLst>
                                          <p:attrName>ppt_x</p:attrName>
                                        </p:attrNameLst>
                                      </p:cBhvr>
                                      <p:tavLst>
                                        <p:tav tm="0">
                                          <p:val>
                                            <p:strVal val="0-#ppt_w/2"/>
                                          </p:val>
                                        </p:tav>
                                        <p:tav tm="100000">
                                          <p:val>
                                            <p:strVal val="#ppt_x"/>
                                          </p:val>
                                        </p:tav>
                                      </p:tavLst>
                                    </p:anim>
                                    <p:anim calcmode="lin" valueType="num">
                                      <p:cBhvr additive="base">
                                        <p:cTn id="15" dur="4000" fill="hold"/>
                                        <p:tgtEl>
                                          <p:spTgt spid="23"/>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0" fill="hold"/>
                                        <p:tgtEl>
                                          <p:spTgt spid="25"/>
                                        </p:tgtEl>
                                        <p:attrNameLst>
                                          <p:attrName>ppt_x</p:attrName>
                                        </p:attrNameLst>
                                      </p:cBhvr>
                                      <p:tavLst>
                                        <p:tav tm="0">
                                          <p:val>
                                            <p:strVal val="0-#ppt_w/2"/>
                                          </p:val>
                                        </p:tav>
                                        <p:tav tm="100000">
                                          <p:val>
                                            <p:strVal val="#ppt_x"/>
                                          </p:val>
                                        </p:tav>
                                      </p:tavLst>
                                    </p:anim>
                                    <p:anim calcmode="lin" valueType="num">
                                      <p:cBhvr additive="base">
                                        <p:cTn id="19" dur="5000" fill="hold"/>
                                        <p:tgtEl>
                                          <p:spTgt spid="25"/>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6000" fill="hold"/>
                                        <p:tgtEl>
                                          <p:spTgt spid="26"/>
                                        </p:tgtEl>
                                        <p:attrNameLst>
                                          <p:attrName>ppt_x</p:attrName>
                                        </p:attrNameLst>
                                      </p:cBhvr>
                                      <p:tavLst>
                                        <p:tav tm="0">
                                          <p:val>
                                            <p:strVal val="0-#ppt_w/2"/>
                                          </p:val>
                                        </p:tav>
                                        <p:tav tm="100000">
                                          <p:val>
                                            <p:strVal val="#ppt_x"/>
                                          </p:val>
                                        </p:tav>
                                      </p:tavLst>
                                    </p:anim>
                                    <p:anim calcmode="lin" valueType="num">
                                      <p:cBhvr additive="base">
                                        <p:cTn id="23" dur="6000" fill="hold"/>
                                        <p:tgtEl>
                                          <p:spTgt spid="26"/>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7000" fill="hold"/>
                                        <p:tgtEl>
                                          <p:spTgt spid="29"/>
                                        </p:tgtEl>
                                        <p:attrNameLst>
                                          <p:attrName>ppt_x</p:attrName>
                                        </p:attrNameLst>
                                      </p:cBhvr>
                                      <p:tavLst>
                                        <p:tav tm="0">
                                          <p:val>
                                            <p:strVal val="0-#ppt_w/2"/>
                                          </p:val>
                                        </p:tav>
                                        <p:tav tm="100000">
                                          <p:val>
                                            <p:strVal val="#ppt_x"/>
                                          </p:val>
                                        </p:tav>
                                      </p:tavLst>
                                    </p:anim>
                                    <p:anim calcmode="lin" valueType="num">
                                      <p:cBhvr additive="base">
                                        <p:cTn id="27" dur="7000" fill="hold"/>
                                        <p:tgtEl>
                                          <p:spTgt spid="29"/>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8000" fill="hold"/>
                                        <p:tgtEl>
                                          <p:spTgt spid="31"/>
                                        </p:tgtEl>
                                        <p:attrNameLst>
                                          <p:attrName>ppt_x</p:attrName>
                                        </p:attrNameLst>
                                      </p:cBhvr>
                                      <p:tavLst>
                                        <p:tav tm="0">
                                          <p:val>
                                            <p:strVal val="0-#ppt_w/2"/>
                                          </p:val>
                                        </p:tav>
                                        <p:tav tm="100000">
                                          <p:val>
                                            <p:strVal val="#ppt_x"/>
                                          </p:val>
                                        </p:tav>
                                      </p:tavLst>
                                    </p:anim>
                                    <p:anim calcmode="lin" valueType="num">
                                      <p:cBhvr additive="base">
                                        <p:cTn id="31" dur="8000" fill="hold"/>
                                        <p:tgtEl>
                                          <p:spTgt spid="31"/>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9000" fill="hold"/>
                                        <p:tgtEl>
                                          <p:spTgt spid="33"/>
                                        </p:tgtEl>
                                        <p:attrNameLst>
                                          <p:attrName>ppt_x</p:attrName>
                                        </p:attrNameLst>
                                      </p:cBhvr>
                                      <p:tavLst>
                                        <p:tav tm="0">
                                          <p:val>
                                            <p:strVal val="0-#ppt_w/2"/>
                                          </p:val>
                                        </p:tav>
                                        <p:tav tm="100000">
                                          <p:val>
                                            <p:strVal val="#ppt_x"/>
                                          </p:val>
                                        </p:tav>
                                      </p:tavLst>
                                    </p:anim>
                                    <p:anim calcmode="lin" valueType="num">
                                      <p:cBhvr additive="base">
                                        <p:cTn id="35" dur="9000" fill="hold"/>
                                        <p:tgtEl>
                                          <p:spTgt spid="33"/>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10000" fill="hold"/>
                                        <p:tgtEl>
                                          <p:spTgt spid="34"/>
                                        </p:tgtEl>
                                        <p:attrNameLst>
                                          <p:attrName>ppt_x</p:attrName>
                                        </p:attrNameLst>
                                      </p:cBhvr>
                                      <p:tavLst>
                                        <p:tav tm="0">
                                          <p:val>
                                            <p:strVal val="0-#ppt_w/2"/>
                                          </p:val>
                                        </p:tav>
                                        <p:tav tm="100000">
                                          <p:val>
                                            <p:strVal val="#ppt_x"/>
                                          </p:val>
                                        </p:tav>
                                      </p:tavLst>
                                    </p:anim>
                                    <p:anim calcmode="lin" valueType="num">
                                      <p:cBhvr additive="base">
                                        <p:cTn id="39" dur="10000" fill="hold"/>
                                        <p:tgtEl>
                                          <p:spTgt spid="34"/>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1+#ppt_w/2"/>
                                          </p:val>
                                        </p:tav>
                                        <p:tav tm="100000">
                                          <p:val>
                                            <p:strVal val="#ppt_x"/>
                                          </p:val>
                                        </p:tav>
                                      </p:tavLst>
                                    </p:anim>
                                    <p:anim calcmode="lin" valueType="num">
                                      <p:cBhvr additive="base">
                                        <p:cTn id="43" dur="3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4000" fill="hold"/>
                                        <p:tgtEl>
                                          <p:spTgt spid="24"/>
                                        </p:tgtEl>
                                        <p:attrNameLst>
                                          <p:attrName>ppt_x</p:attrName>
                                        </p:attrNameLst>
                                      </p:cBhvr>
                                      <p:tavLst>
                                        <p:tav tm="0">
                                          <p:val>
                                            <p:strVal val="1+#ppt_w/2"/>
                                          </p:val>
                                        </p:tav>
                                        <p:tav tm="100000">
                                          <p:val>
                                            <p:strVal val="#ppt_x"/>
                                          </p:val>
                                        </p:tav>
                                      </p:tavLst>
                                    </p:anim>
                                    <p:anim calcmode="lin" valueType="num">
                                      <p:cBhvr additive="base">
                                        <p:cTn id="47" dur="4000" fill="hold"/>
                                        <p:tgtEl>
                                          <p:spTgt spid="2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0" fill="hold"/>
                                        <p:tgtEl>
                                          <p:spTgt spid="27"/>
                                        </p:tgtEl>
                                        <p:attrNameLst>
                                          <p:attrName>ppt_x</p:attrName>
                                        </p:attrNameLst>
                                      </p:cBhvr>
                                      <p:tavLst>
                                        <p:tav tm="0">
                                          <p:val>
                                            <p:strVal val="1+#ppt_w/2"/>
                                          </p:val>
                                        </p:tav>
                                        <p:tav tm="100000">
                                          <p:val>
                                            <p:strVal val="#ppt_x"/>
                                          </p:val>
                                        </p:tav>
                                      </p:tavLst>
                                    </p:anim>
                                    <p:anim calcmode="lin" valueType="num">
                                      <p:cBhvr additive="base">
                                        <p:cTn id="51" dur="5000" fill="hold"/>
                                        <p:tgtEl>
                                          <p:spTgt spid="2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6000" fill="hold"/>
                                        <p:tgtEl>
                                          <p:spTgt spid="28"/>
                                        </p:tgtEl>
                                        <p:attrNameLst>
                                          <p:attrName>ppt_x</p:attrName>
                                        </p:attrNameLst>
                                      </p:cBhvr>
                                      <p:tavLst>
                                        <p:tav tm="0">
                                          <p:val>
                                            <p:strVal val="1+#ppt_w/2"/>
                                          </p:val>
                                        </p:tav>
                                        <p:tav tm="100000">
                                          <p:val>
                                            <p:strVal val="#ppt_x"/>
                                          </p:val>
                                        </p:tav>
                                      </p:tavLst>
                                    </p:anim>
                                    <p:anim calcmode="lin" valueType="num">
                                      <p:cBhvr additive="base">
                                        <p:cTn id="55" dur="6000" fill="hold"/>
                                        <p:tgtEl>
                                          <p:spTgt spid="28"/>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7000" fill="hold"/>
                                        <p:tgtEl>
                                          <p:spTgt spid="30"/>
                                        </p:tgtEl>
                                        <p:attrNameLst>
                                          <p:attrName>ppt_x</p:attrName>
                                        </p:attrNameLst>
                                      </p:cBhvr>
                                      <p:tavLst>
                                        <p:tav tm="0">
                                          <p:val>
                                            <p:strVal val="1+#ppt_w/2"/>
                                          </p:val>
                                        </p:tav>
                                        <p:tav tm="100000">
                                          <p:val>
                                            <p:strVal val="#ppt_x"/>
                                          </p:val>
                                        </p:tav>
                                      </p:tavLst>
                                    </p:anim>
                                    <p:anim calcmode="lin" valueType="num">
                                      <p:cBhvr additive="base">
                                        <p:cTn id="59" dur="7000" fill="hold"/>
                                        <p:tgtEl>
                                          <p:spTgt spid="30"/>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8000" fill="hold"/>
                                        <p:tgtEl>
                                          <p:spTgt spid="32"/>
                                        </p:tgtEl>
                                        <p:attrNameLst>
                                          <p:attrName>ppt_x</p:attrName>
                                        </p:attrNameLst>
                                      </p:cBhvr>
                                      <p:tavLst>
                                        <p:tav tm="0">
                                          <p:val>
                                            <p:strVal val="1+#ppt_w/2"/>
                                          </p:val>
                                        </p:tav>
                                        <p:tav tm="100000">
                                          <p:val>
                                            <p:strVal val="#ppt_x"/>
                                          </p:val>
                                        </p:tav>
                                      </p:tavLst>
                                    </p:anim>
                                    <p:anim calcmode="lin" valueType="num">
                                      <p:cBhvr additive="base">
                                        <p:cTn id="63" dur="8000" fill="hold"/>
                                        <p:tgtEl>
                                          <p:spTgt spid="32"/>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9000" fill="hold"/>
                                        <p:tgtEl>
                                          <p:spTgt spid="35"/>
                                        </p:tgtEl>
                                        <p:attrNameLst>
                                          <p:attrName>ppt_x</p:attrName>
                                        </p:attrNameLst>
                                      </p:cBhvr>
                                      <p:tavLst>
                                        <p:tav tm="0">
                                          <p:val>
                                            <p:strVal val="1+#ppt_w/2"/>
                                          </p:val>
                                        </p:tav>
                                        <p:tav tm="100000">
                                          <p:val>
                                            <p:strVal val="#ppt_x"/>
                                          </p:val>
                                        </p:tav>
                                      </p:tavLst>
                                    </p:anim>
                                    <p:anim calcmode="lin" valueType="num">
                                      <p:cBhvr additive="base">
                                        <p:cTn id="67" dur="9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10000" fill="hold"/>
                                        <p:tgtEl>
                                          <p:spTgt spid="36"/>
                                        </p:tgtEl>
                                        <p:attrNameLst>
                                          <p:attrName>ppt_x</p:attrName>
                                        </p:attrNameLst>
                                      </p:cBhvr>
                                      <p:tavLst>
                                        <p:tav tm="0">
                                          <p:val>
                                            <p:strVal val="1+#ppt_w/2"/>
                                          </p:val>
                                        </p:tav>
                                        <p:tav tm="100000">
                                          <p:val>
                                            <p:strVal val="#ppt_x"/>
                                          </p:val>
                                        </p:tav>
                                      </p:tavLst>
                                    </p:anim>
                                    <p:anim calcmode="lin" valueType="num">
                                      <p:cBhvr additive="base">
                                        <p:cTn id="71" dur="10000" fill="hold"/>
                                        <p:tgtEl>
                                          <p:spTgt spid="36"/>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21"/>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23"/>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25"/>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26"/>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29"/>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31"/>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33"/>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3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22"/>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24"/>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27"/>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28"/>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30"/>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32"/>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35"/>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36"/>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21"/>
                                        </p:tgtEl>
                                        <p:attrNameLst>
                                          <p:attrName>ppt_x</p:attrName>
                                        </p:attrNameLst>
                                      </p:cBhvr>
                                      <p:tavLst>
                                        <p:tav tm="0">
                                          <p:val>
                                            <p:strVal val="ppt_x"/>
                                          </p:val>
                                        </p:tav>
                                        <p:tav tm="100000">
                                          <p:val>
                                            <p:strVal val="1+ppt_w/2"/>
                                          </p:val>
                                        </p:tav>
                                      </p:tavLst>
                                    </p:anim>
                                    <p:anim calcmode="lin" valueType="num">
                                      <p:cBhvr additive="base">
                                        <p:cTn id="107" dur="5000"/>
                                        <p:tgtEl>
                                          <p:spTgt spid="21"/>
                                        </p:tgtEl>
                                        <p:attrNameLst>
                                          <p:attrName>ppt_y</p:attrName>
                                        </p:attrNameLst>
                                      </p:cBhvr>
                                      <p:tavLst>
                                        <p:tav tm="0">
                                          <p:val>
                                            <p:strVal val="ppt_y"/>
                                          </p:val>
                                        </p:tav>
                                        <p:tav tm="100000">
                                          <p:val>
                                            <p:strVal val="ppt_y"/>
                                          </p:val>
                                        </p:tav>
                                      </p:tavLst>
                                    </p:anim>
                                    <p:set>
                                      <p:cBhvr>
                                        <p:cTn id="108" dur="1" fill="hold">
                                          <p:stCondLst>
                                            <p:cond delay="4999"/>
                                          </p:stCondLst>
                                        </p:cTn>
                                        <p:tgtEl>
                                          <p:spTgt spid="21"/>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23"/>
                                        </p:tgtEl>
                                        <p:attrNameLst>
                                          <p:attrName>ppt_x</p:attrName>
                                        </p:attrNameLst>
                                      </p:cBhvr>
                                      <p:tavLst>
                                        <p:tav tm="0">
                                          <p:val>
                                            <p:strVal val="ppt_x"/>
                                          </p:val>
                                        </p:tav>
                                        <p:tav tm="100000">
                                          <p:val>
                                            <p:strVal val="1+ppt_w/2"/>
                                          </p:val>
                                        </p:tav>
                                      </p:tavLst>
                                    </p:anim>
                                    <p:anim calcmode="lin" valueType="num">
                                      <p:cBhvr additive="base">
                                        <p:cTn id="111" dur="5000"/>
                                        <p:tgtEl>
                                          <p:spTgt spid="23"/>
                                        </p:tgtEl>
                                        <p:attrNameLst>
                                          <p:attrName>ppt_y</p:attrName>
                                        </p:attrNameLst>
                                      </p:cBhvr>
                                      <p:tavLst>
                                        <p:tav tm="0">
                                          <p:val>
                                            <p:strVal val="ppt_y"/>
                                          </p:val>
                                        </p:tav>
                                        <p:tav tm="100000">
                                          <p:val>
                                            <p:strVal val="ppt_y"/>
                                          </p:val>
                                        </p:tav>
                                      </p:tavLst>
                                    </p:anim>
                                    <p:set>
                                      <p:cBhvr>
                                        <p:cTn id="112" dur="1" fill="hold">
                                          <p:stCondLst>
                                            <p:cond delay="4999"/>
                                          </p:stCondLst>
                                        </p:cTn>
                                        <p:tgtEl>
                                          <p:spTgt spid="23"/>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25"/>
                                        </p:tgtEl>
                                        <p:attrNameLst>
                                          <p:attrName>ppt_x</p:attrName>
                                        </p:attrNameLst>
                                      </p:cBhvr>
                                      <p:tavLst>
                                        <p:tav tm="0">
                                          <p:val>
                                            <p:strVal val="ppt_x"/>
                                          </p:val>
                                        </p:tav>
                                        <p:tav tm="100000">
                                          <p:val>
                                            <p:strVal val="1+ppt_w/2"/>
                                          </p:val>
                                        </p:tav>
                                      </p:tavLst>
                                    </p:anim>
                                    <p:anim calcmode="lin" valueType="num">
                                      <p:cBhvr additive="base">
                                        <p:cTn id="115" dur="5000"/>
                                        <p:tgtEl>
                                          <p:spTgt spid="25"/>
                                        </p:tgtEl>
                                        <p:attrNameLst>
                                          <p:attrName>ppt_y</p:attrName>
                                        </p:attrNameLst>
                                      </p:cBhvr>
                                      <p:tavLst>
                                        <p:tav tm="0">
                                          <p:val>
                                            <p:strVal val="ppt_y"/>
                                          </p:val>
                                        </p:tav>
                                        <p:tav tm="100000">
                                          <p:val>
                                            <p:strVal val="ppt_y"/>
                                          </p:val>
                                        </p:tav>
                                      </p:tavLst>
                                    </p:anim>
                                    <p:set>
                                      <p:cBhvr>
                                        <p:cTn id="116" dur="1" fill="hold">
                                          <p:stCondLst>
                                            <p:cond delay="4999"/>
                                          </p:stCondLst>
                                        </p:cTn>
                                        <p:tgtEl>
                                          <p:spTgt spid="25"/>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26"/>
                                        </p:tgtEl>
                                        <p:attrNameLst>
                                          <p:attrName>ppt_x</p:attrName>
                                        </p:attrNameLst>
                                      </p:cBhvr>
                                      <p:tavLst>
                                        <p:tav tm="0">
                                          <p:val>
                                            <p:strVal val="ppt_x"/>
                                          </p:val>
                                        </p:tav>
                                        <p:tav tm="100000">
                                          <p:val>
                                            <p:strVal val="1+ppt_w/2"/>
                                          </p:val>
                                        </p:tav>
                                      </p:tavLst>
                                    </p:anim>
                                    <p:anim calcmode="lin" valueType="num">
                                      <p:cBhvr additive="base">
                                        <p:cTn id="119" dur="5000"/>
                                        <p:tgtEl>
                                          <p:spTgt spid="26"/>
                                        </p:tgtEl>
                                        <p:attrNameLst>
                                          <p:attrName>ppt_y</p:attrName>
                                        </p:attrNameLst>
                                      </p:cBhvr>
                                      <p:tavLst>
                                        <p:tav tm="0">
                                          <p:val>
                                            <p:strVal val="ppt_y"/>
                                          </p:val>
                                        </p:tav>
                                        <p:tav tm="100000">
                                          <p:val>
                                            <p:strVal val="ppt_y"/>
                                          </p:val>
                                        </p:tav>
                                      </p:tavLst>
                                    </p:anim>
                                    <p:set>
                                      <p:cBhvr>
                                        <p:cTn id="120" dur="1" fill="hold">
                                          <p:stCondLst>
                                            <p:cond delay="4999"/>
                                          </p:stCondLst>
                                        </p:cTn>
                                        <p:tgtEl>
                                          <p:spTgt spid="26"/>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29"/>
                                        </p:tgtEl>
                                        <p:attrNameLst>
                                          <p:attrName>ppt_x</p:attrName>
                                        </p:attrNameLst>
                                      </p:cBhvr>
                                      <p:tavLst>
                                        <p:tav tm="0">
                                          <p:val>
                                            <p:strVal val="ppt_x"/>
                                          </p:val>
                                        </p:tav>
                                        <p:tav tm="100000">
                                          <p:val>
                                            <p:strVal val="1+ppt_w/2"/>
                                          </p:val>
                                        </p:tav>
                                      </p:tavLst>
                                    </p:anim>
                                    <p:anim calcmode="lin" valueType="num">
                                      <p:cBhvr additive="base">
                                        <p:cTn id="123" dur="5000"/>
                                        <p:tgtEl>
                                          <p:spTgt spid="29"/>
                                        </p:tgtEl>
                                        <p:attrNameLst>
                                          <p:attrName>ppt_y</p:attrName>
                                        </p:attrNameLst>
                                      </p:cBhvr>
                                      <p:tavLst>
                                        <p:tav tm="0">
                                          <p:val>
                                            <p:strVal val="ppt_y"/>
                                          </p:val>
                                        </p:tav>
                                        <p:tav tm="100000">
                                          <p:val>
                                            <p:strVal val="ppt_y"/>
                                          </p:val>
                                        </p:tav>
                                      </p:tavLst>
                                    </p:anim>
                                    <p:set>
                                      <p:cBhvr>
                                        <p:cTn id="124" dur="1" fill="hold">
                                          <p:stCondLst>
                                            <p:cond delay="4999"/>
                                          </p:stCondLst>
                                        </p:cTn>
                                        <p:tgtEl>
                                          <p:spTgt spid="29"/>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31"/>
                                        </p:tgtEl>
                                        <p:attrNameLst>
                                          <p:attrName>ppt_x</p:attrName>
                                        </p:attrNameLst>
                                      </p:cBhvr>
                                      <p:tavLst>
                                        <p:tav tm="0">
                                          <p:val>
                                            <p:strVal val="ppt_x"/>
                                          </p:val>
                                        </p:tav>
                                        <p:tav tm="100000">
                                          <p:val>
                                            <p:strVal val="1+ppt_w/2"/>
                                          </p:val>
                                        </p:tav>
                                      </p:tavLst>
                                    </p:anim>
                                    <p:anim calcmode="lin" valueType="num">
                                      <p:cBhvr additive="base">
                                        <p:cTn id="127" dur="5000"/>
                                        <p:tgtEl>
                                          <p:spTgt spid="31"/>
                                        </p:tgtEl>
                                        <p:attrNameLst>
                                          <p:attrName>ppt_y</p:attrName>
                                        </p:attrNameLst>
                                      </p:cBhvr>
                                      <p:tavLst>
                                        <p:tav tm="0">
                                          <p:val>
                                            <p:strVal val="ppt_y"/>
                                          </p:val>
                                        </p:tav>
                                        <p:tav tm="100000">
                                          <p:val>
                                            <p:strVal val="ppt_y"/>
                                          </p:val>
                                        </p:tav>
                                      </p:tavLst>
                                    </p:anim>
                                    <p:set>
                                      <p:cBhvr>
                                        <p:cTn id="128" dur="1" fill="hold">
                                          <p:stCondLst>
                                            <p:cond delay="4999"/>
                                          </p:stCondLst>
                                        </p:cTn>
                                        <p:tgtEl>
                                          <p:spTgt spid="31"/>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33"/>
                                        </p:tgtEl>
                                        <p:attrNameLst>
                                          <p:attrName>ppt_x</p:attrName>
                                        </p:attrNameLst>
                                      </p:cBhvr>
                                      <p:tavLst>
                                        <p:tav tm="0">
                                          <p:val>
                                            <p:strVal val="ppt_x"/>
                                          </p:val>
                                        </p:tav>
                                        <p:tav tm="100000">
                                          <p:val>
                                            <p:strVal val="1+ppt_w/2"/>
                                          </p:val>
                                        </p:tav>
                                      </p:tavLst>
                                    </p:anim>
                                    <p:anim calcmode="lin" valueType="num">
                                      <p:cBhvr additive="base">
                                        <p:cTn id="131" dur="5000"/>
                                        <p:tgtEl>
                                          <p:spTgt spid="33"/>
                                        </p:tgtEl>
                                        <p:attrNameLst>
                                          <p:attrName>ppt_y</p:attrName>
                                        </p:attrNameLst>
                                      </p:cBhvr>
                                      <p:tavLst>
                                        <p:tav tm="0">
                                          <p:val>
                                            <p:strVal val="ppt_y"/>
                                          </p:val>
                                        </p:tav>
                                        <p:tav tm="100000">
                                          <p:val>
                                            <p:strVal val="ppt_y"/>
                                          </p:val>
                                        </p:tav>
                                      </p:tavLst>
                                    </p:anim>
                                    <p:set>
                                      <p:cBhvr>
                                        <p:cTn id="132" dur="1" fill="hold">
                                          <p:stCondLst>
                                            <p:cond delay="4999"/>
                                          </p:stCondLst>
                                        </p:cTn>
                                        <p:tgtEl>
                                          <p:spTgt spid="33"/>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34"/>
                                        </p:tgtEl>
                                        <p:attrNameLst>
                                          <p:attrName>ppt_x</p:attrName>
                                        </p:attrNameLst>
                                      </p:cBhvr>
                                      <p:tavLst>
                                        <p:tav tm="0">
                                          <p:val>
                                            <p:strVal val="ppt_x"/>
                                          </p:val>
                                        </p:tav>
                                        <p:tav tm="100000">
                                          <p:val>
                                            <p:strVal val="1+ppt_w/2"/>
                                          </p:val>
                                        </p:tav>
                                      </p:tavLst>
                                    </p:anim>
                                    <p:anim calcmode="lin" valueType="num">
                                      <p:cBhvr additive="base">
                                        <p:cTn id="135" dur="5000"/>
                                        <p:tgtEl>
                                          <p:spTgt spid="34"/>
                                        </p:tgtEl>
                                        <p:attrNameLst>
                                          <p:attrName>ppt_y</p:attrName>
                                        </p:attrNameLst>
                                      </p:cBhvr>
                                      <p:tavLst>
                                        <p:tav tm="0">
                                          <p:val>
                                            <p:strVal val="ppt_y"/>
                                          </p:val>
                                        </p:tav>
                                        <p:tav tm="100000">
                                          <p:val>
                                            <p:strVal val="ppt_y"/>
                                          </p:val>
                                        </p:tav>
                                      </p:tavLst>
                                    </p:anim>
                                    <p:set>
                                      <p:cBhvr>
                                        <p:cTn id="136" dur="1" fill="hold">
                                          <p:stCondLst>
                                            <p:cond delay="4999"/>
                                          </p:stCondLst>
                                        </p:cTn>
                                        <p:tgtEl>
                                          <p:spTgt spid="34"/>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21"/>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23"/>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25"/>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26"/>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29"/>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31"/>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33"/>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34"/>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22"/>
                                        </p:tgtEl>
                                        <p:attrNameLst>
                                          <p:attrName>ppt_x</p:attrName>
                                        </p:attrNameLst>
                                      </p:cBhvr>
                                      <p:tavLst>
                                        <p:tav tm="0">
                                          <p:val>
                                            <p:strVal val="ppt_x"/>
                                          </p:val>
                                        </p:tav>
                                        <p:tav tm="100000">
                                          <p:val>
                                            <p:strVal val="0-ppt_w/2"/>
                                          </p:val>
                                        </p:tav>
                                      </p:tavLst>
                                    </p:anim>
                                    <p:anim calcmode="lin" valueType="num">
                                      <p:cBhvr additive="base">
                                        <p:cTn id="155" dur="5000"/>
                                        <p:tgtEl>
                                          <p:spTgt spid="22"/>
                                        </p:tgtEl>
                                        <p:attrNameLst>
                                          <p:attrName>ppt_y</p:attrName>
                                        </p:attrNameLst>
                                      </p:cBhvr>
                                      <p:tavLst>
                                        <p:tav tm="0">
                                          <p:val>
                                            <p:strVal val="ppt_y"/>
                                          </p:val>
                                        </p:tav>
                                        <p:tav tm="100000">
                                          <p:val>
                                            <p:strVal val="ppt_y"/>
                                          </p:val>
                                        </p:tav>
                                      </p:tavLst>
                                    </p:anim>
                                    <p:set>
                                      <p:cBhvr>
                                        <p:cTn id="156" dur="1" fill="hold">
                                          <p:stCondLst>
                                            <p:cond delay="4999"/>
                                          </p:stCondLst>
                                        </p:cTn>
                                        <p:tgtEl>
                                          <p:spTgt spid="22"/>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24"/>
                                        </p:tgtEl>
                                        <p:attrNameLst>
                                          <p:attrName>ppt_x</p:attrName>
                                        </p:attrNameLst>
                                      </p:cBhvr>
                                      <p:tavLst>
                                        <p:tav tm="0">
                                          <p:val>
                                            <p:strVal val="ppt_x"/>
                                          </p:val>
                                        </p:tav>
                                        <p:tav tm="100000">
                                          <p:val>
                                            <p:strVal val="0-ppt_w/2"/>
                                          </p:val>
                                        </p:tav>
                                      </p:tavLst>
                                    </p:anim>
                                    <p:anim calcmode="lin" valueType="num">
                                      <p:cBhvr additive="base">
                                        <p:cTn id="159" dur="5000"/>
                                        <p:tgtEl>
                                          <p:spTgt spid="24"/>
                                        </p:tgtEl>
                                        <p:attrNameLst>
                                          <p:attrName>ppt_y</p:attrName>
                                        </p:attrNameLst>
                                      </p:cBhvr>
                                      <p:tavLst>
                                        <p:tav tm="0">
                                          <p:val>
                                            <p:strVal val="ppt_y"/>
                                          </p:val>
                                        </p:tav>
                                        <p:tav tm="100000">
                                          <p:val>
                                            <p:strVal val="ppt_y"/>
                                          </p:val>
                                        </p:tav>
                                      </p:tavLst>
                                    </p:anim>
                                    <p:set>
                                      <p:cBhvr>
                                        <p:cTn id="160" dur="1" fill="hold">
                                          <p:stCondLst>
                                            <p:cond delay="4999"/>
                                          </p:stCondLst>
                                        </p:cTn>
                                        <p:tgtEl>
                                          <p:spTgt spid="24"/>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27"/>
                                        </p:tgtEl>
                                        <p:attrNameLst>
                                          <p:attrName>ppt_x</p:attrName>
                                        </p:attrNameLst>
                                      </p:cBhvr>
                                      <p:tavLst>
                                        <p:tav tm="0">
                                          <p:val>
                                            <p:strVal val="ppt_x"/>
                                          </p:val>
                                        </p:tav>
                                        <p:tav tm="100000">
                                          <p:val>
                                            <p:strVal val="0-ppt_w/2"/>
                                          </p:val>
                                        </p:tav>
                                      </p:tavLst>
                                    </p:anim>
                                    <p:anim calcmode="lin" valueType="num">
                                      <p:cBhvr additive="base">
                                        <p:cTn id="163" dur="5000"/>
                                        <p:tgtEl>
                                          <p:spTgt spid="27"/>
                                        </p:tgtEl>
                                        <p:attrNameLst>
                                          <p:attrName>ppt_y</p:attrName>
                                        </p:attrNameLst>
                                      </p:cBhvr>
                                      <p:tavLst>
                                        <p:tav tm="0">
                                          <p:val>
                                            <p:strVal val="ppt_y"/>
                                          </p:val>
                                        </p:tav>
                                        <p:tav tm="100000">
                                          <p:val>
                                            <p:strVal val="ppt_y"/>
                                          </p:val>
                                        </p:tav>
                                      </p:tavLst>
                                    </p:anim>
                                    <p:set>
                                      <p:cBhvr>
                                        <p:cTn id="164" dur="1" fill="hold">
                                          <p:stCondLst>
                                            <p:cond delay="4999"/>
                                          </p:stCondLst>
                                        </p:cTn>
                                        <p:tgtEl>
                                          <p:spTgt spid="27"/>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8"/>
                                        </p:tgtEl>
                                        <p:attrNameLst>
                                          <p:attrName>ppt_x</p:attrName>
                                        </p:attrNameLst>
                                      </p:cBhvr>
                                      <p:tavLst>
                                        <p:tav tm="0">
                                          <p:val>
                                            <p:strVal val="ppt_x"/>
                                          </p:val>
                                        </p:tav>
                                        <p:tav tm="100000">
                                          <p:val>
                                            <p:strVal val="0-ppt_w/2"/>
                                          </p:val>
                                        </p:tav>
                                      </p:tavLst>
                                    </p:anim>
                                    <p:anim calcmode="lin" valueType="num">
                                      <p:cBhvr additive="base">
                                        <p:cTn id="167" dur="5000"/>
                                        <p:tgtEl>
                                          <p:spTgt spid="28"/>
                                        </p:tgtEl>
                                        <p:attrNameLst>
                                          <p:attrName>ppt_y</p:attrName>
                                        </p:attrNameLst>
                                      </p:cBhvr>
                                      <p:tavLst>
                                        <p:tav tm="0">
                                          <p:val>
                                            <p:strVal val="ppt_y"/>
                                          </p:val>
                                        </p:tav>
                                        <p:tav tm="100000">
                                          <p:val>
                                            <p:strVal val="ppt_y"/>
                                          </p:val>
                                        </p:tav>
                                      </p:tavLst>
                                    </p:anim>
                                    <p:set>
                                      <p:cBhvr>
                                        <p:cTn id="168" dur="1" fill="hold">
                                          <p:stCondLst>
                                            <p:cond delay="4999"/>
                                          </p:stCondLst>
                                        </p:cTn>
                                        <p:tgtEl>
                                          <p:spTgt spid="28"/>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30"/>
                                        </p:tgtEl>
                                        <p:attrNameLst>
                                          <p:attrName>ppt_x</p:attrName>
                                        </p:attrNameLst>
                                      </p:cBhvr>
                                      <p:tavLst>
                                        <p:tav tm="0">
                                          <p:val>
                                            <p:strVal val="ppt_x"/>
                                          </p:val>
                                        </p:tav>
                                        <p:tav tm="100000">
                                          <p:val>
                                            <p:strVal val="0-ppt_w/2"/>
                                          </p:val>
                                        </p:tav>
                                      </p:tavLst>
                                    </p:anim>
                                    <p:anim calcmode="lin" valueType="num">
                                      <p:cBhvr additive="base">
                                        <p:cTn id="171" dur="5000"/>
                                        <p:tgtEl>
                                          <p:spTgt spid="30"/>
                                        </p:tgtEl>
                                        <p:attrNameLst>
                                          <p:attrName>ppt_y</p:attrName>
                                        </p:attrNameLst>
                                      </p:cBhvr>
                                      <p:tavLst>
                                        <p:tav tm="0">
                                          <p:val>
                                            <p:strVal val="ppt_y"/>
                                          </p:val>
                                        </p:tav>
                                        <p:tav tm="100000">
                                          <p:val>
                                            <p:strVal val="ppt_y"/>
                                          </p:val>
                                        </p:tav>
                                      </p:tavLst>
                                    </p:anim>
                                    <p:set>
                                      <p:cBhvr>
                                        <p:cTn id="172" dur="1" fill="hold">
                                          <p:stCondLst>
                                            <p:cond delay="4999"/>
                                          </p:stCondLst>
                                        </p:cTn>
                                        <p:tgtEl>
                                          <p:spTgt spid="30"/>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32"/>
                                        </p:tgtEl>
                                        <p:attrNameLst>
                                          <p:attrName>ppt_x</p:attrName>
                                        </p:attrNameLst>
                                      </p:cBhvr>
                                      <p:tavLst>
                                        <p:tav tm="0">
                                          <p:val>
                                            <p:strVal val="ppt_x"/>
                                          </p:val>
                                        </p:tav>
                                        <p:tav tm="100000">
                                          <p:val>
                                            <p:strVal val="0-ppt_w/2"/>
                                          </p:val>
                                        </p:tav>
                                      </p:tavLst>
                                    </p:anim>
                                    <p:anim calcmode="lin" valueType="num">
                                      <p:cBhvr additive="base">
                                        <p:cTn id="175" dur="5000"/>
                                        <p:tgtEl>
                                          <p:spTgt spid="32"/>
                                        </p:tgtEl>
                                        <p:attrNameLst>
                                          <p:attrName>ppt_y</p:attrName>
                                        </p:attrNameLst>
                                      </p:cBhvr>
                                      <p:tavLst>
                                        <p:tav tm="0">
                                          <p:val>
                                            <p:strVal val="ppt_y"/>
                                          </p:val>
                                        </p:tav>
                                        <p:tav tm="100000">
                                          <p:val>
                                            <p:strVal val="ppt_y"/>
                                          </p:val>
                                        </p:tav>
                                      </p:tavLst>
                                    </p:anim>
                                    <p:set>
                                      <p:cBhvr>
                                        <p:cTn id="176" dur="1" fill="hold">
                                          <p:stCondLst>
                                            <p:cond delay="4999"/>
                                          </p:stCondLst>
                                        </p:cTn>
                                        <p:tgtEl>
                                          <p:spTgt spid="32"/>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35"/>
                                        </p:tgtEl>
                                        <p:attrNameLst>
                                          <p:attrName>ppt_x</p:attrName>
                                        </p:attrNameLst>
                                      </p:cBhvr>
                                      <p:tavLst>
                                        <p:tav tm="0">
                                          <p:val>
                                            <p:strVal val="ppt_x"/>
                                          </p:val>
                                        </p:tav>
                                        <p:tav tm="100000">
                                          <p:val>
                                            <p:strVal val="0-ppt_w/2"/>
                                          </p:val>
                                        </p:tav>
                                      </p:tavLst>
                                    </p:anim>
                                    <p:anim calcmode="lin" valueType="num">
                                      <p:cBhvr additive="base">
                                        <p:cTn id="179" dur="5000"/>
                                        <p:tgtEl>
                                          <p:spTgt spid="35"/>
                                        </p:tgtEl>
                                        <p:attrNameLst>
                                          <p:attrName>ppt_y</p:attrName>
                                        </p:attrNameLst>
                                      </p:cBhvr>
                                      <p:tavLst>
                                        <p:tav tm="0">
                                          <p:val>
                                            <p:strVal val="ppt_y"/>
                                          </p:val>
                                        </p:tav>
                                        <p:tav tm="100000">
                                          <p:val>
                                            <p:strVal val="ppt_y"/>
                                          </p:val>
                                        </p:tav>
                                      </p:tavLst>
                                    </p:anim>
                                    <p:set>
                                      <p:cBhvr>
                                        <p:cTn id="180" dur="1" fill="hold">
                                          <p:stCondLst>
                                            <p:cond delay="4999"/>
                                          </p:stCondLst>
                                        </p:cTn>
                                        <p:tgtEl>
                                          <p:spTgt spid="35"/>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36"/>
                                        </p:tgtEl>
                                        <p:attrNameLst>
                                          <p:attrName>ppt_x</p:attrName>
                                        </p:attrNameLst>
                                      </p:cBhvr>
                                      <p:tavLst>
                                        <p:tav tm="0">
                                          <p:val>
                                            <p:strVal val="ppt_x"/>
                                          </p:val>
                                        </p:tav>
                                        <p:tav tm="100000">
                                          <p:val>
                                            <p:strVal val="0-ppt_w/2"/>
                                          </p:val>
                                        </p:tav>
                                      </p:tavLst>
                                    </p:anim>
                                    <p:anim calcmode="lin" valueType="num">
                                      <p:cBhvr additive="base">
                                        <p:cTn id="183" dur="5000"/>
                                        <p:tgtEl>
                                          <p:spTgt spid="36"/>
                                        </p:tgtEl>
                                        <p:attrNameLst>
                                          <p:attrName>ppt_y</p:attrName>
                                        </p:attrNameLst>
                                      </p:cBhvr>
                                      <p:tavLst>
                                        <p:tav tm="0">
                                          <p:val>
                                            <p:strVal val="ppt_y"/>
                                          </p:val>
                                        </p:tav>
                                        <p:tav tm="100000">
                                          <p:val>
                                            <p:strVal val="ppt_y"/>
                                          </p:val>
                                        </p:tav>
                                      </p:tavLst>
                                    </p:anim>
                                    <p:set>
                                      <p:cBhvr>
                                        <p:cTn id="184" dur="1" fill="hold">
                                          <p:stCondLst>
                                            <p:cond delay="4999"/>
                                          </p:stCondLst>
                                        </p:cTn>
                                        <p:tgtEl>
                                          <p:spTgt spid="36"/>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24"/>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27"/>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30"/>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32"/>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35"/>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3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5"/>
                                        </p:tgtEl>
                                        <p:attrNameLst>
                                          <p:attrName>style.visibility</p:attrName>
                                        </p:attrNameLst>
                                      </p:cBhvr>
                                      <p:to>
                                        <p:strVal val="visible"/>
                                      </p:to>
                                    </p:set>
                                    <p:anim calcmode="lin" valueType="num">
                                      <p:cBhvr>
                                        <p:cTn id="203" dur="5000" fill="hold"/>
                                        <p:tgtEl>
                                          <p:spTgt spid="5"/>
                                        </p:tgtEl>
                                        <p:attrNameLst>
                                          <p:attrName>ppt_w</p:attrName>
                                        </p:attrNameLst>
                                      </p:cBhvr>
                                      <p:tavLst>
                                        <p:tav tm="0">
                                          <p:val>
                                            <p:strVal val="4/3*#ppt_w"/>
                                          </p:val>
                                        </p:tav>
                                        <p:tav tm="100000">
                                          <p:val>
                                            <p:strVal val="#ppt_w"/>
                                          </p:val>
                                        </p:tav>
                                      </p:tavLst>
                                    </p:anim>
                                    <p:anim calcmode="lin" valueType="num">
                                      <p:cBhvr>
                                        <p:cTn id="204" dur="5000" fill="hold"/>
                                        <p:tgtEl>
                                          <p:spTgt spid="5"/>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5"/>
                                        </p:tgtEl>
                                        <p:attrNameLst>
                                          <p:attrName>style.visibility</p:attrName>
                                        </p:attrNameLst>
                                      </p:cBhvr>
                                      <p:to>
                                        <p:strVal val="visible"/>
                                      </p:to>
                                    </p:set>
                                    <p:animEffect transition="in" filter="barn(outVertical)">
                                      <p:cBhvr>
                                        <p:cTn id="20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7b4b3fa77f5d3116efa696da0cde1ee7.jpg"/>
          <p:cNvPicPr>
            <a:picLocks noChangeAspect="1"/>
          </p:cNvPicPr>
          <p:nvPr/>
        </p:nvPicPr>
        <p:blipFill>
          <a:blip r:embed="rId2"/>
          <a:stretch>
            <a:fillRect/>
          </a:stretch>
        </p:blipFill>
        <p:spPr>
          <a:xfrm>
            <a:off x="0" y="0"/>
            <a:ext cx="9144000" cy="6858000"/>
          </a:xfrm>
          <a:prstGeom prst="rect">
            <a:avLst/>
          </a:prstGeom>
        </p:spPr>
      </p:pic>
      <p:pic>
        <p:nvPicPr>
          <p:cNvPr id="5" name="4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11896093">
            <a:off x="3934663" y="1200624"/>
            <a:ext cx="1709391" cy="2239380"/>
          </a:xfrm>
          <a:prstGeom prst="rect">
            <a:avLst/>
          </a:prstGeom>
        </p:spPr>
      </p:pic>
      <p:pic>
        <p:nvPicPr>
          <p:cNvPr id="6" name="5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14410986">
            <a:off x="4613683" y="1607340"/>
            <a:ext cx="1709391" cy="2239380"/>
          </a:xfrm>
          <a:prstGeom prst="rect">
            <a:avLst/>
          </a:prstGeom>
        </p:spPr>
      </p:pic>
      <p:pic>
        <p:nvPicPr>
          <p:cNvPr id="7" name="6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17498312">
            <a:off x="4573190" y="2373651"/>
            <a:ext cx="1709391" cy="2239380"/>
          </a:xfrm>
          <a:prstGeom prst="rect">
            <a:avLst/>
          </a:prstGeom>
        </p:spPr>
      </p:pic>
      <p:pic>
        <p:nvPicPr>
          <p:cNvPr id="8" name="7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19957203">
            <a:off x="4133931" y="3268005"/>
            <a:ext cx="1709391" cy="2239380"/>
          </a:xfrm>
          <a:prstGeom prst="rect">
            <a:avLst/>
          </a:prstGeom>
        </p:spPr>
      </p:pic>
      <p:pic>
        <p:nvPicPr>
          <p:cNvPr id="9" name="8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1824180">
            <a:off x="3449484" y="3136067"/>
            <a:ext cx="1709391" cy="2239380"/>
          </a:xfrm>
          <a:prstGeom prst="rect">
            <a:avLst/>
          </a:prstGeom>
        </p:spPr>
      </p:pic>
      <p:pic>
        <p:nvPicPr>
          <p:cNvPr id="10" name="9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4421753">
            <a:off x="2742458" y="2602042"/>
            <a:ext cx="1826315" cy="2239380"/>
          </a:xfrm>
          <a:prstGeom prst="rect">
            <a:avLst/>
          </a:prstGeom>
        </p:spPr>
      </p:pic>
      <p:pic>
        <p:nvPicPr>
          <p:cNvPr id="11" name="10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7069616">
            <a:off x="2789302" y="1853596"/>
            <a:ext cx="1826315" cy="2239380"/>
          </a:xfrm>
          <a:prstGeom prst="rect">
            <a:avLst/>
          </a:prstGeom>
        </p:spPr>
      </p:pic>
      <p:pic>
        <p:nvPicPr>
          <p:cNvPr id="12" name="11 Imagen" descr="10.png"/>
          <p:cNvPicPr>
            <a:picLocks noChangeAspect="1"/>
          </p:cNvPicPr>
          <p:nvPr/>
        </p:nvPicPr>
        <p:blipFill>
          <a:blip r:embed="rId3">
            <a:duotone>
              <a:prstClr val="black"/>
              <a:schemeClr val="accent6">
                <a:tint val="45000"/>
                <a:satMod val="400000"/>
              </a:schemeClr>
            </a:duotone>
            <a:lum bright="-20000" contrast="40000"/>
          </a:blip>
          <a:srcRect l="6724" t="2609" r="63433" b="36086"/>
          <a:stretch>
            <a:fillRect/>
          </a:stretch>
        </p:blipFill>
        <p:spPr>
          <a:xfrm rot="8955507">
            <a:off x="3230083" y="1309546"/>
            <a:ext cx="1826315" cy="2239380"/>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44D00"/>
          </a:solidFill>
        </p:spPr>
        <p:txBody>
          <a:bodyPr/>
          <a:lstStyle/>
          <a:p>
            <a:endParaRPr lang="es-ES" dirty="0"/>
          </a:p>
        </p:txBody>
      </p:sp>
      <p:pic>
        <p:nvPicPr>
          <p:cNvPr id="5" name="4 Imagen" descr="6744249883_b915c4e67e_b.jpg"/>
          <p:cNvPicPr>
            <a:picLocks noChangeAspect="1"/>
          </p:cNvPicPr>
          <p:nvPr/>
        </p:nvPicPr>
        <p:blipFill>
          <a:blip r:embed="rId2"/>
          <a:stretch>
            <a:fillRect/>
          </a:stretch>
        </p:blipFill>
        <p:spPr>
          <a:xfrm>
            <a:off x="11891" y="0"/>
            <a:ext cx="9132109" cy="6858000"/>
          </a:xfrm>
          <a:prstGeom prst="rect">
            <a:avLst/>
          </a:prstGeom>
        </p:spPr>
      </p:pic>
      <p:pic>
        <p:nvPicPr>
          <p:cNvPr id="6" name="5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957079" y="1022729"/>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4" cstate="print">
            <a:duotone>
              <a:schemeClr val="accent6">
                <a:shade val="45000"/>
                <a:satMod val="135000"/>
              </a:schemeClr>
              <a:prstClr val="white"/>
            </a:duotone>
            <a:lum contrast="40000"/>
          </a:blip>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5" name="14 Imagen" descr="6.png"/>
          <p:cNvPicPr>
            <a:picLocks noChangeAspect="1"/>
          </p:cNvPicPr>
          <p:nvPr/>
        </p:nvPicPr>
        <p:blipFill>
          <a:blip r:embed="rId5" cstate="print">
            <a:duotone>
              <a:schemeClr val="accent6">
                <a:shade val="45000"/>
                <a:satMod val="135000"/>
              </a:schemeClr>
              <a:prstClr val="white"/>
            </a:duotone>
            <a:lum contrast="40000"/>
          </a:blip>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6" name="15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0-#ppt_w/2"/>
                                          </p:val>
                                        </p:tav>
                                        <p:tav tm="100000">
                                          <p:val>
                                            <p:strVal val="#ppt_x"/>
                                          </p:val>
                                        </p:tav>
                                      </p:tavLst>
                                    </p:anim>
                                    <p:anim calcmode="lin" valueType="num">
                                      <p:cBhvr additive="base">
                                        <p:cTn id="15" dur="5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0-#ppt_w/2"/>
                                          </p:val>
                                        </p:tav>
                                        <p:tav tm="100000">
                                          <p:val>
                                            <p:strVal val="#ppt_x"/>
                                          </p:val>
                                        </p:tav>
                                      </p:tavLst>
                                    </p:anim>
                                    <p:anim calcmode="lin" valueType="num">
                                      <p:cBhvr additive="base">
                                        <p:cTn id="19" dur="5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0" fill="hold"/>
                                        <p:tgtEl>
                                          <p:spTgt spid="12"/>
                                        </p:tgtEl>
                                        <p:attrNameLst>
                                          <p:attrName>ppt_x</p:attrName>
                                        </p:attrNameLst>
                                      </p:cBhvr>
                                      <p:tavLst>
                                        <p:tav tm="0">
                                          <p:val>
                                            <p:strVal val="0-#ppt_w/2"/>
                                          </p:val>
                                        </p:tav>
                                        <p:tav tm="100000">
                                          <p:val>
                                            <p:strVal val="#ppt_x"/>
                                          </p:val>
                                        </p:tav>
                                      </p:tavLst>
                                    </p:anim>
                                    <p:anim calcmode="lin" valueType="num">
                                      <p:cBhvr additive="base">
                                        <p:cTn id="23" dur="5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0" fill="hold"/>
                                        <p:tgtEl>
                                          <p:spTgt spid="14"/>
                                        </p:tgtEl>
                                        <p:attrNameLst>
                                          <p:attrName>ppt_x</p:attrName>
                                        </p:attrNameLst>
                                      </p:cBhvr>
                                      <p:tavLst>
                                        <p:tav tm="0">
                                          <p:val>
                                            <p:strVal val="0-#ppt_w/2"/>
                                          </p:val>
                                        </p:tav>
                                        <p:tav tm="100000">
                                          <p:val>
                                            <p:strVal val="#ppt_x"/>
                                          </p:val>
                                        </p:tav>
                                      </p:tavLst>
                                    </p:anim>
                                    <p:anim calcmode="lin" valueType="num">
                                      <p:cBhvr additive="base">
                                        <p:cTn id="27" dur="5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0" fill="hold"/>
                                        <p:tgtEl>
                                          <p:spTgt spid="7"/>
                                        </p:tgtEl>
                                        <p:attrNameLst>
                                          <p:attrName>ppt_x</p:attrName>
                                        </p:attrNameLst>
                                      </p:cBhvr>
                                      <p:tavLst>
                                        <p:tav tm="0">
                                          <p:val>
                                            <p:strVal val="1+#ppt_w/2"/>
                                          </p:val>
                                        </p:tav>
                                        <p:tav tm="100000">
                                          <p:val>
                                            <p:strVal val="#ppt_x"/>
                                          </p:val>
                                        </p:tav>
                                      </p:tavLst>
                                    </p:anim>
                                    <p:anim calcmode="lin" valueType="num">
                                      <p:cBhvr additive="base">
                                        <p:cTn id="31" dur="5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0" fill="hold"/>
                                        <p:tgtEl>
                                          <p:spTgt spid="8"/>
                                        </p:tgtEl>
                                        <p:attrNameLst>
                                          <p:attrName>ppt_x</p:attrName>
                                        </p:attrNameLst>
                                      </p:cBhvr>
                                      <p:tavLst>
                                        <p:tav tm="0">
                                          <p:val>
                                            <p:strVal val="1+#ppt_w/2"/>
                                          </p:val>
                                        </p:tav>
                                        <p:tav tm="100000">
                                          <p:val>
                                            <p:strVal val="#ppt_x"/>
                                          </p:val>
                                        </p:tav>
                                      </p:tavLst>
                                    </p:anim>
                                    <p:anim calcmode="lin" valueType="num">
                                      <p:cBhvr additive="base">
                                        <p:cTn id="35" dur="5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1+#ppt_w/2"/>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1+#ppt_w/2"/>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1+#ppt_w/2"/>
                                          </p:val>
                                        </p:tav>
                                        <p:tav tm="100000">
                                          <p:val>
                                            <p:strVal val="#ppt_x"/>
                                          </p:val>
                                        </p:tav>
                                      </p:tavLst>
                                    </p:anim>
                                    <p:anim calcmode="lin" valueType="num">
                                      <p:cBhvr additive="base">
                                        <p:cTn id="47" dur="5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3"/>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4"/>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7"/>
                                        </p:tgtEl>
                                        <p:attrNameLst>
                                          <p:attrName>ppt_x</p:attrName>
                                        </p:attrNameLst>
                                      </p:cBhvr>
                                      <p:tavLst>
                                        <p:tav tm="0">
                                          <p:val>
                                            <p:strVal val="ppt_x"/>
                                          </p:val>
                                        </p:tav>
                                        <p:tav tm="100000">
                                          <p:val>
                                            <p:strVal val="1+ppt_w/2"/>
                                          </p:val>
                                        </p:tav>
                                      </p:tavLst>
                                    </p:anim>
                                    <p:anim calcmode="lin" valueType="num">
                                      <p:cBhvr additive="base">
                                        <p:cTn id="71" dur="5000"/>
                                        <p:tgtEl>
                                          <p:spTgt spid="7"/>
                                        </p:tgtEl>
                                        <p:attrNameLst>
                                          <p:attrName>ppt_y</p:attrName>
                                        </p:attrNameLst>
                                      </p:cBhvr>
                                      <p:tavLst>
                                        <p:tav tm="0">
                                          <p:val>
                                            <p:strVal val="ppt_y"/>
                                          </p:val>
                                        </p:tav>
                                        <p:tav tm="100000">
                                          <p:val>
                                            <p:strVal val="1+ppt_h/2"/>
                                          </p:val>
                                        </p:tav>
                                      </p:tavLst>
                                    </p:anim>
                                    <p:set>
                                      <p:cBhvr>
                                        <p:cTn id="72" dur="1" fill="hold">
                                          <p:stCondLst>
                                            <p:cond delay="4999"/>
                                          </p:stCondLst>
                                        </p:cTn>
                                        <p:tgtEl>
                                          <p:spTgt spid="7"/>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8"/>
                                        </p:tgtEl>
                                        <p:attrNameLst>
                                          <p:attrName>ppt_x</p:attrName>
                                        </p:attrNameLst>
                                      </p:cBhvr>
                                      <p:tavLst>
                                        <p:tav tm="0">
                                          <p:val>
                                            <p:strVal val="ppt_x"/>
                                          </p:val>
                                        </p:tav>
                                        <p:tav tm="100000">
                                          <p:val>
                                            <p:strVal val="1+ppt_w/2"/>
                                          </p:val>
                                        </p:tav>
                                      </p:tavLst>
                                    </p:anim>
                                    <p:anim calcmode="lin" valueType="num">
                                      <p:cBhvr additive="base">
                                        <p:cTn id="75" dur="5000"/>
                                        <p:tgtEl>
                                          <p:spTgt spid="8"/>
                                        </p:tgtEl>
                                        <p:attrNameLst>
                                          <p:attrName>ppt_y</p:attrName>
                                        </p:attrNameLst>
                                      </p:cBhvr>
                                      <p:tavLst>
                                        <p:tav tm="0">
                                          <p:val>
                                            <p:strVal val="ppt_y"/>
                                          </p:val>
                                        </p:tav>
                                        <p:tav tm="100000">
                                          <p:val>
                                            <p:strVal val="1+ppt_h/2"/>
                                          </p:val>
                                        </p:tav>
                                      </p:tavLst>
                                    </p:anim>
                                    <p:set>
                                      <p:cBhvr>
                                        <p:cTn id="76" dur="1" fill="hold">
                                          <p:stCondLst>
                                            <p:cond delay="4999"/>
                                          </p:stCondLst>
                                        </p:cTn>
                                        <p:tgtEl>
                                          <p:spTgt spid="8"/>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1"/>
                                        </p:tgtEl>
                                        <p:attrNameLst>
                                          <p:attrName>ppt_x</p:attrName>
                                        </p:attrNameLst>
                                      </p:cBhvr>
                                      <p:tavLst>
                                        <p:tav tm="0">
                                          <p:val>
                                            <p:strVal val="ppt_x"/>
                                          </p:val>
                                        </p:tav>
                                        <p:tav tm="100000">
                                          <p:val>
                                            <p:strVal val="1+ppt_w/2"/>
                                          </p:val>
                                        </p:tav>
                                      </p:tavLst>
                                    </p:anim>
                                    <p:anim calcmode="lin" valueType="num">
                                      <p:cBhvr additive="base">
                                        <p:cTn id="79" dur="5000"/>
                                        <p:tgtEl>
                                          <p:spTgt spid="11"/>
                                        </p:tgtEl>
                                        <p:attrNameLst>
                                          <p:attrName>ppt_y</p:attrName>
                                        </p:attrNameLst>
                                      </p:cBhvr>
                                      <p:tavLst>
                                        <p:tav tm="0">
                                          <p:val>
                                            <p:strVal val="ppt_y"/>
                                          </p:val>
                                        </p:tav>
                                        <p:tav tm="100000">
                                          <p:val>
                                            <p:strVal val="1+ppt_h/2"/>
                                          </p:val>
                                        </p:tav>
                                      </p:tavLst>
                                    </p:anim>
                                    <p:set>
                                      <p:cBhvr>
                                        <p:cTn id="80" dur="1" fill="hold">
                                          <p:stCondLst>
                                            <p:cond delay="4999"/>
                                          </p:stCondLst>
                                        </p:cTn>
                                        <p:tgtEl>
                                          <p:spTgt spid="11"/>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3"/>
                                        </p:tgtEl>
                                        <p:attrNameLst>
                                          <p:attrName>ppt_x</p:attrName>
                                        </p:attrNameLst>
                                      </p:cBhvr>
                                      <p:tavLst>
                                        <p:tav tm="0">
                                          <p:val>
                                            <p:strVal val="ppt_x"/>
                                          </p:val>
                                        </p:tav>
                                        <p:tav tm="100000">
                                          <p:val>
                                            <p:strVal val="1+ppt_w/2"/>
                                          </p:val>
                                        </p:tav>
                                      </p:tavLst>
                                    </p:anim>
                                    <p:anim calcmode="lin" valueType="num">
                                      <p:cBhvr additive="base">
                                        <p:cTn id="83" dur="5000"/>
                                        <p:tgtEl>
                                          <p:spTgt spid="13"/>
                                        </p:tgtEl>
                                        <p:attrNameLst>
                                          <p:attrName>ppt_y</p:attrName>
                                        </p:attrNameLst>
                                      </p:cBhvr>
                                      <p:tavLst>
                                        <p:tav tm="0">
                                          <p:val>
                                            <p:strVal val="ppt_y"/>
                                          </p:val>
                                        </p:tav>
                                        <p:tav tm="100000">
                                          <p:val>
                                            <p:strVal val="1+ppt_h/2"/>
                                          </p:val>
                                        </p:tav>
                                      </p:tavLst>
                                    </p:anim>
                                    <p:set>
                                      <p:cBhvr>
                                        <p:cTn id="84" dur="1" fill="hold">
                                          <p:stCondLst>
                                            <p:cond delay="4999"/>
                                          </p:stCondLst>
                                        </p:cTn>
                                        <p:tgtEl>
                                          <p:spTgt spid="13"/>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5"/>
                                        </p:tgtEl>
                                        <p:attrNameLst>
                                          <p:attrName>ppt_x</p:attrName>
                                        </p:attrNameLst>
                                      </p:cBhvr>
                                      <p:tavLst>
                                        <p:tav tm="0">
                                          <p:val>
                                            <p:strVal val="ppt_x"/>
                                          </p:val>
                                        </p:tav>
                                        <p:tav tm="100000">
                                          <p:val>
                                            <p:strVal val="1+ppt_w/2"/>
                                          </p:val>
                                        </p:tav>
                                      </p:tavLst>
                                    </p:anim>
                                    <p:anim calcmode="lin" valueType="num">
                                      <p:cBhvr additive="base">
                                        <p:cTn id="87" dur="5000"/>
                                        <p:tgtEl>
                                          <p:spTgt spid="15"/>
                                        </p:tgtEl>
                                        <p:attrNameLst>
                                          <p:attrName>ppt_y</p:attrName>
                                        </p:attrNameLst>
                                      </p:cBhvr>
                                      <p:tavLst>
                                        <p:tav tm="0">
                                          <p:val>
                                            <p:strVal val="ppt_y"/>
                                          </p:val>
                                        </p:tav>
                                        <p:tav tm="100000">
                                          <p:val>
                                            <p:strVal val="1+ppt_h/2"/>
                                          </p:val>
                                        </p:tav>
                                      </p:tavLst>
                                    </p:anim>
                                    <p:set>
                                      <p:cBhvr>
                                        <p:cTn id="88" dur="1" fill="hold">
                                          <p:stCondLst>
                                            <p:cond delay="4999"/>
                                          </p:stCondLst>
                                        </p:cTn>
                                        <p:tgtEl>
                                          <p:spTgt spid="15"/>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6"/>
                                        </p:tgtEl>
                                        <p:attrNameLst>
                                          <p:attrName>ppt_x</p:attrName>
                                        </p:attrNameLst>
                                      </p:cBhvr>
                                      <p:tavLst>
                                        <p:tav tm="0">
                                          <p:val>
                                            <p:strVal val="ppt_x"/>
                                          </p:val>
                                        </p:tav>
                                        <p:tav tm="100000">
                                          <p:val>
                                            <p:strVal val="0-ppt_w/2"/>
                                          </p:val>
                                        </p:tav>
                                      </p:tavLst>
                                    </p:anim>
                                    <p:anim calcmode="lin" valueType="num">
                                      <p:cBhvr additive="base">
                                        <p:cTn id="91" dur="5000"/>
                                        <p:tgtEl>
                                          <p:spTgt spid="6"/>
                                        </p:tgtEl>
                                        <p:attrNameLst>
                                          <p:attrName>ppt_y</p:attrName>
                                        </p:attrNameLst>
                                      </p:cBhvr>
                                      <p:tavLst>
                                        <p:tav tm="0">
                                          <p:val>
                                            <p:strVal val="ppt_y"/>
                                          </p:val>
                                        </p:tav>
                                        <p:tav tm="100000">
                                          <p:val>
                                            <p:strVal val="1+ppt_h/2"/>
                                          </p:val>
                                        </p:tav>
                                      </p:tavLst>
                                    </p:anim>
                                    <p:set>
                                      <p:cBhvr>
                                        <p:cTn id="92" dur="1" fill="hold">
                                          <p:stCondLst>
                                            <p:cond delay="4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9"/>
                                        </p:tgtEl>
                                        <p:attrNameLst>
                                          <p:attrName>ppt_x</p:attrName>
                                        </p:attrNameLst>
                                      </p:cBhvr>
                                      <p:tavLst>
                                        <p:tav tm="0">
                                          <p:val>
                                            <p:strVal val="ppt_x"/>
                                          </p:val>
                                        </p:tav>
                                        <p:tav tm="100000">
                                          <p:val>
                                            <p:strVal val="0-ppt_w/2"/>
                                          </p:val>
                                        </p:tav>
                                      </p:tavLst>
                                    </p:anim>
                                    <p:anim calcmode="lin" valueType="num">
                                      <p:cBhvr additive="base">
                                        <p:cTn id="95" dur="5000"/>
                                        <p:tgtEl>
                                          <p:spTgt spid="9"/>
                                        </p:tgtEl>
                                        <p:attrNameLst>
                                          <p:attrName>ppt_y</p:attrName>
                                        </p:attrNameLst>
                                      </p:cBhvr>
                                      <p:tavLst>
                                        <p:tav tm="0">
                                          <p:val>
                                            <p:strVal val="ppt_y"/>
                                          </p:val>
                                        </p:tav>
                                        <p:tav tm="100000">
                                          <p:val>
                                            <p:strVal val="1+ppt_h/2"/>
                                          </p:val>
                                        </p:tav>
                                      </p:tavLst>
                                    </p:anim>
                                    <p:set>
                                      <p:cBhvr>
                                        <p:cTn id="96" dur="1" fill="hold">
                                          <p:stCondLst>
                                            <p:cond delay="4999"/>
                                          </p:stCondLst>
                                        </p:cTn>
                                        <p:tgtEl>
                                          <p:spTgt spid="9"/>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10"/>
                                        </p:tgtEl>
                                        <p:attrNameLst>
                                          <p:attrName>ppt_x</p:attrName>
                                        </p:attrNameLst>
                                      </p:cBhvr>
                                      <p:tavLst>
                                        <p:tav tm="0">
                                          <p:val>
                                            <p:strVal val="ppt_x"/>
                                          </p:val>
                                        </p:tav>
                                        <p:tav tm="100000">
                                          <p:val>
                                            <p:strVal val="0-ppt_w/2"/>
                                          </p:val>
                                        </p:tav>
                                      </p:tavLst>
                                    </p:anim>
                                    <p:anim calcmode="lin" valueType="num">
                                      <p:cBhvr additive="base">
                                        <p:cTn id="99" dur="5000"/>
                                        <p:tgtEl>
                                          <p:spTgt spid="10"/>
                                        </p:tgtEl>
                                        <p:attrNameLst>
                                          <p:attrName>ppt_y</p:attrName>
                                        </p:attrNameLst>
                                      </p:cBhvr>
                                      <p:tavLst>
                                        <p:tav tm="0">
                                          <p:val>
                                            <p:strVal val="ppt_y"/>
                                          </p:val>
                                        </p:tav>
                                        <p:tav tm="100000">
                                          <p:val>
                                            <p:strVal val="1+ppt_h/2"/>
                                          </p:val>
                                        </p:tav>
                                      </p:tavLst>
                                    </p:anim>
                                    <p:set>
                                      <p:cBhvr>
                                        <p:cTn id="100" dur="1" fill="hold">
                                          <p:stCondLst>
                                            <p:cond delay="4999"/>
                                          </p:stCondLst>
                                        </p:cTn>
                                        <p:tgtEl>
                                          <p:spTgt spid="10"/>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2"/>
                                        </p:tgtEl>
                                        <p:attrNameLst>
                                          <p:attrName>ppt_x</p:attrName>
                                        </p:attrNameLst>
                                      </p:cBhvr>
                                      <p:tavLst>
                                        <p:tav tm="0">
                                          <p:val>
                                            <p:strVal val="ppt_x"/>
                                          </p:val>
                                        </p:tav>
                                        <p:tav tm="100000">
                                          <p:val>
                                            <p:strVal val="0-ppt_w/2"/>
                                          </p:val>
                                        </p:tav>
                                      </p:tavLst>
                                    </p:anim>
                                    <p:anim calcmode="lin" valueType="num">
                                      <p:cBhvr additive="base">
                                        <p:cTn id="103" dur="5000"/>
                                        <p:tgtEl>
                                          <p:spTgt spid="12"/>
                                        </p:tgtEl>
                                        <p:attrNameLst>
                                          <p:attrName>ppt_y</p:attrName>
                                        </p:attrNameLst>
                                      </p:cBhvr>
                                      <p:tavLst>
                                        <p:tav tm="0">
                                          <p:val>
                                            <p:strVal val="ppt_y"/>
                                          </p:val>
                                        </p:tav>
                                        <p:tav tm="100000">
                                          <p:val>
                                            <p:strVal val="1+ppt_h/2"/>
                                          </p:val>
                                        </p:tav>
                                      </p:tavLst>
                                    </p:anim>
                                    <p:set>
                                      <p:cBhvr>
                                        <p:cTn id="104" dur="1" fill="hold">
                                          <p:stCondLst>
                                            <p:cond delay="4999"/>
                                          </p:stCondLst>
                                        </p:cTn>
                                        <p:tgtEl>
                                          <p:spTgt spid="12"/>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4"/>
                                        </p:tgtEl>
                                        <p:attrNameLst>
                                          <p:attrName>ppt_x</p:attrName>
                                        </p:attrNameLst>
                                      </p:cBhvr>
                                      <p:tavLst>
                                        <p:tav tm="0">
                                          <p:val>
                                            <p:strVal val="ppt_x"/>
                                          </p:val>
                                        </p:tav>
                                        <p:tav tm="100000">
                                          <p:val>
                                            <p:strVal val="0-ppt_w/2"/>
                                          </p:val>
                                        </p:tav>
                                      </p:tavLst>
                                    </p:anim>
                                    <p:anim calcmode="lin" valueType="num">
                                      <p:cBhvr additive="base">
                                        <p:cTn id="107" dur="5000"/>
                                        <p:tgtEl>
                                          <p:spTgt spid="14"/>
                                        </p:tgtEl>
                                        <p:attrNameLst>
                                          <p:attrName>ppt_y</p:attrName>
                                        </p:attrNameLst>
                                      </p:cBhvr>
                                      <p:tavLst>
                                        <p:tav tm="0">
                                          <p:val>
                                            <p:strVal val="ppt_y"/>
                                          </p:val>
                                        </p:tav>
                                        <p:tav tm="100000">
                                          <p:val>
                                            <p:strVal val="1+ppt_h/2"/>
                                          </p:val>
                                        </p:tav>
                                      </p:tavLst>
                                    </p:anim>
                                    <p:set>
                                      <p:cBhvr>
                                        <p:cTn id="108" dur="1" fill="hold">
                                          <p:stCondLst>
                                            <p:cond delay="4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9"/>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8"/>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5"/>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p:cTn id="131" dur="5000" fill="hold"/>
                                        <p:tgtEl>
                                          <p:spTgt spid="5"/>
                                        </p:tgtEl>
                                        <p:attrNameLst>
                                          <p:attrName>ppt_x</p:attrName>
                                        </p:attrNameLst>
                                      </p:cBhvr>
                                      <p:tavLst>
                                        <p:tav tm="0">
                                          <p:val>
                                            <p:strVal val="#ppt_x"/>
                                          </p:val>
                                        </p:tav>
                                        <p:tav tm="100000">
                                          <p:val>
                                            <p:strVal val="#ppt_x"/>
                                          </p:val>
                                        </p:tav>
                                      </p:tavLst>
                                    </p:anim>
                                    <p:anim calcmode="lin" valueType="num">
                                      <p:cBhvr>
                                        <p:cTn id="132" dur="5000" fill="hold"/>
                                        <p:tgtEl>
                                          <p:spTgt spid="5"/>
                                        </p:tgtEl>
                                        <p:attrNameLst>
                                          <p:attrName>ppt_y</p:attrName>
                                        </p:attrNameLst>
                                      </p:cBhvr>
                                      <p:tavLst>
                                        <p:tav tm="0">
                                          <p:val>
                                            <p:strVal val="#ppt_y-#ppt_h/2"/>
                                          </p:val>
                                        </p:tav>
                                        <p:tav tm="100000">
                                          <p:val>
                                            <p:strVal val="#ppt_y"/>
                                          </p:val>
                                        </p:tav>
                                      </p:tavLst>
                                    </p:anim>
                                    <p:anim calcmode="lin" valueType="num">
                                      <p:cBhvr>
                                        <p:cTn id="133" dur="5000" fill="hold"/>
                                        <p:tgtEl>
                                          <p:spTgt spid="5"/>
                                        </p:tgtEl>
                                        <p:attrNameLst>
                                          <p:attrName>ppt_w</p:attrName>
                                        </p:attrNameLst>
                                      </p:cBhvr>
                                      <p:tavLst>
                                        <p:tav tm="0">
                                          <p:val>
                                            <p:strVal val="#ppt_w"/>
                                          </p:val>
                                        </p:tav>
                                        <p:tav tm="100000">
                                          <p:val>
                                            <p:strVal val="#ppt_w"/>
                                          </p:val>
                                        </p:tav>
                                      </p:tavLst>
                                    </p:anim>
                                    <p:anim calcmode="lin" valueType="num">
                                      <p:cBhvr>
                                        <p:cTn id="134"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50000"/>
                </a:schemeClr>
              </a:gs>
              <a:gs pos="50000">
                <a:schemeClr val="bg1">
                  <a:lumMod val="75000"/>
                  <a:lumOff val="25000"/>
                  <a:shade val="67500"/>
                  <a:satMod val="115000"/>
                </a:schemeClr>
              </a:gs>
              <a:gs pos="100000">
                <a:schemeClr val="bg1">
                  <a:lumMod val="75000"/>
                  <a:lumOff val="25000"/>
                  <a:shade val="100000"/>
                  <a:satMod val="115000"/>
                </a:schemeClr>
              </a:gs>
            </a:gsLst>
            <a:lin ang="10800000" scaled="1"/>
            <a:tileRect/>
          </a:gradFill>
        </p:spPr>
        <p:txBody>
          <a:bodyPr/>
          <a:lstStyle/>
          <a:p>
            <a:endParaRPr lang="es-ES" dirty="0"/>
          </a:p>
        </p:txBody>
      </p:sp>
      <p:pic>
        <p:nvPicPr>
          <p:cNvPr id="4" name="3 Imagen" descr="8b98eb75126633ca6d8ecaff041ad642.jpg"/>
          <p:cNvPicPr>
            <a:picLocks noChangeAspect="1"/>
          </p:cNvPicPr>
          <p:nvPr/>
        </p:nvPicPr>
        <p:blipFill>
          <a:blip r:embed="rId2"/>
          <a:stretch>
            <a:fillRect/>
          </a:stretch>
        </p:blipFill>
        <p:spPr>
          <a:xfrm>
            <a:off x="0" y="0"/>
            <a:ext cx="9161860" cy="6858000"/>
          </a:xfrm>
          <a:prstGeom prst="rect">
            <a:avLst/>
          </a:prstGeom>
        </p:spPr>
      </p:pic>
      <p:pic>
        <p:nvPicPr>
          <p:cNvPr id="5" name="4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193891" y="2005655"/>
            <a:ext cx="1270127" cy="1909376"/>
          </a:xfrm>
          <a:prstGeom prst="rect">
            <a:avLst/>
          </a:prstGeom>
          <a:effectLst/>
        </p:spPr>
      </p:pic>
      <p:pic>
        <p:nvPicPr>
          <p:cNvPr id="6" name="5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160072" y="3086105"/>
            <a:ext cx="1229744" cy="1929689"/>
          </a:xfrm>
          <a:prstGeom prst="rect">
            <a:avLst/>
          </a:prstGeom>
          <a:effectLst/>
        </p:spPr>
      </p:pic>
      <p:pic>
        <p:nvPicPr>
          <p:cNvPr id="7" name="6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1244836" y="2005656"/>
            <a:ext cx="1270127" cy="1909376"/>
          </a:xfrm>
          <a:prstGeom prst="rect">
            <a:avLst/>
          </a:prstGeom>
          <a:effectLst/>
        </p:spPr>
      </p:pic>
      <p:pic>
        <p:nvPicPr>
          <p:cNvPr id="8" name="7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1211017" y="3086106"/>
            <a:ext cx="1229744" cy="1929689"/>
          </a:xfrm>
          <a:prstGeom prst="rect">
            <a:avLst/>
          </a:prstGeom>
          <a:effectLst/>
        </p:spPr>
      </p:pic>
      <p:pic>
        <p:nvPicPr>
          <p:cNvPr id="9" name="8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2408467" y="2077093"/>
            <a:ext cx="1270127" cy="1909376"/>
          </a:xfrm>
          <a:prstGeom prst="rect">
            <a:avLst/>
          </a:prstGeom>
          <a:effectLst/>
        </p:spPr>
      </p:pic>
      <p:pic>
        <p:nvPicPr>
          <p:cNvPr id="10" name="9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2282586" y="3086106"/>
            <a:ext cx="1229744" cy="1929689"/>
          </a:xfrm>
          <a:prstGeom prst="rect">
            <a:avLst/>
          </a:prstGeom>
          <a:effectLst/>
        </p:spPr>
      </p:pic>
      <p:pic>
        <p:nvPicPr>
          <p:cNvPr id="11" name="10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3459412" y="2077094"/>
            <a:ext cx="1270127" cy="1909376"/>
          </a:xfrm>
          <a:prstGeom prst="rect">
            <a:avLst/>
          </a:prstGeom>
          <a:effectLst/>
        </p:spPr>
      </p:pic>
      <p:pic>
        <p:nvPicPr>
          <p:cNvPr id="12" name="11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3425593" y="3086107"/>
            <a:ext cx="1229744" cy="1929689"/>
          </a:xfrm>
          <a:prstGeom prst="rect">
            <a:avLst/>
          </a:prstGeom>
          <a:effectLst/>
        </p:spPr>
      </p:pic>
      <p:pic>
        <p:nvPicPr>
          <p:cNvPr id="13" name="12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4480171" y="2005656"/>
            <a:ext cx="1270127" cy="1909376"/>
          </a:xfrm>
          <a:prstGeom prst="rect">
            <a:avLst/>
          </a:prstGeom>
          <a:effectLst/>
        </p:spPr>
      </p:pic>
      <p:pic>
        <p:nvPicPr>
          <p:cNvPr id="14" name="13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4446352" y="3086106"/>
            <a:ext cx="1229744" cy="1929689"/>
          </a:xfrm>
          <a:prstGeom prst="rect">
            <a:avLst/>
          </a:prstGeom>
          <a:effectLst/>
        </p:spPr>
      </p:pic>
      <p:pic>
        <p:nvPicPr>
          <p:cNvPr id="15" name="14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5531116" y="2005657"/>
            <a:ext cx="1270127" cy="1909376"/>
          </a:xfrm>
          <a:prstGeom prst="rect">
            <a:avLst/>
          </a:prstGeom>
          <a:effectLst/>
        </p:spPr>
      </p:pic>
      <p:pic>
        <p:nvPicPr>
          <p:cNvPr id="16" name="15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5497297" y="3086107"/>
            <a:ext cx="1229744" cy="1929689"/>
          </a:xfrm>
          <a:prstGeom prst="rect">
            <a:avLst/>
          </a:prstGeom>
          <a:effectLst/>
        </p:spPr>
      </p:pic>
      <p:pic>
        <p:nvPicPr>
          <p:cNvPr id="17" name="16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6694747" y="2077094"/>
            <a:ext cx="1270127" cy="1909376"/>
          </a:xfrm>
          <a:prstGeom prst="rect">
            <a:avLst/>
          </a:prstGeom>
          <a:effectLst/>
        </p:spPr>
      </p:pic>
      <p:pic>
        <p:nvPicPr>
          <p:cNvPr id="18" name="17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6640303" y="3086106"/>
            <a:ext cx="1229744" cy="1929689"/>
          </a:xfrm>
          <a:prstGeom prst="rect">
            <a:avLst/>
          </a:prstGeom>
          <a:effectLst/>
        </p:spPr>
      </p:pic>
      <p:pic>
        <p:nvPicPr>
          <p:cNvPr id="19" name="18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7745692" y="2077095"/>
            <a:ext cx="1270127" cy="1909376"/>
          </a:xfrm>
          <a:prstGeom prst="rect">
            <a:avLst/>
          </a:prstGeom>
          <a:effectLst/>
        </p:spPr>
      </p:pic>
      <p:pic>
        <p:nvPicPr>
          <p:cNvPr id="20" name="19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7711874" y="3086106"/>
            <a:ext cx="1229744" cy="1929689"/>
          </a:xfrm>
          <a:prstGeom prst="rect">
            <a:avLst/>
          </a:prstGeom>
          <a:effectLst/>
        </p:spPr>
      </p:pic>
      <p:sp>
        <p:nvSpPr>
          <p:cNvPr id="21" name="20 Rectángulo"/>
          <p:cNvSpPr/>
          <p:nvPr/>
        </p:nvSpPr>
        <p:spPr>
          <a:xfrm>
            <a:off x="0" y="0"/>
            <a:ext cx="9358346"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0-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0-ppt_w/2"/>
                                          </p:val>
                                        </p:tav>
                                      </p:tavLst>
                                    </p:anim>
                                    <p:anim calcmode="lin" valueType="num">
                                      <p:cBhvr additive="base">
                                        <p:cTn id="111" dur="5000"/>
                                        <p:tgtEl>
                                          <p:spTgt spid="6"/>
                                        </p:tgtEl>
                                        <p:attrNameLst>
                                          <p:attrName>ppt_y</p:attrName>
                                        </p:attrNameLst>
                                      </p:cBhvr>
                                      <p:tavLst>
                                        <p:tav tm="0">
                                          <p:val>
                                            <p:strVal val="ppt_y"/>
                                          </p:val>
                                        </p:tav>
                                        <p:tav tm="100000">
                                          <p:val>
                                            <p:strVal val="ppt_y"/>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0-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0-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0-ppt_w/2"/>
                                          </p:val>
                                        </p:tav>
                                      </p:tavLst>
                                    </p:anim>
                                    <p:anim calcmode="lin" valueType="num">
                                      <p:cBhvr additive="base">
                                        <p:cTn id="127" dur="5000"/>
                                        <p:tgtEl>
                                          <p:spTgt spid="10"/>
                                        </p:tgtEl>
                                        <p:attrNameLst>
                                          <p:attrName>ppt_y</p:attrName>
                                        </p:attrNameLst>
                                      </p:cBhvr>
                                      <p:tavLst>
                                        <p:tav tm="0">
                                          <p:val>
                                            <p:strVal val="ppt_y"/>
                                          </p:val>
                                        </p:tav>
                                        <p:tav tm="100000">
                                          <p:val>
                                            <p:strVal val="ppt_y"/>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1"/>
                                        </p:tgtEl>
                                        <p:attrNameLst>
                                          <p:attrName>ppt_x</p:attrName>
                                        </p:attrNameLst>
                                      </p:cBhvr>
                                      <p:tavLst>
                                        <p:tav tm="0">
                                          <p:val>
                                            <p:strVal val="ppt_x"/>
                                          </p:val>
                                        </p:tav>
                                        <p:tav tm="100000">
                                          <p:val>
                                            <p:strVal val="0-ppt_w/2"/>
                                          </p:val>
                                        </p:tav>
                                      </p:tavLst>
                                    </p:anim>
                                    <p:anim calcmode="lin" valueType="num">
                                      <p:cBhvr additive="base">
                                        <p:cTn id="131" dur="5000"/>
                                        <p:tgtEl>
                                          <p:spTgt spid="11"/>
                                        </p:tgtEl>
                                        <p:attrNameLst>
                                          <p:attrName>ppt_y</p:attrName>
                                        </p:attrNameLst>
                                      </p:cBhvr>
                                      <p:tavLst>
                                        <p:tav tm="0">
                                          <p:val>
                                            <p:strVal val="ppt_y"/>
                                          </p:val>
                                        </p:tav>
                                        <p:tav tm="100000">
                                          <p:val>
                                            <p:strVal val="ppt_y"/>
                                          </p:val>
                                        </p:tav>
                                      </p:tavLst>
                                    </p:anim>
                                    <p:set>
                                      <p:cBhvr>
                                        <p:cTn id="132" dur="1" fill="hold">
                                          <p:stCondLst>
                                            <p:cond delay="4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3"/>
                                        </p:tgtEl>
                                        <p:attrNameLst>
                                          <p:attrName>ppt_x</p:attrName>
                                        </p:attrNameLst>
                                      </p:cBhvr>
                                      <p:tavLst>
                                        <p:tav tm="0">
                                          <p:val>
                                            <p:strVal val="ppt_x"/>
                                          </p:val>
                                        </p:tav>
                                        <p:tav tm="100000">
                                          <p:val>
                                            <p:strVal val="0-ppt_w/2"/>
                                          </p:val>
                                        </p:tav>
                                      </p:tavLst>
                                    </p:anim>
                                    <p:anim calcmode="lin" valueType="num">
                                      <p:cBhvr additive="base">
                                        <p:cTn id="139" dur="5000"/>
                                        <p:tgtEl>
                                          <p:spTgt spid="13"/>
                                        </p:tgtEl>
                                        <p:attrNameLst>
                                          <p:attrName>ppt_y</p:attrName>
                                        </p:attrNameLst>
                                      </p:cBhvr>
                                      <p:tavLst>
                                        <p:tav tm="0">
                                          <p:val>
                                            <p:strVal val="ppt_y"/>
                                          </p:val>
                                        </p:tav>
                                        <p:tav tm="100000">
                                          <p:val>
                                            <p:strVal val="ppt_y"/>
                                          </p:val>
                                        </p:tav>
                                      </p:tavLst>
                                    </p:anim>
                                    <p:set>
                                      <p:cBhvr>
                                        <p:cTn id="140" dur="1" fill="hold">
                                          <p:stCondLst>
                                            <p:cond delay="4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4"/>
                                        </p:tgtEl>
                                        <p:attrNameLst>
                                          <p:attrName>ppt_x</p:attrName>
                                        </p:attrNameLst>
                                      </p:cBhvr>
                                      <p:tavLst>
                                        <p:tav tm="0">
                                          <p:val>
                                            <p:strVal val="ppt_x"/>
                                          </p:val>
                                        </p:tav>
                                        <p:tav tm="100000">
                                          <p:val>
                                            <p:strVal val="0-ppt_w/2"/>
                                          </p:val>
                                        </p:tav>
                                      </p:tavLst>
                                    </p:anim>
                                    <p:anim calcmode="lin" valueType="num">
                                      <p:cBhvr additive="base">
                                        <p:cTn id="143" dur="5000"/>
                                        <p:tgtEl>
                                          <p:spTgt spid="14"/>
                                        </p:tgtEl>
                                        <p:attrNameLst>
                                          <p:attrName>ppt_y</p:attrName>
                                        </p:attrNameLst>
                                      </p:cBhvr>
                                      <p:tavLst>
                                        <p:tav tm="0">
                                          <p:val>
                                            <p:strVal val="ppt_y"/>
                                          </p:val>
                                        </p:tav>
                                        <p:tav tm="100000">
                                          <p:val>
                                            <p:strVal val="ppt_y"/>
                                          </p:val>
                                        </p:tav>
                                      </p:tavLst>
                                    </p:anim>
                                    <p:set>
                                      <p:cBhvr>
                                        <p:cTn id="144" dur="1" fill="hold">
                                          <p:stCondLst>
                                            <p:cond delay="4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5"/>
                                        </p:tgtEl>
                                        <p:attrNameLst>
                                          <p:attrName>ppt_x</p:attrName>
                                        </p:attrNameLst>
                                      </p:cBhvr>
                                      <p:tavLst>
                                        <p:tav tm="0">
                                          <p:val>
                                            <p:strVal val="ppt_x"/>
                                          </p:val>
                                        </p:tav>
                                        <p:tav tm="100000">
                                          <p:val>
                                            <p:strVal val="0-ppt_w/2"/>
                                          </p:val>
                                        </p:tav>
                                      </p:tavLst>
                                    </p:anim>
                                    <p:anim calcmode="lin" valueType="num">
                                      <p:cBhvr additive="base">
                                        <p:cTn id="147" dur="5000"/>
                                        <p:tgtEl>
                                          <p:spTgt spid="15"/>
                                        </p:tgtEl>
                                        <p:attrNameLst>
                                          <p:attrName>ppt_y</p:attrName>
                                        </p:attrNameLst>
                                      </p:cBhvr>
                                      <p:tavLst>
                                        <p:tav tm="0">
                                          <p:val>
                                            <p:strVal val="ppt_y"/>
                                          </p:val>
                                        </p:tav>
                                        <p:tav tm="100000">
                                          <p:val>
                                            <p:strVal val="ppt_y"/>
                                          </p:val>
                                        </p:tav>
                                      </p:tavLst>
                                    </p:anim>
                                    <p:set>
                                      <p:cBhvr>
                                        <p:cTn id="148" dur="1" fill="hold">
                                          <p:stCondLst>
                                            <p:cond delay="4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ppt_y"/>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7"/>
                                        </p:tgtEl>
                                        <p:attrNameLst>
                                          <p:attrName>ppt_x</p:attrName>
                                        </p:attrNameLst>
                                      </p:cBhvr>
                                      <p:tavLst>
                                        <p:tav tm="0">
                                          <p:val>
                                            <p:strVal val="ppt_x"/>
                                          </p:val>
                                        </p:tav>
                                        <p:tav tm="100000">
                                          <p:val>
                                            <p:strVal val="0-ppt_w/2"/>
                                          </p:val>
                                        </p:tav>
                                      </p:tavLst>
                                    </p:anim>
                                    <p:anim calcmode="lin" valueType="num">
                                      <p:cBhvr additive="base">
                                        <p:cTn id="155" dur="5000"/>
                                        <p:tgtEl>
                                          <p:spTgt spid="17"/>
                                        </p:tgtEl>
                                        <p:attrNameLst>
                                          <p:attrName>ppt_y</p:attrName>
                                        </p:attrNameLst>
                                      </p:cBhvr>
                                      <p:tavLst>
                                        <p:tav tm="0">
                                          <p:val>
                                            <p:strVal val="ppt_y"/>
                                          </p:val>
                                        </p:tav>
                                        <p:tav tm="100000">
                                          <p:val>
                                            <p:strVal val="ppt_y"/>
                                          </p:val>
                                        </p:tav>
                                      </p:tavLst>
                                    </p:anim>
                                    <p:set>
                                      <p:cBhvr>
                                        <p:cTn id="156" dur="1" fill="hold">
                                          <p:stCondLst>
                                            <p:cond delay="4999"/>
                                          </p:stCondLst>
                                        </p:cTn>
                                        <p:tgtEl>
                                          <p:spTgt spid="17"/>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8"/>
                                        </p:tgtEl>
                                        <p:attrNameLst>
                                          <p:attrName>ppt_x</p:attrName>
                                        </p:attrNameLst>
                                      </p:cBhvr>
                                      <p:tavLst>
                                        <p:tav tm="0">
                                          <p:val>
                                            <p:strVal val="ppt_x"/>
                                          </p:val>
                                        </p:tav>
                                        <p:tav tm="100000">
                                          <p:val>
                                            <p:strVal val="0-ppt_w/2"/>
                                          </p:val>
                                        </p:tav>
                                      </p:tavLst>
                                    </p:anim>
                                    <p:anim calcmode="lin" valueType="num">
                                      <p:cBhvr additive="base">
                                        <p:cTn id="159" dur="5000"/>
                                        <p:tgtEl>
                                          <p:spTgt spid="18"/>
                                        </p:tgtEl>
                                        <p:attrNameLst>
                                          <p:attrName>ppt_y</p:attrName>
                                        </p:attrNameLst>
                                      </p:cBhvr>
                                      <p:tavLst>
                                        <p:tav tm="0">
                                          <p:val>
                                            <p:strVal val="ppt_y"/>
                                          </p:val>
                                        </p:tav>
                                        <p:tav tm="100000">
                                          <p:val>
                                            <p:strVal val="ppt_y"/>
                                          </p:val>
                                        </p:tav>
                                      </p:tavLst>
                                    </p:anim>
                                    <p:set>
                                      <p:cBhvr>
                                        <p:cTn id="160" dur="1" fill="hold">
                                          <p:stCondLst>
                                            <p:cond delay="4999"/>
                                          </p:stCondLst>
                                        </p:cTn>
                                        <p:tgtEl>
                                          <p:spTgt spid="1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0-ppt_w/2"/>
                                          </p:val>
                                        </p:tav>
                                      </p:tavLst>
                                    </p:anim>
                                    <p:anim calcmode="lin" valueType="num">
                                      <p:cBhvr additive="base">
                                        <p:cTn id="163" dur="5000"/>
                                        <p:tgtEl>
                                          <p:spTgt spid="19"/>
                                        </p:tgtEl>
                                        <p:attrNameLst>
                                          <p:attrName>ppt_y</p:attrName>
                                        </p:attrNameLst>
                                      </p:cBhvr>
                                      <p:tavLst>
                                        <p:tav tm="0">
                                          <p:val>
                                            <p:strVal val="ppt_y"/>
                                          </p:val>
                                        </p:tav>
                                        <p:tav tm="100000">
                                          <p:val>
                                            <p:strVal val="ppt_y"/>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0-ppt_w/2"/>
                                          </p:val>
                                        </p:tav>
                                      </p:tavLst>
                                    </p:anim>
                                    <p:anim calcmode="lin" valueType="num">
                                      <p:cBhvr additive="base">
                                        <p:cTn id="167" dur="5000"/>
                                        <p:tgtEl>
                                          <p:spTgt spid="20"/>
                                        </p:tgtEl>
                                        <p:attrNameLst>
                                          <p:attrName>ppt_y</p:attrName>
                                        </p:attrNameLst>
                                      </p:cBhvr>
                                      <p:tavLst>
                                        <p:tav tm="0">
                                          <p:val>
                                            <p:strVal val="ppt_y"/>
                                          </p:val>
                                        </p:tav>
                                        <p:tav tm="100000">
                                          <p:val>
                                            <p:strVal val="ppt_y"/>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7"/>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19"/>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17"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ppt_x</p:attrName>
                                        </p:attrNameLst>
                                      </p:cBhvr>
                                      <p:tavLst>
                                        <p:tav tm="0">
                                          <p:val>
                                            <p:strVal val="#ppt_x+#ppt_w/2"/>
                                          </p:val>
                                        </p:tav>
                                        <p:tav tm="100000">
                                          <p:val>
                                            <p:strVal val="#ppt_x"/>
                                          </p:val>
                                        </p:tav>
                                      </p:tavLst>
                                    </p:anim>
                                    <p:anim calcmode="lin" valueType="num">
                                      <p:cBhvr>
                                        <p:cTn id="204" dur="5000" fill="hold"/>
                                        <p:tgtEl>
                                          <p:spTgt spid="4"/>
                                        </p:tgtEl>
                                        <p:attrNameLst>
                                          <p:attrName>ppt_y</p:attrName>
                                        </p:attrNameLst>
                                      </p:cBhvr>
                                      <p:tavLst>
                                        <p:tav tm="0">
                                          <p:val>
                                            <p:strVal val="#ppt_y"/>
                                          </p:val>
                                        </p:tav>
                                        <p:tav tm="100000">
                                          <p:val>
                                            <p:strVal val="#ppt_y"/>
                                          </p:val>
                                        </p:tav>
                                      </p:tavLst>
                                    </p:anim>
                                    <p:anim calcmode="lin" valueType="num">
                                      <p:cBhvr>
                                        <p:cTn id="205" dur="5000" fill="hold"/>
                                        <p:tgtEl>
                                          <p:spTgt spid="4"/>
                                        </p:tgtEl>
                                        <p:attrNameLst>
                                          <p:attrName>ppt_w</p:attrName>
                                        </p:attrNameLst>
                                      </p:cBhvr>
                                      <p:tavLst>
                                        <p:tav tm="0">
                                          <p:val>
                                            <p:fltVal val="0"/>
                                          </p:val>
                                        </p:tav>
                                        <p:tav tm="100000">
                                          <p:val>
                                            <p:strVal val="#ppt_w"/>
                                          </p:val>
                                        </p:tav>
                                      </p:tavLst>
                                    </p:anim>
                                    <p:anim calcmode="lin" valueType="num">
                                      <p:cBhvr>
                                        <p:cTn id="20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4000">
                <a:srgbClr val="993300"/>
              </a:gs>
              <a:gs pos="50000">
                <a:srgbClr val="E3CFA7">
                  <a:shade val="67500"/>
                  <a:satMod val="115000"/>
                </a:srgbClr>
              </a:gs>
              <a:gs pos="100000">
                <a:srgbClr val="E3CFA7">
                  <a:shade val="100000"/>
                  <a:satMod val="115000"/>
                </a:srgbClr>
              </a:gs>
            </a:gsLst>
            <a:path path="circle">
              <a:fillToRect l="50000" t="50000" r="50000" b="50000"/>
            </a:path>
            <a:tileRect/>
          </a:gradFill>
        </p:spPr>
        <p:txBody>
          <a:bodyPr/>
          <a:lstStyle/>
          <a:p>
            <a:endParaRPr lang="es-ES" dirty="0"/>
          </a:p>
        </p:txBody>
      </p:sp>
      <p:pic>
        <p:nvPicPr>
          <p:cNvPr id="5" name="4 Imagen" descr="conus_textile.jpg"/>
          <p:cNvPicPr>
            <a:picLocks noChangeAspect="1"/>
          </p:cNvPicPr>
          <p:nvPr/>
        </p:nvPicPr>
        <p:blipFill>
          <a:blip r:embed="rId2"/>
          <a:stretch>
            <a:fillRect/>
          </a:stretch>
        </p:blipFill>
        <p:spPr>
          <a:xfrm>
            <a:off x="0" y="0"/>
            <a:ext cx="9144000" cy="6858000"/>
          </a:xfrm>
          <a:prstGeom prst="rect">
            <a:avLst/>
          </a:prstGeom>
        </p:spPr>
      </p:pic>
      <p:pic>
        <p:nvPicPr>
          <p:cNvPr id="6" name="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7" name="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8" name="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9" name="8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10" name="9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3" name="12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sp>
        <p:nvSpPr>
          <p:cNvPr id="14" name="13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fltVal val="0"/>
                                          </p:val>
                                        </p:tav>
                                        <p:tav tm="100000">
                                          <p:val>
                                            <p:strVal val="#ppt_w"/>
                                          </p:val>
                                        </p:tav>
                                      </p:tavLst>
                                    </p:anim>
                                    <p:anim calcmode="lin" valueType="num">
                                      <p:cBhvr>
                                        <p:cTn id="11" dur="5000" fill="hold"/>
                                        <p:tgtEl>
                                          <p:spTgt spid="6"/>
                                        </p:tgtEl>
                                        <p:attrNameLst>
                                          <p:attrName>ppt_h</p:attrName>
                                        </p:attrNameLst>
                                      </p:cBhvr>
                                      <p:tavLst>
                                        <p:tav tm="0">
                                          <p:val>
                                            <p:fltVal val="0"/>
                                          </p:val>
                                        </p:tav>
                                        <p:tav tm="100000">
                                          <p:val>
                                            <p:strVal val="#ppt_h"/>
                                          </p:val>
                                        </p:tav>
                                      </p:tavLst>
                                    </p:anim>
                                    <p:anim calcmode="lin" valueType="num">
                                      <p:cBhvr>
                                        <p:cTn id="12" dur="5000" fill="hold"/>
                                        <p:tgtEl>
                                          <p:spTgt spid="6"/>
                                        </p:tgtEl>
                                        <p:attrNameLst>
                                          <p:attrName>ppt_x</p:attrName>
                                        </p:attrNameLst>
                                      </p:cBhvr>
                                      <p:tavLst>
                                        <p:tav tm="0">
                                          <p:val>
                                            <p:fltVal val="0.5"/>
                                          </p:val>
                                        </p:tav>
                                        <p:tav tm="100000">
                                          <p:val>
                                            <p:strVal val="#ppt_x"/>
                                          </p:val>
                                        </p:tav>
                                      </p:tavLst>
                                    </p:anim>
                                    <p:anim calcmode="lin" valueType="num">
                                      <p:cBhvr>
                                        <p:cTn id="13" dur="5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ppt_w</p:attrName>
                                        </p:attrNameLst>
                                      </p:cBhvr>
                                      <p:tavLst>
                                        <p:tav tm="0">
                                          <p:val>
                                            <p:fltVal val="0"/>
                                          </p:val>
                                        </p:tav>
                                        <p:tav tm="100000">
                                          <p:val>
                                            <p:strVal val="#ppt_w"/>
                                          </p:val>
                                        </p:tav>
                                      </p:tavLst>
                                    </p:anim>
                                    <p:anim calcmode="lin" valueType="num">
                                      <p:cBhvr>
                                        <p:cTn id="17" dur="5000" fill="hold"/>
                                        <p:tgtEl>
                                          <p:spTgt spid="7"/>
                                        </p:tgtEl>
                                        <p:attrNameLst>
                                          <p:attrName>ppt_h</p:attrName>
                                        </p:attrNameLst>
                                      </p:cBhvr>
                                      <p:tavLst>
                                        <p:tav tm="0">
                                          <p:val>
                                            <p:fltVal val="0"/>
                                          </p:val>
                                        </p:tav>
                                        <p:tav tm="100000">
                                          <p:val>
                                            <p:strVal val="#ppt_h"/>
                                          </p:val>
                                        </p:tav>
                                      </p:tavLst>
                                    </p:anim>
                                    <p:anim calcmode="lin" valueType="num">
                                      <p:cBhvr>
                                        <p:cTn id="18" dur="5000" fill="hold"/>
                                        <p:tgtEl>
                                          <p:spTgt spid="7"/>
                                        </p:tgtEl>
                                        <p:attrNameLst>
                                          <p:attrName>ppt_x</p:attrName>
                                        </p:attrNameLst>
                                      </p:cBhvr>
                                      <p:tavLst>
                                        <p:tav tm="0">
                                          <p:val>
                                            <p:fltVal val="0.5"/>
                                          </p:val>
                                        </p:tav>
                                        <p:tav tm="100000">
                                          <p:val>
                                            <p:strVal val="#ppt_x"/>
                                          </p:val>
                                        </p:tav>
                                      </p:tavLst>
                                    </p:anim>
                                    <p:anim calcmode="lin" valueType="num">
                                      <p:cBhvr>
                                        <p:cTn id="19" dur="5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ppt_w</p:attrName>
                                        </p:attrNameLst>
                                      </p:cBhvr>
                                      <p:tavLst>
                                        <p:tav tm="0">
                                          <p:val>
                                            <p:fltVal val="0"/>
                                          </p:val>
                                        </p:tav>
                                        <p:tav tm="100000">
                                          <p:val>
                                            <p:strVal val="#ppt_w"/>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ppt_x</p:attrName>
                                        </p:attrNameLst>
                                      </p:cBhvr>
                                      <p:tavLst>
                                        <p:tav tm="0">
                                          <p:val>
                                            <p:fltVal val="0.5"/>
                                          </p:val>
                                        </p:tav>
                                        <p:tav tm="100000">
                                          <p:val>
                                            <p:strVal val="#ppt_x"/>
                                          </p:val>
                                        </p:tav>
                                      </p:tavLst>
                                    </p:anim>
                                    <p:anim calcmode="lin" valueType="num">
                                      <p:cBhvr>
                                        <p:cTn id="25" dur="5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0" fill="hold"/>
                                        <p:tgtEl>
                                          <p:spTgt spid="9"/>
                                        </p:tgtEl>
                                        <p:attrNameLst>
                                          <p:attrName>ppt_w</p:attrName>
                                        </p:attrNameLst>
                                      </p:cBhvr>
                                      <p:tavLst>
                                        <p:tav tm="0">
                                          <p:val>
                                            <p:fltVal val="0"/>
                                          </p:val>
                                        </p:tav>
                                        <p:tav tm="100000">
                                          <p:val>
                                            <p:strVal val="#ppt_w"/>
                                          </p:val>
                                        </p:tav>
                                      </p:tavLst>
                                    </p:anim>
                                    <p:anim calcmode="lin" valueType="num">
                                      <p:cBhvr>
                                        <p:cTn id="29" dur="5000" fill="hold"/>
                                        <p:tgtEl>
                                          <p:spTgt spid="9"/>
                                        </p:tgtEl>
                                        <p:attrNameLst>
                                          <p:attrName>ppt_h</p:attrName>
                                        </p:attrNameLst>
                                      </p:cBhvr>
                                      <p:tavLst>
                                        <p:tav tm="0">
                                          <p:val>
                                            <p:fltVal val="0"/>
                                          </p:val>
                                        </p:tav>
                                        <p:tav tm="100000">
                                          <p:val>
                                            <p:strVal val="#ppt_h"/>
                                          </p:val>
                                        </p:tav>
                                      </p:tavLst>
                                    </p:anim>
                                    <p:anim calcmode="lin" valueType="num">
                                      <p:cBhvr>
                                        <p:cTn id="30" dur="5000" fill="hold"/>
                                        <p:tgtEl>
                                          <p:spTgt spid="9"/>
                                        </p:tgtEl>
                                        <p:attrNameLst>
                                          <p:attrName>ppt_x</p:attrName>
                                        </p:attrNameLst>
                                      </p:cBhvr>
                                      <p:tavLst>
                                        <p:tav tm="0">
                                          <p:val>
                                            <p:fltVal val="0.5"/>
                                          </p:val>
                                        </p:tav>
                                        <p:tav tm="100000">
                                          <p:val>
                                            <p:strVal val="#ppt_x"/>
                                          </p:val>
                                        </p:tav>
                                      </p:tavLst>
                                    </p:anim>
                                    <p:anim calcmode="lin" valueType="num">
                                      <p:cBhvr>
                                        <p:cTn id="31" dur="5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0" fill="hold"/>
                                        <p:tgtEl>
                                          <p:spTgt spid="10"/>
                                        </p:tgtEl>
                                        <p:attrNameLst>
                                          <p:attrName>ppt_w</p:attrName>
                                        </p:attrNameLst>
                                      </p:cBhvr>
                                      <p:tavLst>
                                        <p:tav tm="0">
                                          <p:val>
                                            <p:fltVal val="0"/>
                                          </p:val>
                                        </p:tav>
                                        <p:tav tm="100000">
                                          <p:val>
                                            <p:strVal val="#ppt_w"/>
                                          </p:val>
                                        </p:tav>
                                      </p:tavLst>
                                    </p:anim>
                                    <p:anim calcmode="lin" valueType="num">
                                      <p:cBhvr>
                                        <p:cTn id="35" dur="5000" fill="hold"/>
                                        <p:tgtEl>
                                          <p:spTgt spid="10"/>
                                        </p:tgtEl>
                                        <p:attrNameLst>
                                          <p:attrName>ppt_h</p:attrName>
                                        </p:attrNameLst>
                                      </p:cBhvr>
                                      <p:tavLst>
                                        <p:tav tm="0">
                                          <p:val>
                                            <p:fltVal val="0"/>
                                          </p:val>
                                        </p:tav>
                                        <p:tav tm="100000">
                                          <p:val>
                                            <p:strVal val="#ppt_h"/>
                                          </p:val>
                                        </p:tav>
                                      </p:tavLst>
                                    </p:anim>
                                    <p:anim calcmode="lin" valueType="num">
                                      <p:cBhvr>
                                        <p:cTn id="36" dur="5000" fill="hold"/>
                                        <p:tgtEl>
                                          <p:spTgt spid="10"/>
                                        </p:tgtEl>
                                        <p:attrNameLst>
                                          <p:attrName>ppt_x</p:attrName>
                                        </p:attrNameLst>
                                      </p:cBhvr>
                                      <p:tavLst>
                                        <p:tav tm="0">
                                          <p:val>
                                            <p:fltVal val="0.5"/>
                                          </p:val>
                                        </p:tav>
                                        <p:tav tm="100000">
                                          <p:val>
                                            <p:strVal val="#ppt_x"/>
                                          </p:val>
                                        </p:tav>
                                      </p:tavLst>
                                    </p:anim>
                                    <p:anim calcmode="lin" valueType="num">
                                      <p:cBhvr>
                                        <p:cTn id="37" dur="5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0" fill="hold"/>
                                        <p:tgtEl>
                                          <p:spTgt spid="11"/>
                                        </p:tgtEl>
                                        <p:attrNameLst>
                                          <p:attrName>ppt_w</p:attrName>
                                        </p:attrNameLst>
                                      </p:cBhvr>
                                      <p:tavLst>
                                        <p:tav tm="0">
                                          <p:val>
                                            <p:fltVal val="0"/>
                                          </p:val>
                                        </p:tav>
                                        <p:tav tm="100000">
                                          <p:val>
                                            <p:strVal val="#ppt_w"/>
                                          </p:val>
                                        </p:tav>
                                      </p:tavLst>
                                    </p:anim>
                                    <p:anim calcmode="lin" valueType="num">
                                      <p:cBhvr>
                                        <p:cTn id="41" dur="5000" fill="hold"/>
                                        <p:tgtEl>
                                          <p:spTgt spid="11"/>
                                        </p:tgtEl>
                                        <p:attrNameLst>
                                          <p:attrName>ppt_h</p:attrName>
                                        </p:attrNameLst>
                                      </p:cBhvr>
                                      <p:tavLst>
                                        <p:tav tm="0">
                                          <p:val>
                                            <p:fltVal val="0"/>
                                          </p:val>
                                        </p:tav>
                                        <p:tav tm="100000">
                                          <p:val>
                                            <p:strVal val="#ppt_h"/>
                                          </p:val>
                                        </p:tav>
                                      </p:tavLst>
                                    </p:anim>
                                    <p:anim calcmode="lin" valueType="num">
                                      <p:cBhvr>
                                        <p:cTn id="42" dur="5000" fill="hold"/>
                                        <p:tgtEl>
                                          <p:spTgt spid="11"/>
                                        </p:tgtEl>
                                        <p:attrNameLst>
                                          <p:attrName>ppt_x</p:attrName>
                                        </p:attrNameLst>
                                      </p:cBhvr>
                                      <p:tavLst>
                                        <p:tav tm="0">
                                          <p:val>
                                            <p:fltVal val="0.5"/>
                                          </p:val>
                                        </p:tav>
                                        <p:tav tm="100000">
                                          <p:val>
                                            <p:strVal val="#ppt_x"/>
                                          </p:val>
                                        </p:tav>
                                      </p:tavLst>
                                    </p:anim>
                                    <p:anim calcmode="lin" valueType="num">
                                      <p:cBhvr>
                                        <p:cTn id="43" dur="5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0" fill="hold"/>
                                        <p:tgtEl>
                                          <p:spTgt spid="12"/>
                                        </p:tgtEl>
                                        <p:attrNameLst>
                                          <p:attrName>ppt_w</p:attrName>
                                        </p:attrNameLst>
                                      </p:cBhvr>
                                      <p:tavLst>
                                        <p:tav tm="0">
                                          <p:val>
                                            <p:fltVal val="0"/>
                                          </p:val>
                                        </p:tav>
                                        <p:tav tm="100000">
                                          <p:val>
                                            <p:strVal val="#ppt_w"/>
                                          </p:val>
                                        </p:tav>
                                      </p:tavLst>
                                    </p:anim>
                                    <p:anim calcmode="lin" valueType="num">
                                      <p:cBhvr>
                                        <p:cTn id="47" dur="5000" fill="hold"/>
                                        <p:tgtEl>
                                          <p:spTgt spid="12"/>
                                        </p:tgtEl>
                                        <p:attrNameLst>
                                          <p:attrName>ppt_h</p:attrName>
                                        </p:attrNameLst>
                                      </p:cBhvr>
                                      <p:tavLst>
                                        <p:tav tm="0">
                                          <p:val>
                                            <p:fltVal val="0"/>
                                          </p:val>
                                        </p:tav>
                                        <p:tav tm="100000">
                                          <p:val>
                                            <p:strVal val="#ppt_h"/>
                                          </p:val>
                                        </p:tav>
                                      </p:tavLst>
                                    </p:anim>
                                    <p:anim calcmode="lin" valueType="num">
                                      <p:cBhvr>
                                        <p:cTn id="48" dur="5000" fill="hold"/>
                                        <p:tgtEl>
                                          <p:spTgt spid="12"/>
                                        </p:tgtEl>
                                        <p:attrNameLst>
                                          <p:attrName>ppt_x</p:attrName>
                                        </p:attrNameLst>
                                      </p:cBhvr>
                                      <p:tavLst>
                                        <p:tav tm="0">
                                          <p:val>
                                            <p:fltVal val="0.5"/>
                                          </p:val>
                                        </p:tav>
                                        <p:tav tm="100000">
                                          <p:val>
                                            <p:strVal val="#ppt_x"/>
                                          </p:val>
                                        </p:tav>
                                      </p:tavLst>
                                    </p:anim>
                                    <p:anim calcmode="lin" valueType="num">
                                      <p:cBhvr>
                                        <p:cTn id="49" dur="5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0" fill="hold"/>
                                        <p:tgtEl>
                                          <p:spTgt spid="13"/>
                                        </p:tgtEl>
                                        <p:attrNameLst>
                                          <p:attrName>ppt_w</p:attrName>
                                        </p:attrNameLst>
                                      </p:cBhvr>
                                      <p:tavLst>
                                        <p:tav tm="0">
                                          <p:val>
                                            <p:fltVal val="0"/>
                                          </p:val>
                                        </p:tav>
                                        <p:tav tm="100000">
                                          <p:val>
                                            <p:strVal val="#ppt_w"/>
                                          </p:val>
                                        </p:tav>
                                      </p:tavLst>
                                    </p:anim>
                                    <p:anim calcmode="lin" valueType="num">
                                      <p:cBhvr>
                                        <p:cTn id="53" dur="5000" fill="hold"/>
                                        <p:tgtEl>
                                          <p:spTgt spid="13"/>
                                        </p:tgtEl>
                                        <p:attrNameLst>
                                          <p:attrName>ppt_h</p:attrName>
                                        </p:attrNameLst>
                                      </p:cBhvr>
                                      <p:tavLst>
                                        <p:tav tm="0">
                                          <p:val>
                                            <p:fltVal val="0"/>
                                          </p:val>
                                        </p:tav>
                                        <p:tav tm="100000">
                                          <p:val>
                                            <p:strVal val="#ppt_h"/>
                                          </p:val>
                                        </p:tav>
                                      </p:tavLst>
                                    </p:anim>
                                    <p:anim calcmode="lin" valueType="num">
                                      <p:cBhvr>
                                        <p:cTn id="54" dur="5000" fill="hold"/>
                                        <p:tgtEl>
                                          <p:spTgt spid="13"/>
                                        </p:tgtEl>
                                        <p:attrNameLst>
                                          <p:attrName>ppt_x</p:attrName>
                                        </p:attrNameLst>
                                      </p:cBhvr>
                                      <p:tavLst>
                                        <p:tav tm="0">
                                          <p:val>
                                            <p:fltVal val="0.5"/>
                                          </p:val>
                                        </p:tav>
                                        <p:tav tm="100000">
                                          <p:val>
                                            <p:strVal val="#ppt_x"/>
                                          </p:val>
                                        </p:tav>
                                      </p:tavLst>
                                    </p:anim>
                                    <p:anim calcmode="lin" valueType="num">
                                      <p:cBhvr>
                                        <p:cTn id="55" dur="5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3"/>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6"/>
                                        </p:tgtEl>
                                        <p:attrNameLst>
                                          <p:attrName>ppt_w</p:attrName>
                                        </p:attrNameLst>
                                      </p:cBhvr>
                                      <p:tavLst>
                                        <p:tav tm="0">
                                          <p:val>
                                            <p:strVal val="ppt_w"/>
                                          </p:val>
                                        </p:tav>
                                        <p:tav tm="100000">
                                          <p:val>
                                            <p:fltVal val="0"/>
                                          </p:val>
                                        </p:tav>
                                      </p:tavLst>
                                    </p:anim>
                                    <p:anim calcmode="lin" valueType="num">
                                      <p:cBhvr>
                                        <p:cTn id="75" dur="5000"/>
                                        <p:tgtEl>
                                          <p:spTgt spid="6"/>
                                        </p:tgtEl>
                                        <p:attrNameLst>
                                          <p:attrName>ppt_h</p:attrName>
                                        </p:attrNameLst>
                                      </p:cBhvr>
                                      <p:tavLst>
                                        <p:tav tm="0">
                                          <p:val>
                                            <p:strVal val="ppt_h"/>
                                          </p:val>
                                        </p:tav>
                                        <p:tav tm="100000">
                                          <p:val>
                                            <p:fltVal val="0"/>
                                          </p:val>
                                        </p:tav>
                                      </p:tavLst>
                                    </p:anim>
                                    <p:anim calcmode="lin" valueType="num">
                                      <p:cBhvr>
                                        <p:cTn id="76" dur="5000"/>
                                        <p:tgtEl>
                                          <p:spTgt spid="6"/>
                                        </p:tgtEl>
                                        <p:attrNameLst>
                                          <p:attrName>ppt_x</p:attrName>
                                        </p:attrNameLst>
                                      </p:cBhvr>
                                      <p:tavLst>
                                        <p:tav tm="0">
                                          <p:val>
                                            <p:strVal val="ppt_x"/>
                                          </p:val>
                                        </p:tav>
                                        <p:tav tm="100000">
                                          <p:val>
                                            <p:fltVal val="0.5"/>
                                          </p:val>
                                        </p:tav>
                                      </p:tavLst>
                                    </p:anim>
                                    <p:anim calcmode="lin" valueType="num">
                                      <p:cBhvr>
                                        <p:cTn id="77" dur="5000"/>
                                        <p:tgtEl>
                                          <p:spTgt spid="6"/>
                                        </p:tgtEl>
                                        <p:attrNameLst>
                                          <p:attrName>ppt_y</p:attrName>
                                        </p:attrNameLst>
                                      </p:cBhvr>
                                      <p:tavLst>
                                        <p:tav tm="0">
                                          <p:val>
                                            <p:strVal val="ppt_y"/>
                                          </p:val>
                                        </p:tav>
                                        <p:tav tm="100000">
                                          <p:val>
                                            <p:fltVal val="0.5"/>
                                          </p:val>
                                        </p:tav>
                                      </p:tavLst>
                                    </p:anim>
                                    <p:set>
                                      <p:cBhvr>
                                        <p:cTn id="78" dur="1" fill="hold">
                                          <p:stCondLst>
                                            <p:cond delay="4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7"/>
                                        </p:tgtEl>
                                        <p:attrNameLst>
                                          <p:attrName>ppt_w</p:attrName>
                                        </p:attrNameLst>
                                      </p:cBhvr>
                                      <p:tavLst>
                                        <p:tav tm="0">
                                          <p:val>
                                            <p:strVal val="ppt_w"/>
                                          </p:val>
                                        </p:tav>
                                        <p:tav tm="100000">
                                          <p:val>
                                            <p:fltVal val="0"/>
                                          </p:val>
                                        </p:tav>
                                      </p:tavLst>
                                    </p:anim>
                                    <p:anim calcmode="lin" valueType="num">
                                      <p:cBhvr>
                                        <p:cTn id="81" dur="5000"/>
                                        <p:tgtEl>
                                          <p:spTgt spid="7"/>
                                        </p:tgtEl>
                                        <p:attrNameLst>
                                          <p:attrName>ppt_h</p:attrName>
                                        </p:attrNameLst>
                                      </p:cBhvr>
                                      <p:tavLst>
                                        <p:tav tm="0">
                                          <p:val>
                                            <p:strVal val="ppt_h"/>
                                          </p:val>
                                        </p:tav>
                                        <p:tav tm="100000">
                                          <p:val>
                                            <p:fltVal val="0"/>
                                          </p:val>
                                        </p:tav>
                                      </p:tavLst>
                                    </p:anim>
                                    <p:anim calcmode="lin" valueType="num">
                                      <p:cBhvr>
                                        <p:cTn id="82" dur="5000"/>
                                        <p:tgtEl>
                                          <p:spTgt spid="7"/>
                                        </p:tgtEl>
                                        <p:attrNameLst>
                                          <p:attrName>ppt_x</p:attrName>
                                        </p:attrNameLst>
                                      </p:cBhvr>
                                      <p:tavLst>
                                        <p:tav tm="0">
                                          <p:val>
                                            <p:strVal val="ppt_x"/>
                                          </p:val>
                                        </p:tav>
                                        <p:tav tm="100000">
                                          <p:val>
                                            <p:fltVal val="0.5"/>
                                          </p:val>
                                        </p:tav>
                                      </p:tavLst>
                                    </p:anim>
                                    <p:anim calcmode="lin" valueType="num">
                                      <p:cBhvr>
                                        <p:cTn id="83" dur="5000"/>
                                        <p:tgtEl>
                                          <p:spTgt spid="7"/>
                                        </p:tgtEl>
                                        <p:attrNameLst>
                                          <p:attrName>ppt_y</p:attrName>
                                        </p:attrNameLst>
                                      </p:cBhvr>
                                      <p:tavLst>
                                        <p:tav tm="0">
                                          <p:val>
                                            <p:strVal val="ppt_y"/>
                                          </p:val>
                                        </p:tav>
                                        <p:tav tm="100000">
                                          <p:val>
                                            <p:fltVal val="0.5"/>
                                          </p:val>
                                        </p:tav>
                                      </p:tavLst>
                                    </p:anim>
                                    <p:set>
                                      <p:cBhvr>
                                        <p:cTn id="84" dur="1" fill="hold">
                                          <p:stCondLst>
                                            <p:cond delay="4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8"/>
                                        </p:tgtEl>
                                        <p:attrNameLst>
                                          <p:attrName>ppt_w</p:attrName>
                                        </p:attrNameLst>
                                      </p:cBhvr>
                                      <p:tavLst>
                                        <p:tav tm="0">
                                          <p:val>
                                            <p:strVal val="ppt_w"/>
                                          </p:val>
                                        </p:tav>
                                        <p:tav tm="100000">
                                          <p:val>
                                            <p:fltVal val="0"/>
                                          </p:val>
                                        </p:tav>
                                      </p:tavLst>
                                    </p:anim>
                                    <p:anim calcmode="lin" valueType="num">
                                      <p:cBhvr>
                                        <p:cTn id="87" dur="5000"/>
                                        <p:tgtEl>
                                          <p:spTgt spid="8"/>
                                        </p:tgtEl>
                                        <p:attrNameLst>
                                          <p:attrName>ppt_h</p:attrName>
                                        </p:attrNameLst>
                                      </p:cBhvr>
                                      <p:tavLst>
                                        <p:tav tm="0">
                                          <p:val>
                                            <p:strVal val="ppt_h"/>
                                          </p:val>
                                        </p:tav>
                                        <p:tav tm="100000">
                                          <p:val>
                                            <p:fltVal val="0"/>
                                          </p:val>
                                        </p:tav>
                                      </p:tavLst>
                                    </p:anim>
                                    <p:anim calcmode="lin" valueType="num">
                                      <p:cBhvr>
                                        <p:cTn id="88" dur="5000"/>
                                        <p:tgtEl>
                                          <p:spTgt spid="8"/>
                                        </p:tgtEl>
                                        <p:attrNameLst>
                                          <p:attrName>ppt_x</p:attrName>
                                        </p:attrNameLst>
                                      </p:cBhvr>
                                      <p:tavLst>
                                        <p:tav tm="0">
                                          <p:val>
                                            <p:strVal val="ppt_x"/>
                                          </p:val>
                                        </p:tav>
                                        <p:tav tm="100000">
                                          <p:val>
                                            <p:fltVal val="0.5"/>
                                          </p:val>
                                        </p:tav>
                                      </p:tavLst>
                                    </p:anim>
                                    <p:anim calcmode="lin" valueType="num">
                                      <p:cBhvr>
                                        <p:cTn id="89" dur="5000"/>
                                        <p:tgtEl>
                                          <p:spTgt spid="8"/>
                                        </p:tgtEl>
                                        <p:attrNameLst>
                                          <p:attrName>ppt_y</p:attrName>
                                        </p:attrNameLst>
                                      </p:cBhvr>
                                      <p:tavLst>
                                        <p:tav tm="0">
                                          <p:val>
                                            <p:strVal val="ppt_y"/>
                                          </p:val>
                                        </p:tav>
                                        <p:tav tm="100000">
                                          <p:val>
                                            <p:fltVal val="0.5"/>
                                          </p:val>
                                        </p:tav>
                                      </p:tavLst>
                                    </p:anim>
                                    <p:set>
                                      <p:cBhvr>
                                        <p:cTn id="90" dur="1" fill="hold">
                                          <p:stCondLst>
                                            <p:cond delay="4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9"/>
                                        </p:tgtEl>
                                        <p:attrNameLst>
                                          <p:attrName>ppt_w</p:attrName>
                                        </p:attrNameLst>
                                      </p:cBhvr>
                                      <p:tavLst>
                                        <p:tav tm="0">
                                          <p:val>
                                            <p:strVal val="ppt_w"/>
                                          </p:val>
                                        </p:tav>
                                        <p:tav tm="100000">
                                          <p:val>
                                            <p:fltVal val="0"/>
                                          </p:val>
                                        </p:tav>
                                      </p:tavLst>
                                    </p:anim>
                                    <p:anim calcmode="lin" valueType="num">
                                      <p:cBhvr>
                                        <p:cTn id="93" dur="5000"/>
                                        <p:tgtEl>
                                          <p:spTgt spid="9"/>
                                        </p:tgtEl>
                                        <p:attrNameLst>
                                          <p:attrName>ppt_h</p:attrName>
                                        </p:attrNameLst>
                                      </p:cBhvr>
                                      <p:tavLst>
                                        <p:tav tm="0">
                                          <p:val>
                                            <p:strVal val="ppt_h"/>
                                          </p:val>
                                        </p:tav>
                                        <p:tav tm="100000">
                                          <p:val>
                                            <p:fltVal val="0"/>
                                          </p:val>
                                        </p:tav>
                                      </p:tavLst>
                                    </p:anim>
                                    <p:anim calcmode="lin" valueType="num">
                                      <p:cBhvr>
                                        <p:cTn id="94" dur="5000"/>
                                        <p:tgtEl>
                                          <p:spTgt spid="9"/>
                                        </p:tgtEl>
                                        <p:attrNameLst>
                                          <p:attrName>ppt_x</p:attrName>
                                        </p:attrNameLst>
                                      </p:cBhvr>
                                      <p:tavLst>
                                        <p:tav tm="0">
                                          <p:val>
                                            <p:strVal val="ppt_x"/>
                                          </p:val>
                                        </p:tav>
                                        <p:tav tm="100000">
                                          <p:val>
                                            <p:fltVal val="0.5"/>
                                          </p:val>
                                        </p:tav>
                                      </p:tavLst>
                                    </p:anim>
                                    <p:anim calcmode="lin" valueType="num">
                                      <p:cBhvr>
                                        <p:cTn id="95" dur="5000"/>
                                        <p:tgtEl>
                                          <p:spTgt spid="9"/>
                                        </p:tgtEl>
                                        <p:attrNameLst>
                                          <p:attrName>ppt_y</p:attrName>
                                        </p:attrNameLst>
                                      </p:cBhvr>
                                      <p:tavLst>
                                        <p:tav tm="0">
                                          <p:val>
                                            <p:strVal val="ppt_y"/>
                                          </p:val>
                                        </p:tav>
                                        <p:tav tm="100000">
                                          <p:val>
                                            <p:fltVal val="0.5"/>
                                          </p:val>
                                        </p:tav>
                                      </p:tavLst>
                                    </p:anim>
                                    <p:set>
                                      <p:cBhvr>
                                        <p:cTn id="96" dur="1" fill="hold">
                                          <p:stCondLst>
                                            <p:cond delay="4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10"/>
                                        </p:tgtEl>
                                        <p:attrNameLst>
                                          <p:attrName>ppt_w</p:attrName>
                                        </p:attrNameLst>
                                      </p:cBhvr>
                                      <p:tavLst>
                                        <p:tav tm="0">
                                          <p:val>
                                            <p:strVal val="ppt_w"/>
                                          </p:val>
                                        </p:tav>
                                        <p:tav tm="100000">
                                          <p:val>
                                            <p:fltVal val="0"/>
                                          </p:val>
                                        </p:tav>
                                      </p:tavLst>
                                    </p:anim>
                                    <p:anim calcmode="lin" valueType="num">
                                      <p:cBhvr>
                                        <p:cTn id="99" dur="5000"/>
                                        <p:tgtEl>
                                          <p:spTgt spid="10"/>
                                        </p:tgtEl>
                                        <p:attrNameLst>
                                          <p:attrName>ppt_h</p:attrName>
                                        </p:attrNameLst>
                                      </p:cBhvr>
                                      <p:tavLst>
                                        <p:tav tm="0">
                                          <p:val>
                                            <p:strVal val="ppt_h"/>
                                          </p:val>
                                        </p:tav>
                                        <p:tav tm="100000">
                                          <p:val>
                                            <p:fltVal val="0"/>
                                          </p:val>
                                        </p:tav>
                                      </p:tavLst>
                                    </p:anim>
                                    <p:anim calcmode="lin" valueType="num">
                                      <p:cBhvr>
                                        <p:cTn id="100" dur="5000"/>
                                        <p:tgtEl>
                                          <p:spTgt spid="10"/>
                                        </p:tgtEl>
                                        <p:attrNameLst>
                                          <p:attrName>ppt_x</p:attrName>
                                        </p:attrNameLst>
                                      </p:cBhvr>
                                      <p:tavLst>
                                        <p:tav tm="0">
                                          <p:val>
                                            <p:strVal val="ppt_x"/>
                                          </p:val>
                                        </p:tav>
                                        <p:tav tm="100000">
                                          <p:val>
                                            <p:fltVal val="0.5"/>
                                          </p:val>
                                        </p:tav>
                                      </p:tavLst>
                                    </p:anim>
                                    <p:anim calcmode="lin" valueType="num">
                                      <p:cBhvr>
                                        <p:cTn id="101" dur="5000"/>
                                        <p:tgtEl>
                                          <p:spTgt spid="10"/>
                                        </p:tgtEl>
                                        <p:attrNameLst>
                                          <p:attrName>ppt_y</p:attrName>
                                        </p:attrNameLst>
                                      </p:cBhvr>
                                      <p:tavLst>
                                        <p:tav tm="0">
                                          <p:val>
                                            <p:strVal val="ppt_y"/>
                                          </p:val>
                                        </p:tav>
                                        <p:tav tm="100000">
                                          <p:val>
                                            <p:fltVal val="0.5"/>
                                          </p:val>
                                        </p:tav>
                                      </p:tavLst>
                                    </p:anim>
                                    <p:set>
                                      <p:cBhvr>
                                        <p:cTn id="102" dur="1" fill="hold">
                                          <p:stCondLst>
                                            <p:cond delay="4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1"/>
                                        </p:tgtEl>
                                        <p:attrNameLst>
                                          <p:attrName>ppt_w</p:attrName>
                                        </p:attrNameLst>
                                      </p:cBhvr>
                                      <p:tavLst>
                                        <p:tav tm="0">
                                          <p:val>
                                            <p:strVal val="ppt_w"/>
                                          </p:val>
                                        </p:tav>
                                        <p:tav tm="100000">
                                          <p:val>
                                            <p:fltVal val="0"/>
                                          </p:val>
                                        </p:tav>
                                      </p:tavLst>
                                    </p:anim>
                                    <p:anim calcmode="lin" valueType="num">
                                      <p:cBhvr>
                                        <p:cTn id="105" dur="5000"/>
                                        <p:tgtEl>
                                          <p:spTgt spid="11"/>
                                        </p:tgtEl>
                                        <p:attrNameLst>
                                          <p:attrName>ppt_h</p:attrName>
                                        </p:attrNameLst>
                                      </p:cBhvr>
                                      <p:tavLst>
                                        <p:tav tm="0">
                                          <p:val>
                                            <p:strVal val="ppt_h"/>
                                          </p:val>
                                        </p:tav>
                                        <p:tav tm="100000">
                                          <p:val>
                                            <p:fltVal val="0"/>
                                          </p:val>
                                        </p:tav>
                                      </p:tavLst>
                                    </p:anim>
                                    <p:anim calcmode="lin" valueType="num">
                                      <p:cBhvr>
                                        <p:cTn id="106" dur="5000"/>
                                        <p:tgtEl>
                                          <p:spTgt spid="11"/>
                                        </p:tgtEl>
                                        <p:attrNameLst>
                                          <p:attrName>ppt_x</p:attrName>
                                        </p:attrNameLst>
                                      </p:cBhvr>
                                      <p:tavLst>
                                        <p:tav tm="0">
                                          <p:val>
                                            <p:strVal val="ppt_x"/>
                                          </p:val>
                                        </p:tav>
                                        <p:tav tm="100000">
                                          <p:val>
                                            <p:fltVal val="0.5"/>
                                          </p:val>
                                        </p:tav>
                                      </p:tavLst>
                                    </p:anim>
                                    <p:anim calcmode="lin" valueType="num">
                                      <p:cBhvr>
                                        <p:cTn id="107" dur="5000"/>
                                        <p:tgtEl>
                                          <p:spTgt spid="11"/>
                                        </p:tgtEl>
                                        <p:attrNameLst>
                                          <p:attrName>ppt_y</p:attrName>
                                        </p:attrNameLst>
                                      </p:cBhvr>
                                      <p:tavLst>
                                        <p:tav tm="0">
                                          <p:val>
                                            <p:strVal val="ppt_y"/>
                                          </p:val>
                                        </p:tav>
                                        <p:tav tm="100000">
                                          <p:val>
                                            <p:fltVal val="0.5"/>
                                          </p:val>
                                        </p:tav>
                                      </p:tavLst>
                                    </p:anim>
                                    <p:set>
                                      <p:cBhvr>
                                        <p:cTn id="108" dur="1" fill="hold">
                                          <p:stCondLst>
                                            <p:cond delay="4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2"/>
                                        </p:tgtEl>
                                        <p:attrNameLst>
                                          <p:attrName>ppt_w</p:attrName>
                                        </p:attrNameLst>
                                      </p:cBhvr>
                                      <p:tavLst>
                                        <p:tav tm="0">
                                          <p:val>
                                            <p:strVal val="ppt_w"/>
                                          </p:val>
                                        </p:tav>
                                        <p:tav tm="100000">
                                          <p:val>
                                            <p:fltVal val="0"/>
                                          </p:val>
                                        </p:tav>
                                      </p:tavLst>
                                    </p:anim>
                                    <p:anim calcmode="lin" valueType="num">
                                      <p:cBhvr>
                                        <p:cTn id="111" dur="5000"/>
                                        <p:tgtEl>
                                          <p:spTgt spid="12"/>
                                        </p:tgtEl>
                                        <p:attrNameLst>
                                          <p:attrName>ppt_h</p:attrName>
                                        </p:attrNameLst>
                                      </p:cBhvr>
                                      <p:tavLst>
                                        <p:tav tm="0">
                                          <p:val>
                                            <p:strVal val="ppt_h"/>
                                          </p:val>
                                        </p:tav>
                                        <p:tav tm="100000">
                                          <p:val>
                                            <p:fltVal val="0"/>
                                          </p:val>
                                        </p:tav>
                                      </p:tavLst>
                                    </p:anim>
                                    <p:anim calcmode="lin" valueType="num">
                                      <p:cBhvr>
                                        <p:cTn id="112" dur="5000"/>
                                        <p:tgtEl>
                                          <p:spTgt spid="12"/>
                                        </p:tgtEl>
                                        <p:attrNameLst>
                                          <p:attrName>ppt_x</p:attrName>
                                        </p:attrNameLst>
                                      </p:cBhvr>
                                      <p:tavLst>
                                        <p:tav tm="0">
                                          <p:val>
                                            <p:strVal val="ppt_x"/>
                                          </p:val>
                                        </p:tav>
                                        <p:tav tm="100000">
                                          <p:val>
                                            <p:fltVal val="0.5"/>
                                          </p:val>
                                        </p:tav>
                                      </p:tavLst>
                                    </p:anim>
                                    <p:anim calcmode="lin" valueType="num">
                                      <p:cBhvr>
                                        <p:cTn id="113" dur="5000"/>
                                        <p:tgtEl>
                                          <p:spTgt spid="12"/>
                                        </p:tgtEl>
                                        <p:attrNameLst>
                                          <p:attrName>ppt_y</p:attrName>
                                        </p:attrNameLst>
                                      </p:cBhvr>
                                      <p:tavLst>
                                        <p:tav tm="0">
                                          <p:val>
                                            <p:strVal val="ppt_y"/>
                                          </p:val>
                                        </p:tav>
                                        <p:tav tm="100000">
                                          <p:val>
                                            <p:fltVal val="0.5"/>
                                          </p:val>
                                        </p:tav>
                                      </p:tavLst>
                                    </p:anim>
                                    <p:set>
                                      <p:cBhvr>
                                        <p:cTn id="114" dur="1" fill="hold">
                                          <p:stCondLst>
                                            <p:cond delay="4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3"/>
                                        </p:tgtEl>
                                        <p:attrNameLst>
                                          <p:attrName>ppt_w</p:attrName>
                                        </p:attrNameLst>
                                      </p:cBhvr>
                                      <p:tavLst>
                                        <p:tav tm="0">
                                          <p:val>
                                            <p:strVal val="ppt_w"/>
                                          </p:val>
                                        </p:tav>
                                        <p:tav tm="100000">
                                          <p:val>
                                            <p:fltVal val="0"/>
                                          </p:val>
                                        </p:tav>
                                      </p:tavLst>
                                    </p:anim>
                                    <p:anim calcmode="lin" valueType="num">
                                      <p:cBhvr>
                                        <p:cTn id="117" dur="5000"/>
                                        <p:tgtEl>
                                          <p:spTgt spid="13"/>
                                        </p:tgtEl>
                                        <p:attrNameLst>
                                          <p:attrName>ppt_h</p:attrName>
                                        </p:attrNameLst>
                                      </p:cBhvr>
                                      <p:tavLst>
                                        <p:tav tm="0">
                                          <p:val>
                                            <p:strVal val="ppt_h"/>
                                          </p:val>
                                        </p:tav>
                                        <p:tav tm="100000">
                                          <p:val>
                                            <p:fltVal val="0"/>
                                          </p:val>
                                        </p:tav>
                                      </p:tavLst>
                                    </p:anim>
                                    <p:anim calcmode="lin" valueType="num">
                                      <p:cBhvr>
                                        <p:cTn id="118" dur="5000"/>
                                        <p:tgtEl>
                                          <p:spTgt spid="13"/>
                                        </p:tgtEl>
                                        <p:attrNameLst>
                                          <p:attrName>ppt_x</p:attrName>
                                        </p:attrNameLst>
                                      </p:cBhvr>
                                      <p:tavLst>
                                        <p:tav tm="0">
                                          <p:val>
                                            <p:strVal val="ppt_x"/>
                                          </p:val>
                                        </p:tav>
                                        <p:tav tm="100000">
                                          <p:val>
                                            <p:fltVal val="0.5"/>
                                          </p:val>
                                        </p:tav>
                                      </p:tavLst>
                                    </p:anim>
                                    <p:anim calcmode="lin" valueType="num">
                                      <p:cBhvr>
                                        <p:cTn id="119" dur="5000"/>
                                        <p:tgtEl>
                                          <p:spTgt spid="13"/>
                                        </p:tgtEl>
                                        <p:attrNameLst>
                                          <p:attrName>ppt_y</p:attrName>
                                        </p:attrNameLst>
                                      </p:cBhvr>
                                      <p:tavLst>
                                        <p:tav tm="0">
                                          <p:val>
                                            <p:strVal val="ppt_y"/>
                                          </p:val>
                                        </p:tav>
                                        <p:tav tm="100000">
                                          <p:val>
                                            <p:fltVal val="0.5"/>
                                          </p:val>
                                        </p:tav>
                                      </p:tavLst>
                                    </p:anim>
                                    <p:set>
                                      <p:cBhvr>
                                        <p:cTn id="120" dur="1" fill="hold">
                                          <p:stCondLst>
                                            <p:cond delay="4999"/>
                                          </p:stCondLst>
                                        </p:cTn>
                                        <p:tgtEl>
                                          <p:spTgt spid="1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1"/>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2"/>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5000" fill="hold"/>
                                        <p:tgtEl>
                                          <p:spTgt spid="5"/>
                                        </p:tgtEl>
                                        <p:attrNameLst>
                                          <p:attrName>ppt_w</p:attrName>
                                        </p:attrNameLst>
                                      </p:cBhvr>
                                      <p:tavLst>
                                        <p:tav tm="0">
                                          <p:val>
                                            <p:strVal val="4/3*#ppt_w"/>
                                          </p:val>
                                        </p:tav>
                                        <p:tav tm="100000">
                                          <p:val>
                                            <p:strVal val="#ppt_w"/>
                                          </p:val>
                                        </p:tav>
                                      </p:tavLst>
                                    </p:anim>
                                    <p:anim calcmode="lin" valueType="num">
                                      <p:cBhvr>
                                        <p:cTn id="140" dur="5000" fill="hold"/>
                                        <p:tgtEl>
                                          <p:spTgt spid="5"/>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wheel(8)">
                                      <p:cBhvr>
                                        <p:cTn id="14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44300"/>
              </a:gs>
              <a:gs pos="50000">
                <a:srgbClr val="E3CFA7">
                  <a:shade val="67500"/>
                  <a:satMod val="115000"/>
                </a:srgbClr>
              </a:gs>
              <a:gs pos="100000">
                <a:srgbClr val="E3CFA7">
                  <a:shade val="100000"/>
                  <a:satMod val="115000"/>
                </a:srgbClr>
              </a:gs>
            </a:gsLst>
            <a:lin ang="5400000" scaled="1"/>
            <a:tileRect/>
          </a:gradFill>
        </p:spPr>
        <p:txBody>
          <a:bodyPr/>
          <a:lstStyle/>
          <a:p>
            <a:endParaRPr lang="es-ES" dirty="0"/>
          </a:p>
        </p:txBody>
      </p:sp>
      <p:pic>
        <p:nvPicPr>
          <p:cNvPr id="4" name="3 Imagen" descr="8c92fedeee75a866af379568098d2b42.jpg"/>
          <p:cNvPicPr>
            <a:picLocks noChangeAspect="1"/>
          </p:cNvPicPr>
          <p:nvPr/>
        </p:nvPicPr>
        <p:blipFill>
          <a:blip r:embed="rId2"/>
          <a:stretch>
            <a:fillRect/>
          </a:stretch>
        </p:blipFill>
        <p:spPr>
          <a:xfrm>
            <a:off x="0" y="0"/>
            <a:ext cx="9144000" cy="68580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ppt_x"/>
                                          </p:val>
                                        </p:tav>
                                      </p:tavLst>
                                    </p:anim>
                                    <p:anim calcmode="lin" valueType="num">
                                      <p:cBhvr additive="base">
                                        <p:cTn id="111" dur="5000"/>
                                        <p:tgtEl>
                                          <p:spTgt spid="7"/>
                                        </p:tgtEl>
                                        <p:attrNameLst>
                                          <p:attrName>ppt_y</p:attrName>
                                        </p:attrNameLst>
                                      </p:cBhvr>
                                      <p:tavLst>
                                        <p:tav tm="0">
                                          <p:val>
                                            <p:strVal val="ppt_y"/>
                                          </p:val>
                                        </p:tav>
                                        <p:tav tm="100000">
                                          <p:val>
                                            <p:strVal val="1+ppt_h/2"/>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ppt_x"/>
                                          </p:val>
                                        </p:tav>
                                      </p:tavLst>
                                    </p:anim>
                                    <p:anim calcmode="lin" valueType="num">
                                      <p:cBhvr additive="base">
                                        <p:cTn id="115" dur="5000"/>
                                        <p:tgtEl>
                                          <p:spTgt spid="9"/>
                                        </p:tgtEl>
                                        <p:attrNameLst>
                                          <p:attrName>ppt_y</p:attrName>
                                        </p:attrNameLst>
                                      </p:cBhvr>
                                      <p:tavLst>
                                        <p:tav tm="0">
                                          <p:val>
                                            <p:strVal val="ppt_y"/>
                                          </p:val>
                                        </p:tav>
                                        <p:tav tm="100000">
                                          <p:val>
                                            <p:strVal val="1+ppt_h/2"/>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ppt_x"/>
                                          </p:val>
                                        </p:tav>
                                      </p:tavLst>
                                    </p:anim>
                                    <p:anim calcmode="lin" valueType="num">
                                      <p:cBhvr additive="base">
                                        <p:cTn id="119" dur="5000"/>
                                        <p:tgtEl>
                                          <p:spTgt spid="11"/>
                                        </p:tgtEl>
                                        <p:attrNameLst>
                                          <p:attrName>ppt_y</p:attrName>
                                        </p:attrNameLst>
                                      </p:cBhvr>
                                      <p:tavLst>
                                        <p:tav tm="0">
                                          <p:val>
                                            <p:strVal val="ppt_y"/>
                                          </p:val>
                                        </p:tav>
                                        <p:tav tm="100000">
                                          <p:val>
                                            <p:strVal val="1+ppt_h/2"/>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ppt_x"/>
                                          </p:val>
                                        </p:tav>
                                      </p:tavLst>
                                    </p:anim>
                                    <p:anim calcmode="lin" valueType="num">
                                      <p:cBhvr additive="base">
                                        <p:cTn id="123" dur="5000"/>
                                        <p:tgtEl>
                                          <p:spTgt spid="13"/>
                                        </p:tgtEl>
                                        <p:attrNameLst>
                                          <p:attrName>ppt_y</p:attrName>
                                        </p:attrNameLst>
                                      </p:cBhvr>
                                      <p:tavLst>
                                        <p:tav tm="0">
                                          <p:val>
                                            <p:strVal val="ppt_y"/>
                                          </p:val>
                                        </p:tav>
                                        <p:tav tm="100000">
                                          <p:val>
                                            <p:strVal val="1+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ppt_x"/>
                                          </p:val>
                                        </p:tav>
                                      </p:tavLst>
                                    </p:anim>
                                    <p:anim calcmode="lin" valueType="num">
                                      <p:cBhvr additive="base">
                                        <p:cTn id="131" dur="5000"/>
                                        <p:tgtEl>
                                          <p:spTgt spid="17"/>
                                        </p:tgtEl>
                                        <p:attrNameLst>
                                          <p:attrName>ppt_y</p:attrName>
                                        </p:attrNameLst>
                                      </p:cBhvr>
                                      <p:tavLst>
                                        <p:tav tm="0">
                                          <p:val>
                                            <p:strVal val="ppt_y"/>
                                          </p:val>
                                        </p:tav>
                                        <p:tav tm="100000">
                                          <p:val>
                                            <p:strVal val="1+ppt_h/2"/>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ppt_x"/>
                                          </p:val>
                                        </p:tav>
                                      </p:tavLst>
                                    </p:anim>
                                    <p:anim calcmode="lin" valueType="num">
                                      <p:cBhvr additive="base">
                                        <p:cTn id="135" dur="5000"/>
                                        <p:tgtEl>
                                          <p:spTgt spid="19"/>
                                        </p:tgtEl>
                                        <p:attrNameLst>
                                          <p:attrName>ppt_y</p:attrName>
                                        </p:attrNameLst>
                                      </p:cBhvr>
                                      <p:tavLst>
                                        <p:tav tm="0">
                                          <p:val>
                                            <p:strVal val="ppt_y"/>
                                          </p:val>
                                        </p:tav>
                                        <p:tav tm="100000">
                                          <p:val>
                                            <p:strVal val="1+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6"/>
                                        </p:tgtEl>
                                        <p:attrNameLst>
                                          <p:attrName>ppt_x</p:attrName>
                                        </p:attrNameLst>
                                      </p:cBhvr>
                                      <p:tavLst>
                                        <p:tav tm="0">
                                          <p:val>
                                            <p:strVal val="ppt_x"/>
                                          </p:val>
                                        </p:tav>
                                        <p:tav tm="100000">
                                          <p:val>
                                            <p:strVal val="ppt_x"/>
                                          </p:val>
                                        </p:tav>
                                      </p:tavLst>
                                    </p:anim>
                                    <p:anim calcmode="lin" valueType="num">
                                      <p:cBhvr additive="base">
                                        <p:cTn id="139" dur="5000"/>
                                        <p:tgtEl>
                                          <p:spTgt spid="6"/>
                                        </p:tgtEl>
                                        <p:attrNameLst>
                                          <p:attrName>ppt_y</p:attrName>
                                        </p:attrNameLst>
                                      </p:cBhvr>
                                      <p:tavLst>
                                        <p:tav tm="0">
                                          <p:val>
                                            <p:strVal val="ppt_y"/>
                                          </p:val>
                                        </p:tav>
                                        <p:tav tm="100000">
                                          <p:val>
                                            <p:strVal val="0-ppt_h/2"/>
                                          </p:val>
                                        </p:tav>
                                      </p:tavLst>
                                    </p:anim>
                                    <p:set>
                                      <p:cBhvr>
                                        <p:cTn id="140" dur="1" fill="hold">
                                          <p:stCondLst>
                                            <p:cond delay="4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ppt_x"/>
                                          </p:val>
                                        </p:tav>
                                      </p:tavLst>
                                    </p:anim>
                                    <p:anim calcmode="lin" valueType="num">
                                      <p:cBhvr additive="base">
                                        <p:cTn id="143" dur="5000"/>
                                        <p:tgtEl>
                                          <p:spTgt spid="8"/>
                                        </p:tgtEl>
                                        <p:attrNameLst>
                                          <p:attrName>ppt_y</p:attrName>
                                        </p:attrNameLst>
                                      </p:cBhvr>
                                      <p:tavLst>
                                        <p:tav tm="0">
                                          <p:val>
                                            <p:strVal val="ppt_y"/>
                                          </p:val>
                                        </p:tav>
                                        <p:tav tm="100000">
                                          <p:val>
                                            <p:strVal val="0-ppt_h/2"/>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0"/>
                                        </p:tgtEl>
                                        <p:attrNameLst>
                                          <p:attrName>ppt_x</p:attrName>
                                        </p:attrNameLst>
                                      </p:cBhvr>
                                      <p:tavLst>
                                        <p:tav tm="0">
                                          <p:val>
                                            <p:strVal val="ppt_x"/>
                                          </p:val>
                                        </p:tav>
                                        <p:tav tm="100000">
                                          <p:val>
                                            <p:strVal val="ppt_x"/>
                                          </p:val>
                                        </p:tav>
                                      </p:tavLst>
                                    </p:anim>
                                    <p:anim calcmode="lin" valueType="num">
                                      <p:cBhvr additive="base">
                                        <p:cTn id="147" dur="5000"/>
                                        <p:tgtEl>
                                          <p:spTgt spid="10"/>
                                        </p:tgtEl>
                                        <p:attrNameLst>
                                          <p:attrName>ppt_y</p:attrName>
                                        </p:attrNameLst>
                                      </p:cBhvr>
                                      <p:tavLst>
                                        <p:tav tm="0">
                                          <p:val>
                                            <p:strVal val="ppt_y"/>
                                          </p:val>
                                        </p:tav>
                                        <p:tav tm="100000">
                                          <p:val>
                                            <p:strVal val="0-ppt_h/2"/>
                                          </p:val>
                                        </p:tav>
                                      </p:tavLst>
                                    </p:anim>
                                    <p:set>
                                      <p:cBhvr>
                                        <p:cTn id="148" dur="1" fill="hold">
                                          <p:stCondLst>
                                            <p:cond delay="4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2"/>
                                        </p:tgtEl>
                                        <p:attrNameLst>
                                          <p:attrName>ppt_x</p:attrName>
                                        </p:attrNameLst>
                                      </p:cBhvr>
                                      <p:tavLst>
                                        <p:tav tm="0">
                                          <p:val>
                                            <p:strVal val="ppt_x"/>
                                          </p:val>
                                        </p:tav>
                                        <p:tav tm="100000">
                                          <p:val>
                                            <p:strVal val="ppt_x"/>
                                          </p:val>
                                        </p:tav>
                                      </p:tavLst>
                                    </p:anim>
                                    <p:anim calcmode="lin" valueType="num">
                                      <p:cBhvr additive="base">
                                        <p:cTn id="151" dur="5000"/>
                                        <p:tgtEl>
                                          <p:spTgt spid="12"/>
                                        </p:tgtEl>
                                        <p:attrNameLst>
                                          <p:attrName>ppt_y</p:attrName>
                                        </p:attrNameLst>
                                      </p:cBhvr>
                                      <p:tavLst>
                                        <p:tav tm="0">
                                          <p:val>
                                            <p:strVal val="ppt_y"/>
                                          </p:val>
                                        </p:tav>
                                        <p:tav tm="100000">
                                          <p:val>
                                            <p:strVal val="0-ppt_h/2"/>
                                          </p:val>
                                        </p:tav>
                                      </p:tavLst>
                                    </p:anim>
                                    <p:set>
                                      <p:cBhvr>
                                        <p:cTn id="152" dur="1" fill="hold">
                                          <p:stCondLst>
                                            <p:cond delay="4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ppt_x"/>
                                          </p:val>
                                        </p:tav>
                                      </p:tavLst>
                                    </p:anim>
                                    <p:anim calcmode="lin" valueType="num">
                                      <p:cBhvr additive="base">
                                        <p:cTn id="155" dur="5000"/>
                                        <p:tgtEl>
                                          <p:spTgt spid="14"/>
                                        </p:tgtEl>
                                        <p:attrNameLst>
                                          <p:attrName>ppt_y</p:attrName>
                                        </p:attrNameLst>
                                      </p:cBhvr>
                                      <p:tavLst>
                                        <p:tav tm="0">
                                          <p:val>
                                            <p:strVal val="ppt_y"/>
                                          </p:val>
                                        </p:tav>
                                        <p:tav tm="100000">
                                          <p:val>
                                            <p:strVal val="0-ppt_h/2"/>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6"/>
                                        </p:tgtEl>
                                        <p:attrNameLst>
                                          <p:attrName>ppt_x</p:attrName>
                                        </p:attrNameLst>
                                      </p:cBhvr>
                                      <p:tavLst>
                                        <p:tav tm="0">
                                          <p:val>
                                            <p:strVal val="ppt_x"/>
                                          </p:val>
                                        </p:tav>
                                        <p:tav tm="100000">
                                          <p:val>
                                            <p:strVal val="ppt_x"/>
                                          </p:val>
                                        </p:tav>
                                      </p:tavLst>
                                    </p:anim>
                                    <p:anim calcmode="lin" valueType="num">
                                      <p:cBhvr additive="base">
                                        <p:cTn id="159" dur="5000"/>
                                        <p:tgtEl>
                                          <p:spTgt spid="16"/>
                                        </p:tgtEl>
                                        <p:attrNameLst>
                                          <p:attrName>ppt_y</p:attrName>
                                        </p:attrNameLst>
                                      </p:cBhvr>
                                      <p:tavLst>
                                        <p:tav tm="0">
                                          <p:val>
                                            <p:strVal val="ppt_y"/>
                                          </p:val>
                                        </p:tav>
                                        <p:tav tm="100000">
                                          <p:val>
                                            <p:strVal val="0-ppt_h/2"/>
                                          </p:val>
                                        </p:tav>
                                      </p:tavLst>
                                    </p:anim>
                                    <p:set>
                                      <p:cBhvr>
                                        <p:cTn id="160" dur="1" fill="hold">
                                          <p:stCondLst>
                                            <p:cond delay="4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8"/>
                                        </p:tgtEl>
                                        <p:attrNameLst>
                                          <p:attrName>ppt_x</p:attrName>
                                        </p:attrNameLst>
                                      </p:cBhvr>
                                      <p:tavLst>
                                        <p:tav tm="0">
                                          <p:val>
                                            <p:strVal val="ppt_x"/>
                                          </p:val>
                                        </p:tav>
                                        <p:tav tm="100000">
                                          <p:val>
                                            <p:strVal val="ppt_x"/>
                                          </p:val>
                                        </p:tav>
                                      </p:tavLst>
                                    </p:anim>
                                    <p:anim calcmode="lin" valueType="num">
                                      <p:cBhvr additive="base">
                                        <p:cTn id="163" dur="5000"/>
                                        <p:tgtEl>
                                          <p:spTgt spid="18"/>
                                        </p:tgtEl>
                                        <p:attrNameLst>
                                          <p:attrName>ppt_y</p:attrName>
                                        </p:attrNameLst>
                                      </p:cBhvr>
                                      <p:tavLst>
                                        <p:tav tm="0">
                                          <p:val>
                                            <p:strVal val="ppt_y"/>
                                          </p:val>
                                        </p:tav>
                                        <p:tav tm="100000">
                                          <p:val>
                                            <p:strVal val="0-ppt_h/2"/>
                                          </p:val>
                                        </p:tav>
                                      </p:tavLst>
                                    </p:anim>
                                    <p:set>
                                      <p:cBhvr>
                                        <p:cTn id="164" dur="1" fill="hold">
                                          <p:stCondLst>
                                            <p:cond delay="4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ppt_x"/>
                                          </p:val>
                                        </p:tav>
                                      </p:tavLst>
                                    </p:anim>
                                    <p:anim calcmode="lin" valueType="num">
                                      <p:cBhvr additive="base">
                                        <p:cTn id="167" dur="5000"/>
                                        <p:tgtEl>
                                          <p:spTgt spid="20"/>
                                        </p:tgtEl>
                                        <p:attrNameLst>
                                          <p:attrName>ppt_y</p:attrName>
                                        </p:attrNameLst>
                                      </p:cBhvr>
                                      <p:tavLst>
                                        <p:tav tm="0">
                                          <p:val>
                                            <p:strVal val="ppt_y"/>
                                          </p:val>
                                        </p:tav>
                                        <p:tav tm="100000">
                                          <p:val>
                                            <p:strVal val="0-ppt_h/2"/>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1"/>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8ccaad036437e8c3769fffe7c420deb4.jpg"/>
          <p:cNvPicPr>
            <a:picLocks noChangeAspect="1"/>
          </p:cNvPicPr>
          <p:nvPr/>
        </p:nvPicPr>
        <p:blipFill>
          <a:blip r:embed="rId2"/>
          <a:stretch>
            <a:fillRect/>
          </a:stretch>
        </p:blipFill>
        <p:spPr>
          <a:xfrm>
            <a:off x="0" y="0"/>
            <a:ext cx="9144000" cy="6858000"/>
          </a:xfrm>
          <a:prstGeom prst="rect">
            <a:avLst/>
          </a:prstGeom>
        </p:spPr>
      </p:pic>
      <p:pic>
        <p:nvPicPr>
          <p:cNvPr id="5" name="4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2134220">
            <a:off x="2331301" y="1910338"/>
            <a:ext cx="2495110" cy="1167053"/>
          </a:xfrm>
          <a:prstGeom prst="rect">
            <a:avLst/>
          </a:prstGeom>
        </p:spPr>
      </p:pic>
      <p:pic>
        <p:nvPicPr>
          <p:cNvPr id="6" name="5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8088415">
            <a:off x="4318032" y="1919778"/>
            <a:ext cx="2792731" cy="1251906"/>
          </a:xfrm>
          <a:prstGeom prst="rect">
            <a:avLst/>
          </a:prstGeom>
        </p:spPr>
      </p:pic>
      <p:pic>
        <p:nvPicPr>
          <p:cNvPr id="7" name="6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9291286">
            <a:off x="2127508" y="3797394"/>
            <a:ext cx="2769577" cy="1253106"/>
          </a:xfrm>
          <a:prstGeom prst="rect">
            <a:avLst/>
          </a:prstGeom>
        </p:spPr>
      </p:pic>
      <p:pic>
        <p:nvPicPr>
          <p:cNvPr id="8" name="7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3229314">
            <a:off x="4341461" y="4168207"/>
            <a:ext cx="2708008" cy="1168798"/>
          </a:xfrm>
          <a:prstGeom prst="rect">
            <a:avLst/>
          </a:prstGeom>
        </p:spPr>
      </p:pic>
      <p:pic>
        <p:nvPicPr>
          <p:cNvPr id="9" name="8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3558635" y="1299092"/>
            <a:ext cx="2479401" cy="1167053"/>
          </a:xfrm>
          <a:prstGeom prst="rect">
            <a:avLst/>
          </a:prstGeom>
        </p:spPr>
      </p:pic>
      <p:pic>
        <p:nvPicPr>
          <p:cNvPr id="10" name="9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a:off x="1857356" y="2786058"/>
            <a:ext cx="2550815" cy="1167053"/>
          </a:xfrm>
          <a:prstGeom prst="rect">
            <a:avLst/>
          </a:prstGeom>
        </p:spPr>
      </p:pic>
      <p:pic>
        <p:nvPicPr>
          <p:cNvPr id="11" name="10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0507220">
            <a:off x="4831001" y="2861915"/>
            <a:ext cx="2731732" cy="1167053"/>
          </a:xfrm>
          <a:prstGeom prst="rect">
            <a:avLst/>
          </a:prstGeom>
        </p:spPr>
      </p:pic>
      <p:pic>
        <p:nvPicPr>
          <p:cNvPr id="12" name="11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6003789">
            <a:off x="3403360" y="4448632"/>
            <a:ext cx="2653682" cy="1167053"/>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9d3c03ee5e0fc8c388398c31d22e8db5.jpg"/>
          <p:cNvPicPr>
            <a:picLocks noChangeAspect="1"/>
          </p:cNvPicPr>
          <p:nvPr/>
        </p:nvPicPr>
        <p:blipFill>
          <a:blip r:embed="rId2"/>
          <a:stretch>
            <a:fillRect/>
          </a:stretch>
        </p:blipFill>
        <p:spPr>
          <a:xfrm>
            <a:off x="0" y="6691"/>
            <a:ext cx="9144000" cy="6851309"/>
          </a:xfrm>
          <a:prstGeom prst="rect">
            <a:avLst/>
          </a:prstGeom>
        </p:spPr>
      </p:pic>
      <p:pic>
        <p:nvPicPr>
          <p:cNvPr id="6" name="5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0"/>
            <a:ext cx="1357290" cy="1357290"/>
          </a:xfrm>
          <a:prstGeom prst="rect">
            <a:avLst/>
          </a:prstGeom>
        </p:spPr>
      </p:pic>
      <p:pic>
        <p:nvPicPr>
          <p:cNvPr id="7" name="6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5500710"/>
            <a:ext cx="1357290" cy="1357290"/>
          </a:xfrm>
          <a:prstGeom prst="rect">
            <a:avLst/>
          </a:prstGeom>
        </p:spPr>
      </p:pic>
      <p:pic>
        <p:nvPicPr>
          <p:cNvPr id="8" name="7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0"/>
            <a:ext cx="1357290" cy="1357290"/>
          </a:xfrm>
          <a:prstGeom prst="rect">
            <a:avLst/>
          </a:prstGeom>
        </p:spPr>
      </p:pic>
      <p:pic>
        <p:nvPicPr>
          <p:cNvPr id="9" name="8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5500710"/>
            <a:ext cx="1357290" cy="1357290"/>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857224" y="4786322"/>
            <a:ext cx="1357290" cy="1357290"/>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86578" y="785794"/>
            <a:ext cx="1357290" cy="1357290"/>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1000100" y="714356"/>
            <a:ext cx="1357290" cy="1357290"/>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15140" y="4786322"/>
            <a:ext cx="1357290" cy="1357290"/>
          </a:xfrm>
          <a:prstGeom prst="rect">
            <a:avLst/>
          </a:prstGeom>
        </p:spPr>
      </p:pic>
      <p:pic>
        <p:nvPicPr>
          <p:cNvPr id="14" name="13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928794" y="1500174"/>
            <a:ext cx="1357290" cy="1357290"/>
          </a:xfrm>
          <a:prstGeom prst="rect">
            <a:avLst/>
          </a:prstGeom>
        </p:spPr>
      </p:pic>
      <p:pic>
        <p:nvPicPr>
          <p:cNvPr id="15" name="14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786446" y="1500174"/>
            <a:ext cx="1357290" cy="1357290"/>
          </a:xfrm>
          <a:prstGeom prst="rect">
            <a:avLst/>
          </a:prstGeom>
        </p:spPr>
      </p:pic>
      <p:pic>
        <p:nvPicPr>
          <p:cNvPr id="16" name="15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643570" y="4071942"/>
            <a:ext cx="1357290" cy="1357290"/>
          </a:xfrm>
          <a:prstGeom prst="rect">
            <a:avLst/>
          </a:prstGeom>
        </p:spPr>
      </p:pic>
      <p:pic>
        <p:nvPicPr>
          <p:cNvPr id="17" name="16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785918" y="4143380"/>
            <a:ext cx="1357290" cy="1357290"/>
          </a:xfrm>
          <a:prstGeom prst="rect">
            <a:avLst/>
          </a:prstGeom>
        </p:spPr>
      </p:pic>
      <p:pic>
        <p:nvPicPr>
          <p:cNvPr id="18" name="17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857488" y="2285992"/>
            <a:ext cx="1357290" cy="1357290"/>
          </a:xfrm>
          <a:prstGeom prst="rect">
            <a:avLst/>
          </a:prstGeom>
        </p:spPr>
      </p:pic>
      <p:pic>
        <p:nvPicPr>
          <p:cNvPr id="19" name="1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86314" y="2071678"/>
            <a:ext cx="1357290" cy="1357290"/>
          </a:xfrm>
          <a:prstGeom prst="rect">
            <a:avLst/>
          </a:prstGeom>
        </p:spPr>
      </p:pic>
      <p:pic>
        <p:nvPicPr>
          <p:cNvPr id="20" name="1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14876" y="3429000"/>
            <a:ext cx="1357290" cy="1357290"/>
          </a:xfrm>
          <a:prstGeom prst="rect">
            <a:avLst/>
          </a:prstGeom>
        </p:spPr>
      </p:pic>
      <p:pic>
        <p:nvPicPr>
          <p:cNvPr id="21" name="2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3429000"/>
            <a:ext cx="1357290" cy="1357290"/>
          </a:xfrm>
          <a:prstGeom prst="rect">
            <a:avLst/>
          </a:prstGeom>
        </p:spPr>
      </p:pic>
      <p:sp>
        <p:nvSpPr>
          <p:cNvPr id="22" name="21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1+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8"/>
                                        </p:tgtEl>
                                        <p:attrNameLst>
                                          <p:attrName>r</p:attrName>
                                        </p:attrNameLst>
                                      </p:cBhvr>
                                    </p:animRot>
                                  </p:childTnLst>
                                </p:cTn>
                              </p:par>
                              <p:par>
                                <p:cTn id="129" presetID="2" presetClass="exit" presetSubtype="12" fill="hold"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0-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2" presetClass="exit" presetSubtype="9" fill="hold"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0-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2" presetClass="exit" presetSubtype="3" fill="hold"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1+ppt_w/2"/>
                                          </p:val>
                                        </p:tav>
                                      </p:tavLst>
                                    </p:anim>
                                    <p:anim calcmode="lin" valueType="num">
                                      <p:cBhvr additive="base">
                                        <p:cTn id="179" dur="3000"/>
                                        <p:tgtEl>
                                          <p:spTgt spid="7"/>
                                        </p:tgtEl>
                                        <p:attrNameLst>
                                          <p:attrName>ppt_y</p:attrName>
                                        </p:attrNameLst>
                                      </p:cBhvr>
                                      <p:tavLst>
                                        <p:tav tm="0">
                                          <p:val>
                                            <p:strVal val="ppt_y"/>
                                          </p:val>
                                        </p:tav>
                                        <p:tav tm="100000">
                                          <p:val>
                                            <p:strVal val="0-ppt_h/2"/>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0-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1+ppt_w/2"/>
                                          </p:val>
                                        </p:tav>
                                      </p:tavLst>
                                    </p:anim>
                                    <p:anim calcmode="lin" valueType="num">
                                      <p:cBhvr additive="base">
                                        <p:cTn id="191" dur="3000"/>
                                        <p:tgtEl>
                                          <p:spTgt spid="21"/>
                                        </p:tgtEl>
                                        <p:attrNameLst>
                                          <p:attrName>ppt_y</p:attrName>
                                        </p:attrNameLst>
                                      </p:cBhvr>
                                      <p:tavLst>
                                        <p:tav tm="0">
                                          <p:val>
                                            <p:strVal val="ppt_y"/>
                                          </p:val>
                                        </p:tav>
                                        <p:tav tm="100000">
                                          <p:val>
                                            <p:strVal val="0-ppt_h/2"/>
                                          </p:val>
                                        </p:tav>
                                      </p:tavLst>
                                    </p:anim>
                                    <p:set>
                                      <p:cBhvr>
                                        <p:cTn id="192" dur="1" fill="hold">
                                          <p:stCondLst>
                                            <p:cond delay="2999"/>
                                          </p:stCondLst>
                                        </p:cTn>
                                        <p:tgtEl>
                                          <p:spTgt spid="21"/>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3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1"/>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ox(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8ddc6d12c6af02a9025492259d939abd.jpg"/>
          <p:cNvPicPr>
            <a:picLocks noChangeAspect="1"/>
          </p:cNvPicPr>
          <p:nvPr/>
        </p:nvPicPr>
        <p:blipFill>
          <a:blip r:embed="rId2"/>
          <a:stretch>
            <a:fillRect/>
          </a:stretch>
        </p:blipFill>
        <p:spPr>
          <a:xfrm>
            <a:off x="-8930" y="0"/>
            <a:ext cx="9152930" cy="6858000"/>
          </a:xfrm>
          <a:prstGeom prst="rect">
            <a:avLst/>
          </a:prstGeom>
        </p:spPr>
      </p:pic>
      <p:pic>
        <p:nvPicPr>
          <p:cNvPr id="5" name="4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0"/>
            <a:ext cx="2090052" cy="1142997"/>
          </a:xfrm>
          <a:prstGeom prst="rect">
            <a:avLst/>
          </a:prstGeom>
          <a:effectLst>
            <a:reflection blurRad="6350" stA="50000" endA="295" endPos="92000" dist="101600" dir="5400000" sy="-100000" algn="bl" rotWithShape="0"/>
          </a:effectLst>
        </p:spPr>
      </p:pic>
      <p:pic>
        <p:nvPicPr>
          <p:cNvPr id="6" name="5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0"/>
            <a:ext cx="2214578" cy="1142997"/>
          </a:xfrm>
          <a:prstGeom prst="rect">
            <a:avLst/>
          </a:prstGeom>
          <a:effectLst>
            <a:reflection blurRad="6350" stA="50000" endA="295" endPos="92000" dist="101600" dir="5400000" sy="-100000" algn="bl" rotWithShape="0"/>
          </a:effectLst>
        </p:spPr>
      </p:pic>
      <p:pic>
        <p:nvPicPr>
          <p:cNvPr id="7" name="6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642918"/>
            <a:ext cx="2090052" cy="1142997"/>
          </a:xfrm>
          <a:prstGeom prst="rect">
            <a:avLst/>
          </a:prstGeom>
          <a:effectLst>
            <a:reflection blurRad="6350" stA="50000" endA="295" endPos="92000" dist="101600" dir="5400000" sy="-100000" algn="bl" rotWithShape="0"/>
          </a:effectLst>
        </p:spPr>
      </p:pic>
      <p:pic>
        <p:nvPicPr>
          <p:cNvPr id="8" name="7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642918"/>
            <a:ext cx="2214578" cy="1142997"/>
          </a:xfrm>
          <a:prstGeom prst="rect">
            <a:avLst/>
          </a:prstGeom>
          <a:effectLst>
            <a:reflection blurRad="6350" stA="50000" endA="295" endPos="92000" dist="101600" dir="5400000" sy="-100000" algn="bl" rotWithShape="0"/>
          </a:effectLst>
        </p:spPr>
      </p:pic>
      <p:pic>
        <p:nvPicPr>
          <p:cNvPr id="9" name="8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1214446"/>
            <a:ext cx="2090052" cy="1142997"/>
          </a:xfrm>
          <a:prstGeom prst="rect">
            <a:avLst/>
          </a:prstGeom>
          <a:effectLst>
            <a:reflection blurRad="6350" stA="50000" endA="295" endPos="92000" dist="101600" dir="5400000" sy="-100000" algn="bl" rotWithShape="0"/>
          </a:effectLst>
        </p:spPr>
      </p:pic>
      <p:pic>
        <p:nvPicPr>
          <p:cNvPr id="10" name="9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1214446"/>
            <a:ext cx="2214578" cy="1142997"/>
          </a:xfrm>
          <a:prstGeom prst="rect">
            <a:avLst/>
          </a:prstGeom>
          <a:effectLst>
            <a:reflection blurRad="6350" stA="50000" endA="295" endPos="92000" dist="101600" dir="5400000" sy="-100000" algn="bl" rotWithShape="0"/>
          </a:effectLst>
        </p:spPr>
      </p:pic>
      <p:pic>
        <p:nvPicPr>
          <p:cNvPr id="11" name="10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1857364"/>
            <a:ext cx="2090052" cy="1142997"/>
          </a:xfrm>
          <a:prstGeom prst="rect">
            <a:avLst/>
          </a:prstGeom>
          <a:effectLst>
            <a:reflection blurRad="6350" stA="50000" endA="295" endPos="92000" dist="101600" dir="5400000" sy="-100000" algn="bl" rotWithShape="0"/>
          </a:effectLst>
        </p:spPr>
      </p:pic>
      <p:pic>
        <p:nvPicPr>
          <p:cNvPr id="12" name="11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1857364"/>
            <a:ext cx="2214578" cy="1142997"/>
          </a:xfrm>
          <a:prstGeom prst="rect">
            <a:avLst/>
          </a:prstGeom>
          <a:effectLst>
            <a:reflection blurRad="6350" stA="50000" endA="295" endPos="92000" dist="101600" dir="5400000" sy="-100000" algn="bl" rotWithShape="0"/>
          </a:effectLst>
        </p:spPr>
      </p:pic>
      <p:pic>
        <p:nvPicPr>
          <p:cNvPr id="13" name="12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500298" y="2428868"/>
            <a:ext cx="2090052" cy="1142997"/>
          </a:xfrm>
          <a:prstGeom prst="rect">
            <a:avLst/>
          </a:prstGeom>
          <a:effectLst>
            <a:reflection blurRad="6350" stA="50000" endA="295" endPos="92000" dist="101600" dir="5400000" sy="-100000" algn="bl" rotWithShape="0"/>
          </a:effectLst>
        </p:spPr>
      </p:pic>
      <p:pic>
        <p:nvPicPr>
          <p:cNvPr id="14" name="13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2428892"/>
            <a:ext cx="2214578" cy="1142997"/>
          </a:xfrm>
          <a:prstGeom prst="rect">
            <a:avLst/>
          </a:prstGeom>
          <a:effectLst>
            <a:reflection blurRad="6350" stA="50000" endA="295" endPos="92000" dist="101600" dir="5400000" sy="-100000" algn="bl" rotWithShape="0"/>
          </a:effectLst>
        </p:spPr>
      </p:pic>
      <p:pic>
        <p:nvPicPr>
          <p:cNvPr id="15" name="14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500298" y="3071810"/>
            <a:ext cx="2090052" cy="1142997"/>
          </a:xfrm>
          <a:prstGeom prst="rect">
            <a:avLst/>
          </a:prstGeom>
          <a:effectLst>
            <a:reflection blurRad="6350" stA="50000" endA="295" endPos="92000" dist="101600" dir="5400000" sy="-100000" algn="bl" rotWithShape="0"/>
          </a:effectLst>
        </p:spPr>
      </p:pic>
      <p:pic>
        <p:nvPicPr>
          <p:cNvPr id="16" name="15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3071810"/>
            <a:ext cx="2214578" cy="1142997"/>
          </a:xfrm>
          <a:prstGeom prst="rect">
            <a:avLst/>
          </a:prstGeom>
          <a:effectLst>
            <a:reflection blurRad="6350" stA="50000" endA="295" endPos="92000" dist="101600" dir="5400000" sy="-100000" algn="bl" rotWithShape="0"/>
          </a:effectLst>
        </p:spPr>
      </p:pic>
      <p:pic>
        <p:nvPicPr>
          <p:cNvPr id="17" name="16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3643338"/>
            <a:ext cx="2090052" cy="1142997"/>
          </a:xfrm>
          <a:prstGeom prst="rect">
            <a:avLst/>
          </a:prstGeom>
          <a:effectLst>
            <a:reflection blurRad="6350" stA="50000" endA="295" endPos="92000" dist="101600" dir="5400000" sy="-100000" algn="bl" rotWithShape="0"/>
          </a:effectLst>
        </p:spPr>
      </p:pic>
      <p:pic>
        <p:nvPicPr>
          <p:cNvPr id="18" name="17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3643338"/>
            <a:ext cx="2214578" cy="1142997"/>
          </a:xfrm>
          <a:prstGeom prst="rect">
            <a:avLst/>
          </a:prstGeom>
          <a:effectLst>
            <a:reflection blurRad="6350" stA="50000" endA="295" endPos="92000" dist="101600" dir="5400000" sy="-100000" algn="bl" rotWithShape="0"/>
          </a:effectLst>
        </p:spPr>
      </p:pic>
      <p:pic>
        <p:nvPicPr>
          <p:cNvPr id="19" name="18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4286256"/>
            <a:ext cx="2090052" cy="1142997"/>
          </a:xfrm>
          <a:prstGeom prst="rect">
            <a:avLst/>
          </a:prstGeom>
          <a:effectLst>
            <a:reflection blurRad="6350" stA="50000" endA="295" endPos="92000" dist="101600" dir="5400000" sy="-100000" algn="bl" rotWithShape="0"/>
          </a:effectLst>
        </p:spPr>
      </p:pic>
      <p:pic>
        <p:nvPicPr>
          <p:cNvPr id="20" name="19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4286256"/>
            <a:ext cx="2214578" cy="1142997"/>
          </a:xfrm>
          <a:prstGeom prst="rect">
            <a:avLst/>
          </a:prstGeom>
          <a:effectLst>
            <a:reflection blurRad="6350" stA="50000" endA="295" endPos="92000" dist="101600" dir="5400000" sy="-100000" algn="bl" rotWithShape="0"/>
          </a:effectLst>
        </p:spPr>
      </p:pic>
      <p:pic>
        <p:nvPicPr>
          <p:cNvPr id="21" name="20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4857760"/>
            <a:ext cx="2090052" cy="1142997"/>
          </a:xfrm>
          <a:prstGeom prst="rect">
            <a:avLst/>
          </a:prstGeom>
          <a:effectLst>
            <a:reflection blurRad="6350" stA="50000" endA="295" endPos="92000" dist="101600" dir="5400000" sy="-100000" algn="bl" rotWithShape="0"/>
          </a:effectLst>
        </p:spPr>
      </p:pic>
      <p:pic>
        <p:nvPicPr>
          <p:cNvPr id="22" name="21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4857760"/>
            <a:ext cx="2214578" cy="1142997"/>
          </a:xfrm>
          <a:prstGeom prst="rect">
            <a:avLst/>
          </a:prstGeom>
          <a:effectLst>
            <a:reflection blurRad="6350" stA="50000" endA="295" endPos="92000" dist="101600" dir="5400000" sy="-100000" algn="bl" rotWithShape="0"/>
          </a:effectLst>
        </p:spPr>
      </p:pic>
      <p:pic>
        <p:nvPicPr>
          <p:cNvPr id="23" name="22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5500678"/>
            <a:ext cx="2090052" cy="1142997"/>
          </a:xfrm>
          <a:prstGeom prst="rect">
            <a:avLst/>
          </a:prstGeom>
          <a:effectLst>
            <a:reflection blurRad="6350" stA="50000" endA="295" endPos="92000" dist="101600" dir="5400000" sy="-100000" algn="bl" rotWithShape="0"/>
          </a:effectLst>
        </p:spPr>
      </p:pic>
      <p:pic>
        <p:nvPicPr>
          <p:cNvPr id="24" name="23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5500678"/>
            <a:ext cx="2214578" cy="1142997"/>
          </a:xfrm>
          <a:prstGeom prst="rect">
            <a:avLst/>
          </a:prstGeom>
          <a:effectLst>
            <a:reflection blurRad="6350" stA="50000" endA="295" endPos="92000" dist="101600" dir="5400000" sy="-100000" algn="bl" rotWithShape="0"/>
          </a:effectLst>
        </p:spPr>
      </p:pic>
      <p:pic>
        <p:nvPicPr>
          <p:cNvPr id="25" name="24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a:off x="2428860" y="6072206"/>
            <a:ext cx="2090052" cy="1142997"/>
          </a:xfrm>
          <a:prstGeom prst="rect">
            <a:avLst/>
          </a:prstGeom>
          <a:effectLst>
            <a:reflection blurRad="6350" stA="50000" endA="295" endPos="92000" dist="101600" dir="5400000" sy="-100000" algn="bl" rotWithShape="0"/>
          </a:effectLst>
        </p:spPr>
      </p:pic>
      <p:pic>
        <p:nvPicPr>
          <p:cNvPr id="26" name="25 Imagen" descr="lineas_png_by_qony_dospuntitosbe-d4awz61.png"/>
          <p:cNvPicPr>
            <a:picLocks noChangeAspect="1"/>
          </p:cNvPicPr>
          <p:nvPr/>
        </p:nvPicPr>
        <p:blipFill>
          <a:blip r:embed="rId3">
            <a:duotone>
              <a:prstClr val="black"/>
              <a:srgbClr val="744D00">
                <a:tint val="45000"/>
                <a:satMod val="400000"/>
              </a:srgbClr>
            </a:duotone>
            <a:lum bright="20000" contrast="40000"/>
          </a:blip>
          <a:stretch>
            <a:fillRect/>
          </a:stretch>
        </p:blipFill>
        <p:spPr>
          <a:xfrm flipH="1">
            <a:off x="4572000" y="6072206"/>
            <a:ext cx="2214578" cy="1142997"/>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7929594"/>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strVal val="#ppt_w"/>
                                          </p:val>
                                        </p:tav>
                                        <p:tav tm="100000">
                                          <p:val>
                                            <p:strVal val="#ppt_w"/>
                                          </p:val>
                                        </p:tav>
                                      </p:tavLst>
                                    </p:anim>
                                    <p:anim calcmode="lin" valueType="num">
                                      <p:cBhvr>
                                        <p:cTn id="99" dur="3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3000" fill="hold"/>
                                        <p:tgtEl>
                                          <p:spTgt spid="6"/>
                                        </p:tgtEl>
                                        <p:attrNameLst>
                                          <p:attrName>ppt_w</p:attrName>
                                        </p:attrNameLst>
                                      </p:cBhvr>
                                      <p:tavLst>
                                        <p:tav tm="0">
                                          <p:val>
                                            <p:strVal val="#ppt_w"/>
                                          </p:val>
                                        </p:tav>
                                        <p:tav tm="100000">
                                          <p:val>
                                            <p:strVal val="#ppt_w"/>
                                          </p:val>
                                        </p:tav>
                                      </p:tavLst>
                                    </p:anim>
                                    <p:anim calcmode="lin" valueType="num">
                                      <p:cBhvr>
                                        <p:cTn id="103" dur="3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3000" fill="hold"/>
                                        <p:tgtEl>
                                          <p:spTgt spid="7"/>
                                        </p:tgtEl>
                                        <p:attrNameLst>
                                          <p:attrName>ppt_w</p:attrName>
                                        </p:attrNameLst>
                                      </p:cBhvr>
                                      <p:tavLst>
                                        <p:tav tm="0">
                                          <p:val>
                                            <p:strVal val="#ppt_w"/>
                                          </p:val>
                                        </p:tav>
                                        <p:tav tm="100000">
                                          <p:val>
                                            <p:strVal val="#ppt_w"/>
                                          </p:val>
                                        </p:tav>
                                      </p:tavLst>
                                    </p:anim>
                                    <p:anim calcmode="lin" valueType="num">
                                      <p:cBhvr>
                                        <p:cTn id="107" dur="3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3000" fill="hold"/>
                                        <p:tgtEl>
                                          <p:spTgt spid="8"/>
                                        </p:tgtEl>
                                        <p:attrNameLst>
                                          <p:attrName>ppt_w</p:attrName>
                                        </p:attrNameLst>
                                      </p:cBhvr>
                                      <p:tavLst>
                                        <p:tav tm="0">
                                          <p:val>
                                            <p:strVal val="#ppt_w"/>
                                          </p:val>
                                        </p:tav>
                                        <p:tav tm="100000">
                                          <p:val>
                                            <p:strVal val="#ppt_w"/>
                                          </p:val>
                                        </p:tav>
                                      </p:tavLst>
                                    </p:anim>
                                    <p:anim calcmode="lin" valueType="num">
                                      <p:cBhvr>
                                        <p:cTn id="111" dur="3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3000" fill="hold"/>
                                        <p:tgtEl>
                                          <p:spTgt spid="9"/>
                                        </p:tgtEl>
                                        <p:attrNameLst>
                                          <p:attrName>ppt_w</p:attrName>
                                        </p:attrNameLst>
                                      </p:cBhvr>
                                      <p:tavLst>
                                        <p:tav tm="0">
                                          <p:val>
                                            <p:strVal val="#ppt_w"/>
                                          </p:val>
                                        </p:tav>
                                        <p:tav tm="100000">
                                          <p:val>
                                            <p:strVal val="#ppt_w"/>
                                          </p:val>
                                        </p:tav>
                                      </p:tavLst>
                                    </p:anim>
                                    <p:anim calcmode="lin" valueType="num">
                                      <p:cBhvr>
                                        <p:cTn id="115" dur="3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3000" fill="hold"/>
                                        <p:tgtEl>
                                          <p:spTgt spid="10"/>
                                        </p:tgtEl>
                                        <p:attrNameLst>
                                          <p:attrName>ppt_w</p:attrName>
                                        </p:attrNameLst>
                                      </p:cBhvr>
                                      <p:tavLst>
                                        <p:tav tm="0">
                                          <p:val>
                                            <p:strVal val="#ppt_w"/>
                                          </p:val>
                                        </p:tav>
                                        <p:tav tm="100000">
                                          <p:val>
                                            <p:strVal val="#ppt_w"/>
                                          </p:val>
                                        </p:tav>
                                      </p:tavLst>
                                    </p:anim>
                                    <p:anim calcmode="lin" valueType="num">
                                      <p:cBhvr>
                                        <p:cTn id="119" dur="3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ppt_w"/>
                                          </p:val>
                                        </p:tav>
                                        <p:tav tm="100000">
                                          <p:val>
                                            <p:strVal val="#ppt_w"/>
                                          </p:val>
                                        </p:tav>
                                      </p:tavLst>
                                    </p:anim>
                                    <p:anim calcmode="lin" valueType="num">
                                      <p:cBhvr>
                                        <p:cTn id="123" dur="3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3000" fill="hold"/>
                                        <p:tgtEl>
                                          <p:spTgt spid="12"/>
                                        </p:tgtEl>
                                        <p:attrNameLst>
                                          <p:attrName>ppt_w</p:attrName>
                                        </p:attrNameLst>
                                      </p:cBhvr>
                                      <p:tavLst>
                                        <p:tav tm="0">
                                          <p:val>
                                            <p:strVal val="#ppt_w"/>
                                          </p:val>
                                        </p:tav>
                                        <p:tav tm="100000">
                                          <p:val>
                                            <p:strVal val="#ppt_w"/>
                                          </p:val>
                                        </p:tav>
                                      </p:tavLst>
                                    </p:anim>
                                    <p:anim calcmode="lin" valueType="num">
                                      <p:cBhvr>
                                        <p:cTn id="127" dur="3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3000" fill="hold"/>
                                        <p:tgtEl>
                                          <p:spTgt spid="13"/>
                                        </p:tgtEl>
                                        <p:attrNameLst>
                                          <p:attrName>ppt_w</p:attrName>
                                        </p:attrNameLst>
                                      </p:cBhvr>
                                      <p:tavLst>
                                        <p:tav tm="0">
                                          <p:val>
                                            <p:strVal val="#ppt_w"/>
                                          </p:val>
                                        </p:tav>
                                        <p:tav tm="100000">
                                          <p:val>
                                            <p:strVal val="#ppt_w"/>
                                          </p:val>
                                        </p:tav>
                                      </p:tavLst>
                                    </p:anim>
                                    <p:anim calcmode="lin" valueType="num">
                                      <p:cBhvr>
                                        <p:cTn id="131" dur="3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3000" fill="hold"/>
                                        <p:tgtEl>
                                          <p:spTgt spid="14"/>
                                        </p:tgtEl>
                                        <p:attrNameLst>
                                          <p:attrName>ppt_w</p:attrName>
                                        </p:attrNameLst>
                                      </p:cBhvr>
                                      <p:tavLst>
                                        <p:tav tm="0">
                                          <p:val>
                                            <p:strVal val="#ppt_w"/>
                                          </p:val>
                                        </p:tav>
                                        <p:tav tm="100000">
                                          <p:val>
                                            <p:strVal val="#ppt_w"/>
                                          </p:val>
                                        </p:tav>
                                      </p:tavLst>
                                    </p:anim>
                                    <p:anim calcmode="lin" valueType="num">
                                      <p:cBhvr>
                                        <p:cTn id="135" dur="3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3000" fill="hold"/>
                                        <p:tgtEl>
                                          <p:spTgt spid="15"/>
                                        </p:tgtEl>
                                        <p:attrNameLst>
                                          <p:attrName>ppt_w</p:attrName>
                                        </p:attrNameLst>
                                      </p:cBhvr>
                                      <p:tavLst>
                                        <p:tav tm="0">
                                          <p:val>
                                            <p:strVal val="#ppt_w"/>
                                          </p:val>
                                        </p:tav>
                                        <p:tav tm="100000">
                                          <p:val>
                                            <p:strVal val="#ppt_w"/>
                                          </p:val>
                                        </p:tav>
                                      </p:tavLst>
                                    </p:anim>
                                    <p:anim calcmode="lin" valueType="num">
                                      <p:cBhvr>
                                        <p:cTn id="139" dur="3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3000" fill="hold"/>
                                        <p:tgtEl>
                                          <p:spTgt spid="16"/>
                                        </p:tgtEl>
                                        <p:attrNameLst>
                                          <p:attrName>ppt_w</p:attrName>
                                        </p:attrNameLst>
                                      </p:cBhvr>
                                      <p:tavLst>
                                        <p:tav tm="0">
                                          <p:val>
                                            <p:strVal val="#ppt_w"/>
                                          </p:val>
                                        </p:tav>
                                        <p:tav tm="100000">
                                          <p:val>
                                            <p:strVal val="#ppt_w"/>
                                          </p:val>
                                        </p:tav>
                                      </p:tavLst>
                                    </p:anim>
                                    <p:anim calcmode="lin" valueType="num">
                                      <p:cBhvr>
                                        <p:cTn id="143" dur="3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3000" fill="hold"/>
                                        <p:tgtEl>
                                          <p:spTgt spid="17"/>
                                        </p:tgtEl>
                                        <p:attrNameLst>
                                          <p:attrName>ppt_w</p:attrName>
                                        </p:attrNameLst>
                                      </p:cBhvr>
                                      <p:tavLst>
                                        <p:tav tm="0">
                                          <p:val>
                                            <p:strVal val="#ppt_w"/>
                                          </p:val>
                                        </p:tav>
                                        <p:tav tm="100000">
                                          <p:val>
                                            <p:strVal val="#ppt_w"/>
                                          </p:val>
                                        </p:tav>
                                      </p:tavLst>
                                    </p:anim>
                                    <p:anim calcmode="lin" valueType="num">
                                      <p:cBhvr>
                                        <p:cTn id="147" dur="3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3000" fill="hold"/>
                                        <p:tgtEl>
                                          <p:spTgt spid="18"/>
                                        </p:tgtEl>
                                        <p:attrNameLst>
                                          <p:attrName>ppt_w</p:attrName>
                                        </p:attrNameLst>
                                      </p:cBhvr>
                                      <p:tavLst>
                                        <p:tav tm="0">
                                          <p:val>
                                            <p:strVal val="#ppt_w"/>
                                          </p:val>
                                        </p:tav>
                                        <p:tav tm="100000">
                                          <p:val>
                                            <p:strVal val="#ppt_w"/>
                                          </p:val>
                                        </p:tav>
                                      </p:tavLst>
                                    </p:anim>
                                    <p:anim calcmode="lin" valueType="num">
                                      <p:cBhvr>
                                        <p:cTn id="151" dur="3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3000" fill="hold"/>
                                        <p:tgtEl>
                                          <p:spTgt spid="19"/>
                                        </p:tgtEl>
                                        <p:attrNameLst>
                                          <p:attrName>ppt_w</p:attrName>
                                        </p:attrNameLst>
                                      </p:cBhvr>
                                      <p:tavLst>
                                        <p:tav tm="0">
                                          <p:val>
                                            <p:strVal val="#ppt_w"/>
                                          </p:val>
                                        </p:tav>
                                        <p:tav tm="100000">
                                          <p:val>
                                            <p:strVal val="#ppt_w"/>
                                          </p:val>
                                        </p:tav>
                                      </p:tavLst>
                                    </p:anim>
                                    <p:anim calcmode="lin" valueType="num">
                                      <p:cBhvr>
                                        <p:cTn id="155" dur="3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3000" fill="hold"/>
                                        <p:tgtEl>
                                          <p:spTgt spid="20"/>
                                        </p:tgtEl>
                                        <p:attrNameLst>
                                          <p:attrName>ppt_w</p:attrName>
                                        </p:attrNameLst>
                                      </p:cBhvr>
                                      <p:tavLst>
                                        <p:tav tm="0">
                                          <p:val>
                                            <p:strVal val="#ppt_w"/>
                                          </p:val>
                                        </p:tav>
                                        <p:tav tm="100000">
                                          <p:val>
                                            <p:strVal val="#ppt_w"/>
                                          </p:val>
                                        </p:tav>
                                      </p:tavLst>
                                    </p:anim>
                                    <p:anim calcmode="lin" valueType="num">
                                      <p:cBhvr>
                                        <p:cTn id="159" dur="3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3000" fill="hold"/>
                                        <p:tgtEl>
                                          <p:spTgt spid="21"/>
                                        </p:tgtEl>
                                        <p:attrNameLst>
                                          <p:attrName>ppt_w</p:attrName>
                                        </p:attrNameLst>
                                      </p:cBhvr>
                                      <p:tavLst>
                                        <p:tav tm="0">
                                          <p:val>
                                            <p:strVal val="#ppt_w"/>
                                          </p:val>
                                        </p:tav>
                                        <p:tav tm="100000">
                                          <p:val>
                                            <p:strVal val="#ppt_w"/>
                                          </p:val>
                                        </p:tav>
                                      </p:tavLst>
                                    </p:anim>
                                    <p:anim calcmode="lin" valueType="num">
                                      <p:cBhvr>
                                        <p:cTn id="163" dur="3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3000" fill="hold"/>
                                        <p:tgtEl>
                                          <p:spTgt spid="22"/>
                                        </p:tgtEl>
                                        <p:attrNameLst>
                                          <p:attrName>ppt_w</p:attrName>
                                        </p:attrNameLst>
                                      </p:cBhvr>
                                      <p:tavLst>
                                        <p:tav tm="0">
                                          <p:val>
                                            <p:strVal val="#ppt_w"/>
                                          </p:val>
                                        </p:tav>
                                        <p:tav tm="100000">
                                          <p:val>
                                            <p:strVal val="#ppt_w"/>
                                          </p:val>
                                        </p:tav>
                                      </p:tavLst>
                                    </p:anim>
                                    <p:anim calcmode="lin" valueType="num">
                                      <p:cBhvr>
                                        <p:cTn id="167" dur="3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3000" fill="hold"/>
                                        <p:tgtEl>
                                          <p:spTgt spid="23"/>
                                        </p:tgtEl>
                                        <p:attrNameLst>
                                          <p:attrName>ppt_w</p:attrName>
                                        </p:attrNameLst>
                                      </p:cBhvr>
                                      <p:tavLst>
                                        <p:tav tm="0">
                                          <p:val>
                                            <p:strVal val="#ppt_w"/>
                                          </p:val>
                                        </p:tav>
                                        <p:tav tm="100000">
                                          <p:val>
                                            <p:strVal val="#ppt_w"/>
                                          </p:val>
                                        </p:tav>
                                      </p:tavLst>
                                    </p:anim>
                                    <p:anim calcmode="lin" valueType="num">
                                      <p:cBhvr>
                                        <p:cTn id="171" dur="3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3000" fill="hold"/>
                                        <p:tgtEl>
                                          <p:spTgt spid="24"/>
                                        </p:tgtEl>
                                        <p:attrNameLst>
                                          <p:attrName>ppt_w</p:attrName>
                                        </p:attrNameLst>
                                      </p:cBhvr>
                                      <p:tavLst>
                                        <p:tav tm="0">
                                          <p:val>
                                            <p:strVal val="#ppt_w"/>
                                          </p:val>
                                        </p:tav>
                                        <p:tav tm="100000">
                                          <p:val>
                                            <p:strVal val="#ppt_w"/>
                                          </p:val>
                                        </p:tav>
                                      </p:tavLst>
                                    </p:anim>
                                    <p:anim calcmode="lin" valueType="num">
                                      <p:cBhvr>
                                        <p:cTn id="175" dur="3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3000" fill="hold"/>
                                        <p:tgtEl>
                                          <p:spTgt spid="25"/>
                                        </p:tgtEl>
                                        <p:attrNameLst>
                                          <p:attrName>ppt_w</p:attrName>
                                        </p:attrNameLst>
                                      </p:cBhvr>
                                      <p:tavLst>
                                        <p:tav tm="0">
                                          <p:val>
                                            <p:strVal val="#ppt_w"/>
                                          </p:val>
                                        </p:tav>
                                        <p:tav tm="100000">
                                          <p:val>
                                            <p:strVal val="#ppt_w"/>
                                          </p:val>
                                        </p:tav>
                                      </p:tavLst>
                                    </p:anim>
                                    <p:anim calcmode="lin" valueType="num">
                                      <p:cBhvr>
                                        <p:cTn id="179" dur="3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3000" fill="hold"/>
                                        <p:tgtEl>
                                          <p:spTgt spid="26"/>
                                        </p:tgtEl>
                                        <p:attrNameLst>
                                          <p:attrName>ppt_w</p:attrName>
                                        </p:attrNameLst>
                                      </p:cBhvr>
                                      <p:tavLst>
                                        <p:tav tm="0">
                                          <p:val>
                                            <p:strVal val="#ppt_w"/>
                                          </p:val>
                                        </p:tav>
                                        <p:tav tm="100000">
                                          <p:val>
                                            <p:strVal val="#ppt_w"/>
                                          </p:val>
                                        </p:tav>
                                      </p:tavLst>
                                    </p:anim>
                                    <p:anim calcmode="lin" valueType="num">
                                      <p:cBhvr>
                                        <p:cTn id="183" dur="3000" fill="hold"/>
                                        <p:tgtEl>
                                          <p:spTgt spid="26"/>
                                        </p:tgtEl>
                                        <p:attrNameLst>
                                          <p:attrName>ppt_h</p:attrName>
                                        </p:attrNameLst>
                                      </p:cBhvr>
                                      <p:tavLst>
                                        <p:tav tm="0" fmla="#ppt_h*sin(2.5*pi*$)">
                                          <p:val>
                                            <p:fltVal val="0"/>
                                          </p:val>
                                        </p:tav>
                                        <p:tav tm="100000">
                                          <p:val>
                                            <p:fltVal val="1"/>
                                          </p:val>
                                        </p:tav>
                                      </p:tavLst>
                                    </p:anim>
                                  </p:childTnLst>
                                </p:cTn>
                              </p:par>
                            </p:childTnLst>
                          </p:cTn>
                        </p:par>
                        <p:par>
                          <p:cTn id="184" fill="hold">
                            <p:stCondLst>
                              <p:cond delay="3000"/>
                            </p:stCondLst>
                            <p:childTnLst>
                              <p:par>
                                <p:cTn id="185" presetID="2" presetClass="exit" presetSubtype="2" fill="hold" nodeType="after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7"/>
                                        </p:tgtEl>
                                        <p:attrNameLst>
                                          <p:attrName>ppt_x</p:attrName>
                                        </p:attrNameLst>
                                      </p:cBhvr>
                                      <p:tavLst>
                                        <p:tav tm="0">
                                          <p:val>
                                            <p:strVal val="ppt_x"/>
                                          </p:val>
                                        </p:tav>
                                        <p:tav tm="100000">
                                          <p:val>
                                            <p:strVal val="1+ppt_w/2"/>
                                          </p:val>
                                        </p:tav>
                                      </p:tavLst>
                                    </p:anim>
                                    <p:anim calcmode="lin" valueType="num">
                                      <p:cBhvr additive="base">
                                        <p:cTn id="191" dur="3000"/>
                                        <p:tgtEl>
                                          <p:spTgt spid="7"/>
                                        </p:tgtEl>
                                        <p:attrNameLst>
                                          <p:attrName>ppt_y</p:attrName>
                                        </p:attrNameLst>
                                      </p:cBhvr>
                                      <p:tavLst>
                                        <p:tav tm="0">
                                          <p:val>
                                            <p:strVal val="ppt_y"/>
                                          </p:val>
                                        </p:tav>
                                        <p:tav tm="100000">
                                          <p:val>
                                            <p:strVal val="ppt_y"/>
                                          </p:val>
                                        </p:tav>
                                      </p:tavLst>
                                    </p:anim>
                                    <p:set>
                                      <p:cBhvr>
                                        <p:cTn id="192" dur="1" fill="hold">
                                          <p:stCondLst>
                                            <p:cond delay="2999"/>
                                          </p:stCondLst>
                                        </p:cTn>
                                        <p:tgtEl>
                                          <p:spTgt spid="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9"/>
                                        </p:tgtEl>
                                        <p:attrNameLst>
                                          <p:attrName>ppt_x</p:attrName>
                                        </p:attrNameLst>
                                      </p:cBhvr>
                                      <p:tavLst>
                                        <p:tav tm="0">
                                          <p:val>
                                            <p:strVal val="ppt_x"/>
                                          </p:val>
                                        </p:tav>
                                        <p:tav tm="100000">
                                          <p:val>
                                            <p:strVal val="1+ppt_w/2"/>
                                          </p:val>
                                        </p:tav>
                                      </p:tavLst>
                                    </p:anim>
                                    <p:anim calcmode="lin" valueType="num">
                                      <p:cBhvr additive="base">
                                        <p:cTn id="195" dur="3000"/>
                                        <p:tgtEl>
                                          <p:spTgt spid="9"/>
                                        </p:tgtEl>
                                        <p:attrNameLst>
                                          <p:attrName>ppt_y</p:attrName>
                                        </p:attrNameLst>
                                      </p:cBhvr>
                                      <p:tavLst>
                                        <p:tav tm="0">
                                          <p:val>
                                            <p:strVal val="ppt_y"/>
                                          </p:val>
                                        </p:tav>
                                        <p:tav tm="100000">
                                          <p:val>
                                            <p:strVal val="ppt_y"/>
                                          </p:val>
                                        </p:tav>
                                      </p:tavLst>
                                    </p:anim>
                                    <p:set>
                                      <p:cBhvr>
                                        <p:cTn id="196" dur="1" fill="hold">
                                          <p:stCondLst>
                                            <p:cond delay="2999"/>
                                          </p:stCondLst>
                                        </p:cTn>
                                        <p:tgtEl>
                                          <p:spTgt spid="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1"/>
                                        </p:tgtEl>
                                        <p:attrNameLst>
                                          <p:attrName>ppt_x</p:attrName>
                                        </p:attrNameLst>
                                      </p:cBhvr>
                                      <p:tavLst>
                                        <p:tav tm="0">
                                          <p:val>
                                            <p:strVal val="ppt_x"/>
                                          </p:val>
                                        </p:tav>
                                        <p:tav tm="100000">
                                          <p:val>
                                            <p:strVal val="1+ppt_w/2"/>
                                          </p:val>
                                        </p:tav>
                                      </p:tavLst>
                                    </p:anim>
                                    <p:anim calcmode="lin" valueType="num">
                                      <p:cBhvr additive="base">
                                        <p:cTn id="199" dur="3000"/>
                                        <p:tgtEl>
                                          <p:spTgt spid="11"/>
                                        </p:tgtEl>
                                        <p:attrNameLst>
                                          <p:attrName>ppt_y</p:attrName>
                                        </p:attrNameLst>
                                      </p:cBhvr>
                                      <p:tavLst>
                                        <p:tav tm="0">
                                          <p:val>
                                            <p:strVal val="ppt_y"/>
                                          </p:val>
                                        </p:tav>
                                        <p:tav tm="100000">
                                          <p:val>
                                            <p:strVal val="ppt_y"/>
                                          </p:val>
                                        </p:tav>
                                      </p:tavLst>
                                    </p:anim>
                                    <p:set>
                                      <p:cBhvr>
                                        <p:cTn id="200" dur="1" fill="hold">
                                          <p:stCondLst>
                                            <p:cond delay="2999"/>
                                          </p:stCondLst>
                                        </p:cTn>
                                        <p:tgtEl>
                                          <p:spTgt spid="11"/>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3000"/>
                                        <p:tgtEl>
                                          <p:spTgt spid="13"/>
                                        </p:tgtEl>
                                        <p:attrNameLst>
                                          <p:attrName>ppt_x</p:attrName>
                                        </p:attrNameLst>
                                      </p:cBhvr>
                                      <p:tavLst>
                                        <p:tav tm="0">
                                          <p:val>
                                            <p:strVal val="ppt_x"/>
                                          </p:val>
                                        </p:tav>
                                        <p:tav tm="100000">
                                          <p:val>
                                            <p:strVal val="1+ppt_w/2"/>
                                          </p:val>
                                        </p:tav>
                                      </p:tavLst>
                                    </p:anim>
                                    <p:anim calcmode="lin" valueType="num">
                                      <p:cBhvr additive="base">
                                        <p:cTn id="203" dur="3000"/>
                                        <p:tgtEl>
                                          <p:spTgt spid="13"/>
                                        </p:tgtEl>
                                        <p:attrNameLst>
                                          <p:attrName>ppt_y</p:attrName>
                                        </p:attrNameLst>
                                      </p:cBhvr>
                                      <p:tavLst>
                                        <p:tav tm="0">
                                          <p:val>
                                            <p:strVal val="ppt_y"/>
                                          </p:val>
                                        </p:tav>
                                        <p:tav tm="100000">
                                          <p:val>
                                            <p:strVal val="ppt_y"/>
                                          </p:val>
                                        </p:tav>
                                      </p:tavLst>
                                    </p:anim>
                                    <p:set>
                                      <p:cBhvr>
                                        <p:cTn id="204" dur="1" fill="hold">
                                          <p:stCondLst>
                                            <p:cond delay="2999"/>
                                          </p:stCondLst>
                                        </p:cTn>
                                        <p:tgtEl>
                                          <p:spTgt spid="1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1+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17"/>
                                        </p:tgtEl>
                                        <p:attrNameLst>
                                          <p:attrName>ppt_x</p:attrName>
                                        </p:attrNameLst>
                                      </p:cBhvr>
                                      <p:tavLst>
                                        <p:tav tm="0">
                                          <p:val>
                                            <p:strVal val="ppt_x"/>
                                          </p:val>
                                        </p:tav>
                                        <p:tav tm="100000">
                                          <p:val>
                                            <p:strVal val="1+ppt_w/2"/>
                                          </p:val>
                                        </p:tav>
                                      </p:tavLst>
                                    </p:anim>
                                    <p:anim calcmode="lin" valueType="num">
                                      <p:cBhvr additive="base">
                                        <p:cTn id="211" dur="3000"/>
                                        <p:tgtEl>
                                          <p:spTgt spid="17"/>
                                        </p:tgtEl>
                                        <p:attrNameLst>
                                          <p:attrName>ppt_y</p:attrName>
                                        </p:attrNameLst>
                                      </p:cBhvr>
                                      <p:tavLst>
                                        <p:tav tm="0">
                                          <p:val>
                                            <p:strVal val="ppt_y"/>
                                          </p:val>
                                        </p:tav>
                                        <p:tav tm="100000">
                                          <p:val>
                                            <p:strVal val="ppt_y"/>
                                          </p:val>
                                        </p:tav>
                                      </p:tavLst>
                                    </p:anim>
                                    <p:set>
                                      <p:cBhvr>
                                        <p:cTn id="212" dur="1" fill="hold">
                                          <p:stCondLst>
                                            <p:cond delay="2999"/>
                                          </p:stCondLst>
                                        </p:cTn>
                                        <p:tgtEl>
                                          <p:spTgt spid="1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19"/>
                                        </p:tgtEl>
                                        <p:attrNameLst>
                                          <p:attrName>ppt_x</p:attrName>
                                        </p:attrNameLst>
                                      </p:cBhvr>
                                      <p:tavLst>
                                        <p:tav tm="0">
                                          <p:val>
                                            <p:strVal val="ppt_x"/>
                                          </p:val>
                                        </p:tav>
                                        <p:tav tm="100000">
                                          <p:val>
                                            <p:strVal val="1+ppt_w/2"/>
                                          </p:val>
                                        </p:tav>
                                      </p:tavLst>
                                    </p:anim>
                                    <p:anim calcmode="lin" valueType="num">
                                      <p:cBhvr additive="base">
                                        <p:cTn id="215" dur="3000"/>
                                        <p:tgtEl>
                                          <p:spTgt spid="19"/>
                                        </p:tgtEl>
                                        <p:attrNameLst>
                                          <p:attrName>ppt_y</p:attrName>
                                        </p:attrNameLst>
                                      </p:cBhvr>
                                      <p:tavLst>
                                        <p:tav tm="0">
                                          <p:val>
                                            <p:strVal val="ppt_y"/>
                                          </p:val>
                                        </p:tav>
                                        <p:tav tm="100000">
                                          <p:val>
                                            <p:strVal val="ppt_y"/>
                                          </p:val>
                                        </p:tav>
                                      </p:tavLst>
                                    </p:anim>
                                    <p:set>
                                      <p:cBhvr>
                                        <p:cTn id="216" dur="1" fill="hold">
                                          <p:stCondLst>
                                            <p:cond delay="2999"/>
                                          </p:stCondLst>
                                        </p:cTn>
                                        <p:tgtEl>
                                          <p:spTgt spid="19"/>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1+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23"/>
                                        </p:tgtEl>
                                        <p:attrNameLst>
                                          <p:attrName>ppt_x</p:attrName>
                                        </p:attrNameLst>
                                      </p:cBhvr>
                                      <p:tavLst>
                                        <p:tav tm="0">
                                          <p:val>
                                            <p:strVal val="ppt_x"/>
                                          </p:val>
                                        </p:tav>
                                        <p:tav tm="100000">
                                          <p:val>
                                            <p:strVal val="1+ppt_w/2"/>
                                          </p:val>
                                        </p:tav>
                                      </p:tavLst>
                                    </p:anim>
                                    <p:anim calcmode="lin" valueType="num">
                                      <p:cBhvr additive="base">
                                        <p:cTn id="223" dur="3000"/>
                                        <p:tgtEl>
                                          <p:spTgt spid="23"/>
                                        </p:tgtEl>
                                        <p:attrNameLst>
                                          <p:attrName>ppt_y</p:attrName>
                                        </p:attrNameLst>
                                      </p:cBhvr>
                                      <p:tavLst>
                                        <p:tav tm="0">
                                          <p:val>
                                            <p:strVal val="ppt_y"/>
                                          </p:val>
                                        </p:tav>
                                        <p:tav tm="100000">
                                          <p:val>
                                            <p:strVal val="ppt_y"/>
                                          </p:val>
                                        </p:tav>
                                      </p:tavLst>
                                    </p:anim>
                                    <p:set>
                                      <p:cBhvr>
                                        <p:cTn id="224" dur="1" fill="hold">
                                          <p:stCondLst>
                                            <p:cond delay="2999"/>
                                          </p:stCondLst>
                                        </p:cTn>
                                        <p:tgtEl>
                                          <p:spTgt spid="2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25"/>
                                        </p:tgtEl>
                                        <p:attrNameLst>
                                          <p:attrName>ppt_x</p:attrName>
                                        </p:attrNameLst>
                                      </p:cBhvr>
                                      <p:tavLst>
                                        <p:tav tm="0">
                                          <p:val>
                                            <p:strVal val="ppt_x"/>
                                          </p:val>
                                        </p:tav>
                                        <p:tav tm="100000">
                                          <p:val>
                                            <p:strVal val="1+ppt_w/2"/>
                                          </p:val>
                                        </p:tav>
                                      </p:tavLst>
                                    </p:anim>
                                    <p:anim calcmode="lin" valueType="num">
                                      <p:cBhvr additive="base">
                                        <p:cTn id="227" dur="3000"/>
                                        <p:tgtEl>
                                          <p:spTgt spid="25"/>
                                        </p:tgtEl>
                                        <p:attrNameLst>
                                          <p:attrName>ppt_y</p:attrName>
                                        </p:attrNameLst>
                                      </p:cBhvr>
                                      <p:tavLst>
                                        <p:tav tm="0">
                                          <p:val>
                                            <p:strVal val="ppt_y"/>
                                          </p:val>
                                        </p:tav>
                                        <p:tav tm="100000">
                                          <p:val>
                                            <p:strVal val="ppt_y"/>
                                          </p:val>
                                        </p:tav>
                                      </p:tavLst>
                                    </p:anim>
                                    <p:set>
                                      <p:cBhvr>
                                        <p:cTn id="228" dur="1" fill="hold">
                                          <p:stCondLst>
                                            <p:cond delay="2999"/>
                                          </p:stCondLst>
                                        </p:cTn>
                                        <p:tgtEl>
                                          <p:spTgt spid="25"/>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6"/>
                                        </p:tgtEl>
                                        <p:attrNameLst>
                                          <p:attrName>ppt_x</p:attrName>
                                        </p:attrNameLst>
                                      </p:cBhvr>
                                      <p:tavLst>
                                        <p:tav tm="0">
                                          <p:val>
                                            <p:strVal val="ppt_x"/>
                                          </p:val>
                                        </p:tav>
                                        <p:tav tm="100000">
                                          <p:val>
                                            <p:strVal val="0-ppt_w/2"/>
                                          </p:val>
                                        </p:tav>
                                      </p:tavLst>
                                    </p:anim>
                                    <p:anim calcmode="lin" valueType="num">
                                      <p:cBhvr additive="base">
                                        <p:cTn id="231" dur="3000"/>
                                        <p:tgtEl>
                                          <p:spTgt spid="6"/>
                                        </p:tgtEl>
                                        <p:attrNameLst>
                                          <p:attrName>ppt_y</p:attrName>
                                        </p:attrNameLst>
                                      </p:cBhvr>
                                      <p:tavLst>
                                        <p:tav tm="0">
                                          <p:val>
                                            <p:strVal val="ppt_y"/>
                                          </p:val>
                                        </p:tav>
                                        <p:tav tm="100000">
                                          <p:val>
                                            <p:strVal val="ppt_y"/>
                                          </p:val>
                                        </p:tav>
                                      </p:tavLst>
                                    </p:anim>
                                    <p:set>
                                      <p:cBhvr>
                                        <p:cTn id="232" dur="1" fill="hold">
                                          <p:stCondLst>
                                            <p:cond delay="2999"/>
                                          </p:stCondLst>
                                        </p:cTn>
                                        <p:tgtEl>
                                          <p:spTgt spid="6"/>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8"/>
                                        </p:tgtEl>
                                        <p:attrNameLst>
                                          <p:attrName>ppt_x</p:attrName>
                                        </p:attrNameLst>
                                      </p:cBhvr>
                                      <p:tavLst>
                                        <p:tav tm="0">
                                          <p:val>
                                            <p:strVal val="ppt_x"/>
                                          </p:val>
                                        </p:tav>
                                        <p:tav tm="100000">
                                          <p:val>
                                            <p:strVal val="0-ppt_w/2"/>
                                          </p:val>
                                        </p:tav>
                                      </p:tavLst>
                                    </p:anim>
                                    <p:anim calcmode="lin" valueType="num">
                                      <p:cBhvr additive="base">
                                        <p:cTn id="235" dur="3000"/>
                                        <p:tgtEl>
                                          <p:spTgt spid="8"/>
                                        </p:tgtEl>
                                        <p:attrNameLst>
                                          <p:attrName>ppt_y</p:attrName>
                                        </p:attrNameLst>
                                      </p:cBhvr>
                                      <p:tavLst>
                                        <p:tav tm="0">
                                          <p:val>
                                            <p:strVal val="ppt_y"/>
                                          </p:val>
                                        </p:tav>
                                        <p:tav tm="100000">
                                          <p:val>
                                            <p:strVal val="ppt_y"/>
                                          </p:val>
                                        </p:tav>
                                      </p:tavLst>
                                    </p:anim>
                                    <p:set>
                                      <p:cBhvr>
                                        <p:cTn id="236" dur="1" fill="hold">
                                          <p:stCondLst>
                                            <p:cond delay="2999"/>
                                          </p:stCondLst>
                                        </p:cTn>
                                        <p:tgtEl>
                                          <p:spTgt spid="8"/>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0-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0-ppt_w/2"/>
                                          </p:val>
                                        </p:tav>
                                      </p:tavLst>
                                    </p:anim>
                                    <p:anim calcmode="lin" valueType="num">
                                      <p:cBhvr additive="base">
                                        <p:cTn id="243" dur="3000"/>
                                        <p:tgtEl>
                                          <p:spTgt spid="12"/>
                                        </p:tgtEl>
                                        <p:attrNameLst>
                                          <p:attrName>ppt_y</p:attrName>
                                        </p:attrNameLst>
                                      </p:cBhvr>
                                      <p:tavLst>
                                        <p:tav tm="0">
                                          <p:val>
                                            <p:strVal val="ppt_y"/>
                                          </p:val>
                                        </p:tav>
                                        <p:tav tm="100000">
                                          <p:val>
                                            <p:strVal val="ppt_y"/>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0-ppt_w/2"/>
                                          </p:val>
                                        </p:tav>
                                      </p:tavLst>
                                    </p:anim>
                                    <p:anim calcmode="lin" valueType="num">
                                      <p:cBhvr additive="base">
                                        <p:cTn id="247" dur="3000"/>
                                        <p:tgtEl>
                                          <p:spTgt spid="14"/>
                                        </p:tgtEl>
                                        <p:attrNameLst>
                                          <p:attrName>ppt_y</p:attrName>
                                        </p:attrNameLst>
                                      </p:cBhvr>
                                      <p:tavLst>
                                        <p:tav tm="0">
                                          <p:val>
                                            <p:strVal val="ppt_y"/>
                                          </p:val>
                                        </p:tav>
                                        <p:tav tm="100000">
                                          <p:val>
                                            <p:strVal val="ppt_y"/>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0-ppt_w/2"/>
                                          </p:val>
                                        </p:tav>
                                      </p:tavLst>
                                    </p:anim>
                                    <p:anim calcmode="lin" valueType="num">
                                      <p:cBhvr additive="base">
                                        <p:cTn id="251" dur="3000"/>
                                        <p:tgtEl>
                                          <p:spTgt spid="16"/>
                                        </p:tgtEl>
                                        <p:attrNameLst>
                                          <p:attrName>ppt_y</p:attrName>
                                        </p:attrNameLst>
                                      </p:cBhvr>
                                      <p:tavLst>
                                        <p:tav tm="0">
                                          <p:val>
                                            <p:strVal val="ppt_y"/>
                                          </p:val>
                                        </p:tav>
                                        <p:tav tm="100000">
                                          <p:val>
                                            <p:strVal val="ppt_y"/>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0-ppt_w/2"/>
                                          </p:val>
                                        </p:tav>
                                      </p:tavLst>
                                    </p:anim>
                                    <p:anim calcmode="lin" valueType="num">
                                      <p:cBhvr additive="base">
                                        <p:cTn id="255" dur="3000"/>
                                        <p:tgtEl>
                                          <p:spTgt spid="18"/>
                                        </p:tgtEl>
                                        <p:attrNameLst>
                                          <p:attrName>ppt_y</p:attrName>
                                        </p:attrNameLst>
                                      </p:cBhvr>
                                      <p:tavLst>
                                        <p:tav tm="0">
                                          <p:val>
                                            <p:strVal val="ppt_y"/>
                                          </p:val>
                                        </p:tav>
                                        <p:tav tm="100000">
                                          <p:val>
                                            <p:strVal val="ppt_y"/>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0-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ppt_y"/>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0-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9"/>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9"/>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21"/>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23"/>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5"/>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6"/>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8"/>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12"/>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16"/>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18"/>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6"/>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3000" fill="hold"/>
                                        <p:tgtEl>
                                          <p:spTgt spid="4"/>
                                        </p:tgtEl>
                                        <p:attrNameLst>
                                          <p:attrName>ppt_w</p:attrName>
                                        </p:attrNameLst>
                                      </p:cBhvr>
                                      <p:tavLst>
                                        <p:tav tm="0">
                                          <p:val>
                                            <p:strVal val="4/3*#ppt_w"/>
                                          </p:val>
                                        </p:tav>
                                        <p:tav tm="100000">
                                          <p:val>
                                            <p:strVal val="#ppt_w"/>
                                          </p:val>
                                        </p:tav>
                                      </p:tavLst>
                                    </p:anim>
                                    <p:anim calcmode="lin" valueType="num">
                                      <p:cBhvr>
                                        <p:cTn id="320" dur="3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44D00">
                  <a:shade val="30000"/>
                  <a:satMod val="115000"/>
                </a:srgbClr>
              </a:gs>
              <a:gs pos="50000">
                <a:srgbClr val="744D00">
                  <a:shade val="67500"/>
                  <a:satMod val="115000"/>
                </a:srgbClr>
              </a:gs>
              <a:gs pos="100000">
                <a:srgbClr val="744D00">
                  <a:shade val="100000"/>
                  <a:satMod val="115000"/>
                </a:srgbClr>
              </a:gs>
            </a:gsLst>
            <a:lin ang="16200000" scaled="1"/>
            <a:tileRect/>
          </a:gradFill>
        </p:spPr>
        <p:txBody>
          <a:bodyPr/>
          <a:lstStyle/>
          <a:p>
            <a:endParaRPr lang="es-ES" dirty="0"/>
          </a:p>
        </p:txBody>
      </p:sp>
      <p:pic>
        <p:nvPicPr>
          <p:cNvPr id="4" name="3 Imagen" descr="2ed5e6048810fb43a6e6660206375e97.jpg"/>
          <p:cNvPicPr>
            <a:picLocks noChangeAspect="1"/>
          </p:cNvPicPr>
          <p:nvPr/>
        </p:nvPicPr>
        <p:blipFill>
          <a:blip r:embed="rId2"/>
          <a:stretch>
            <a:fillRect/>
          </a:stretch>
        </p:blipFill>
        <p:spPr>
          <a:xfrm>
            <a:off x="0" y="0"/>
            <a:ext cx="9144000" cy="6844632"/>
          </a:xfrm>
          <a:prstGeom prst="rect">
            <a:avLst/>
          </a:prstGeom>
        </p:spPr>
      </p:pic>
      <p:pic>
        <p:nvPicPr>
          <p:cNvPr id="5" name="4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6" name="5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7" name="6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8" name="7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9" name="8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10" name="9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11" name="10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12" name="11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13" name="12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14" name="13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15" name="14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16" name="15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17" name="16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18" name="17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19" name="18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20" name="19 Imagen" descr="11.png"/>
          <p:cNvPicPr>
            <a:picLocks noChangeAspect="1"/>
          </p:cNvPicPr>
          <p:nvPr/>
        </p:nvPicPr>
        <p:blipFill>
          <a:blip r:embed="rId3">
            <a:duotone>
              <a:schemeClr val="accent6">
                <a:shade val="45000"/>
                <a:satMod val="135000"/>
              </a:schemeClr>
              <a:prstClr val="white"/>
            </a:duotone>
            <a:lum bright="-10000"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0-#ppt_w/2"/>
                                          </p:val>
                                        </p:tav>
                                        <p:tav tm="100000">
                                          <p:val>
                                            <p:strVal val="#ppt_x"/>
                                          </p:val>
                                        </p:tav>
                                      </p:tavLst>
                                    </p:anim>
                                    <p:anim calcmode="lin" valueType="num">
                                      <p:cBhvr additive="base">
                                        <p:cTn id="15" dur="4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6000" fill="hold"/>
                                        <p:tgtEl>
                                          <p:spTgt spid="10"/>
                                        </p:tgtEl>
                                        <p:attrNameLst>
                                          <p:attrName>ppt_x</p:attrName>
                                        </p:attrNameLst>
                                      </p:cBhvr>
                                      <p:tavLst>
                                        <p:tav tm="0">
                                          <p:val>
                                            <p:strVal val="0-#ppt_w/2"/>
                                          </p:val>
                                        </p:tav>
                                        <p:tav tm="100000">
                                          <p:val>
                                            <p:strVal val="#ppt_x"/>
                                          </p:val>
                                        </p:tav>
                                      </p:tavLst>
                                    </p:anim>
                                    <p:anim calcmode="lin" valueType="num">
                                      <p:cBhvr additive="base">
                                        <p:cTn id="23" dur="6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7000" fill="hold"/>
                                        <p:tgtEl>
                                          <p:spTgt spid="13"/>
                                        </p:tgtEl>
                                        <p:attrNameLst>
                                          <p:attrName>ppt_x</p:attrName>
                                        </p:attrNameLst>
                                      </p:cBhvr>
                                      <p:tavLst>
                                        <p:tav tm="0">
                                          <p:val>
                                            <p:strVal val="0-#ppt_w/2"/>
                                          </p:val>
                                        </p:tav>
                                        <p:tav tm="100000">
                                          <p:val>
                                            <p:strVal val="#ppt_x"/>
                                          </p:val>
                                        </p:tav>
                                      </p:tavLst>
                                    </p:anim>
                                    <p:anim calcmode="lin" valueType="num">
                                      <p:cBhvr additive="base">
                                        <p:cTn id="27" dur="7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8000" fill="hold"/>
                                        <p:tgtEl>
                                          <p:spTgt spid="15"/>
                                        </p:tgtEl>
                                        <p:attrNameLst>
                                          <p:attrName>ppt_x</p:attrName>
                                        </p:attrNameLst>
                                      </p:cBhvr>
                                      <p:tavLst>
                                        <p:tav tm="0">
                                          <p:val>
                                            <p:strVal val="0-#ppt_w/2"/>
                                          </p:val>
                                        </p:tav>
                                        <p:tav tm="100000">
                                          <p:val>
                                            <p:strVal val="#ppt_x"/>
                                          </p:val>
                                        </p:tav>
                                      </p:tavLst>
                                    </p:anim>
                                    <p:anim calcmode="lin" valueType="num">
                                      <p:cBhvr additive="base">
                                        <p:cTn id="31" dur="8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9000" fill="hold"/>
                                        <p:tgtEl>
                                          <p:spTgt spid="17"/>
                                        </p:tgtEl>
                                        <p:attrNameLst>
                                          <p:attrName>ppt_x</p:attrName>
                                        </p:attrNameLst>
                                      </p:cBhvr>
                                      <p:tavLst>
                                        <p:tav tm="0">
                                          <p:val>
                                            <p:strVal val="0-#ppt_w/2"/>
                                          </p:val>
                                        </p:tav>
                                        <p:tav tm="100000">
                                          <p:val>
                                            <p:strVal val="#ppt_x"/>
                                          </p:val>
                                        </p:tav>
                                      </p:tavLst>
                                    </p:anim>
                                    <p:anim calcmode="lin" valueType="num">
                                      <p:cBhvr additive="base">
                                        <p:cTn id="35" dur="9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10000" fill="hold"/>
                                        <p:tgtEl>
                                          <p:spTgt spid="18"/>
                                        </p:tgtEl>
                                        <p:attrNameLst>
                                          <p:attrName>ppt_x</p:attrName>
                                        </p:attrNameLst>
                                      </p:cBhvr>
                                      <p:tavLst>
                                        <p:tav tm="0">
                                          <p:val>
                                            <p:strVal val="0-#ppt_w/2"/>
                                          </p:val>
                                        </p:tav>
                                        <p:tav tm="100000">
                                          <p:val>
                                            <p:strVal val="#ppt_x"/>
                                          </p:val>
                                        </p:tav>
                                      </p:tavLst>
                                    </p:anim>
                                    <p:anim calcmode="lin" valueType="num">
                                      <p:cBhvr additive="base">
                                        <p:cTn id="39" dur="10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0" fill="hold"/>
                                        <p:tgtEl>
                                          <p:spTgt spid="12"/>
                                        </p:tgtEl>
                                        <p:attrNameLst>
                                          <p:attrName>ppt_x</p:attrName>
                                        </p:attrNameLst>
                                      </p:cBhvr>
                                      <p:tavLst>
                                        <p:tav tm="0">
                                          <p:val>
                                            <p:strVal val="1+#ppt_w/2"/>
                                          </p:val>
                                        </p:tav>
                                        <p:tav tm="100000">
                                          <p:val>
                                            <p:strVal val="#ppt_x"/>
                                          </p:val>
                                        </p:tav>
                                      </p:tavLst>
                                    </p:anim>
                                    <p:anim calcmode="lin" valueType="num">
                                      <p:cBhvr additive="base">
                                        <p:cTn id="55" dur="6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7000" fill="hold"/>
                                        <p:tgtEl>
                                          <p:spTgt spid="14"/>
                                        </p:tgtEl>
                                        <p:attrNameLst>
                                          <p:attrName>ppt_x</p:attrName>
                                        </p:attrNameLst>
                                      </p:cBhvr>
                                      <p:tavLst>
                                        <p:tav tm="0">
                                          <p:val>
                                            <p:strVal val="1+#ppt_w/2"/>
                                          </p:val>
                                        </p:tav>
                                        <p:tav tm="100000">
                                          <p:val>
                                            <p:strVal val="#ppt_x"/>
                                          </p:val>
                                        </p:tav>
                                      </p:tavLst>
                                    </p:anim>
                                    <p:anim calcmode="lin" valueType="num">
                                      <p:cBhvr additive="base">
                                        <p:cTn id="59" dur="7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8000" fill="hold"/>
                                        <p:tgtEl>
                                          <p:spTgt spid="16"/>
                                        </p:tgtEl>
                                        <p:attrNameLst>
                                          <p:attrName>ppt_x</p:attrName>
                                        </p:attrNameLst>
                                      </p:cBhvr>
                                      <p:tavLst>
                                        <p:tav tm="0">
                                          <p:val>
                                            <p:strVal val="1+#ppt_w/2"/>
                                          </p:val>
                                        </p:tav>
                                        <p:tav tm="100000">
                                          <p:val>
                                            <p:strVal val="#ppt_x"/>
                                          </p:val>
                                        </p:tav>
                                      </p:tavLst>
                                    </p:anim>
                                    <p:anim calcmode="lin" valueType="num">
                                      <p:cBhvr additive="base">
                                        <p:cTn id="63" dur="8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9000" fill="hold"/>
                                        <p:tgtEl>
                                          <p:spTgt spid="19"/>
                                        </p:tgtEl>
                                        <p:attrNameLst>
                                          <p:attrName>ppt_x</p:attrName>
                                        </p:attrNameLst>
                                      </p:cBhvr>
                                      <p:tavLst>
                                        <p:tav tm="0">
                                          <p:val>
                                            <p:strVal val="1+#ppt_w/2"/>
                                          </p:val>
                                        </p:tav>
                                        <p:tav tm="100000">
                                          <p:val>
                                            <p:strVal val="#ppt_x"/>
                                          </p:val>
                                        </p:tav>
                                      </p:tavLst>
                                    </p:anim>
                                    <p:anim calcmode="lin" valueType="num">
                                      <p:cBhvr additive="base">
                                        <p:cTn id="67" dur="9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10000" fill="hold"/>
                                        <p:tgtEl>
                                          <p:spTgt spid="20"/>
                                        </p:tgtEl>
                                        <p:attrNameLst>
                                          <p:attrName>ppt_x</p:attrName>
                                        </p:attrNameLst>
                                      </p:cBhvr>
                                      <p:tavLst>
                                        <p:tav tm="0">
                                          <p:val>
                                            <p:strVal val="1+#ppt_w/2"/>
                                          </p:val>
                                        </p:tav>
                                        <p:tav tm="100000">
                                          <p:val>
                                            <p:strVal val="#ppt_x"/>
                                          </p:val>
                                        </p:tav>
                                      </p:tavLst>
                                    </p:anim>
                                    <p:anim calcmode="lin" valueType="num">
                                      <p:cBhvr additive="base">
                                        <p:cTn id="71" dur="10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20"/>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1+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1+ppt_w/2"/>
                                          </p:val>
                                        </p:tav>
                                      </p:tavLst>
                                    </p:anim>
                                    <p:anim calcmode="lin" valueType="num">
                                      <p:cBhvr additive="base">
                                        <p:cTn id="111" dur="5000"/>
                                        <p:tgtEl>
                                          <p:spTgt spid="7"/>
                                        </p:tgtEl>
                                        <p:attrNameLst>
                                          <p:attrName>ppt_y</p:attrName>
                                        </p:attrNameLst>
                                      </p:cBhvr>
                                      <p:tavLst>
                                        <p:tav tm="0">
                                          <p:val>
                                            <p:strVal val="ppt_y"/>
                                          </p:val>
                                        </p:tav>
                                        <p:tav tm="100000">
                                          <p:val>
                                            <p:strVal val="ppt_y"/>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1+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1+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1+ppt_w/2"/>
                                          </p:val>
                                        </p:tav>
                                      </p:tavLst>
                                    </p:anim>
                                    <p:anim calcmode="lin" valueType="num">
                                      <p:cBhvr additive="base">
                                        <p:cTn id="127" dur="5000"/>
                                        <p:tgtEl>
                                          <p:spTgt spid="15"/>
                                        </p:tgtEl>
                                        <p:attrNameLst>
                                          <p:attrName>ppt_y</p:attrName>
                                        </p:attrNameLst>
                                      </p:cBhvr>
                                      <p:tavLst>
                                        <p:tav tm="0">
                                          <p:val>
                                            <p:strVal val="ppt_y"/>
                                          </p:val>
                                        </p:tav>
                                        <p:tav tm="100000">
                                          <p:val>
                                            <p:strVal val="ppt_y"/>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1+ppt_w/2"/>
                                          </p:val>
                                        </p:tav>
                                      </p:tavLst>
                                    </p:anim>
                                    <p:anim calcmode="lin" valueType="num">
                                      <p:cBhvr additive="base">
                                        <p:cTn id="131" dur="5000"/>
                                        <p:tgtEl>
                                          <p:spTgt spid="17"/>
                                        </p:tgtEl>
                                        <p:attrNameLst>
                                          <p:attrName>ppt_y</p:attrName>
                                        </p:attrNameLst>
                                      </p:cBhvr>
                                      <p:tavLst>
                                        <p:tav tm="0">
                                          <p:val>
                                            <p:strVal val="ppt_y"/>
                                          </p:val>
                                        </p:tav>
                                        <p:tav tm="100000">
                                          <p:val>
                                            <p:strVal val="ppt_y"/>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8"/>
                                        </p:tgtEl>
                                        <p:attrNameLst>
                                          <p:attrName>ppt_x</p:attrName>
                                        </p:attrNameLst>
                                      </p:cBhvr>
                                      <p:tavLst>
                                        <p:tav tm="0">
                                          <p:val>
                                            <p:strVal val="ppt_x"/>
                                          </p:val>
                                        </p:tav>
                                        <p:tav tm="100000">
                                          <p:val>
                                            <p:strVal val="1+ppt_w/2"/>
                                          </p:val>
                                        </p:tav>
                                      </p:tavLst>
                                    </p:anim>
                                    <p:anim calcmode="lin" valueType="num">
                                      <p:cBhvr additive="base">
                                        <p:cTn id="135" dur="5000"/>
                                        <p:tgtEl>
                                          <p:spTgt spid="18"/>
                                        </p:tgtEl>
                                        <p:attrNameLst>
                                          <p:attrName>ppt_y</p:attrName>
                                        </p:attrNameLst>
                                      </p:cBhvr>
                                      <p:tavLst>
                                        <p:tav tm="0">
                                          <p:val>
                                            <p:strVal val="ppt_y"/>
                                          </p:val>
                                        </p:tav>
                                        <p:tav tm="100000">
                                          <p:val>
                                            <p:strVal val="ppt_y"/>
                                          </p:val>
                                        </p:tav>
                                      </p:tavLst>
                                    </p:anim>
                                    <p:set>
                                      <p:cBhvr>
                                        <p:cTn id="136" dur="1" fill="hold">
                                          <p:stCondLst>
                                            <p:cond delay="4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8"/>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6"/>
                                        </p:tgtEl>
                                        <p:attrNameLst>
                                          <p:attrName>ppt_x</p:attrName>
                                        </p:attrNameLst>
                                      </p:cBhvr>
                                      <p:tavLst>
                                        <p:tav tm="0">
                                          <p:val>
                                            <p:strVal val="ppt_x"/>
                                          </p:val>
                                        </p:tav>
                                        <p:tav tm="100000">
                                          <p:val>
                                            <p:strVal val="0-ppt_w/2"/>
                                          </p:val>
                                        </p:tav>
                                      </p:tavLst>
                                    </p:anim>
                                    <p:anim calcmode="lin" valueType="num">
                                      <p:cBhvr additive="base">
                                        <p:cTn id="155" dur="5000"/>
                                        <p:tgtEl>
                                          <p:spTgt spid="6"/>
                                        </p:tgtEl>
                                        <p:attrNameLst>
                                          <p:attrName>ppt_y</p:attrName>
                                        </p:attrNameLst>
                                      </p:cBhvr>
                                      <p:tavLst>
                                        <p:tav tm="0">
                                          <p:val>
                                            <p:strVal val="ppt_y"/>
                                          </p:val>
                                        </p:tav>
                                        <p:tav tm="100000">
                                          <p:val>
                                            <p:strVal val="ppt_y"/>
                                          </p:val>
                                        </p:tav>
                                      </p:tavLst>
                                    </p:anim>
                                    <p:set>
                                      <p:cBhvr>
                                        <p:cTn id="156" dur="1" fill="hold">
                                          <p:stCondLst>
                                            <p:cond delay="4999"/>
                                          </p:stCondLst>
                                        </p:cTn>
                                        <p:tgtEl>
                                          <p:spTgt spid="6"/>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8"/>
                                        </p:tgtEl>
                                        <p:attrNameLst>
                                          <p:attrName>ppt_x</p:attrName>
                                        </p:attrNameLst>
                                      </p:cBhvr>
                                      <p:tavLst>
                                        <p:tav tm="0">
                                          <p:val>
                                            <p:strVal val="ppt_x"/>
                                          </p:val>
                                        </p:tav>
                                        <p:tav tm="100000">
                                          <p:val>
                                            <p:strVal val="0-ppt_w/2"/>
                                          </p:val>
                                        </p:tav>
                                      </p:tavLst>
                                    </p:anim>
                                    <p:anim calcmode="lin" valueType="num">
                                      <p:cBhvr additive="base">
                                        <p:cTn id="159" dur="5000"/>
                                        <p:tgtEl>
                                          <p:spTgt spid="8"/>
                                        </p:tgtEl>
                                        <p:attrNameLst>
                                          <p:attrName>ppt_y</p:attrName>
                                        </p:attrNameLst>
                                      </p:cBhvr>
                                      <p:tavLst>
                                        <p:tav tm="0">
                                          <p:val>
                                            <p:strVal val="ppt_y"/>
                                          </p:val>
                                        </p:tav>
                                        <p:tav tm="100000">
                                          <p:val>
                                            <p:strVal val="ppt_y"/>
                                          </p:val>
                                        </p:tav>
                                      </p:tavLst>
                                    </p:anim>
                                    <p:set>
                                      <p:cBhvr>
                                        <p:cTn id="160" dur="1" fill="hold">
                                          <p:stCondLst>
                                            <p:cond delay="4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1"/>
                                        </p:tgtEl>
                                        <p:attrNameLst>
                                          <p:attrName>ppt_x</p:attrName>
                                        </p:attrNameLst>
                                      </p:cBhvr>
                                      <p:tavLst>
                                        <p:tav tm="0">
                                          <p:val>
                                            <p:strVal val="ppt_x"/>
                                          </p:val>
                                        </p:tav>
                                        <p:tav tm="100000">
                                          <p:val>
                                            <p:strVal val="0-ppt_w/2"/>
                                          </p:val>
                                        </p:tav>
                                      </p:tavLst>
                                    </p:anim>
                                    <p:anim calcmode="lin" valueType="num">
                                      <p:cBhvr additive="base">
                                        <p:cTn id="163" dur="5000"/>
                                        <p:tgtEl>
                                          <p:spTgt spid="11"/>
                                        </p:tgtEl>
                                        <p:attrNameLst>
                                          <p:attrName>ppt_y</p:attrName>
                                        </p:attrNameLst>
                                      </p:cBhvr>
                                      <p:tavLst>
                                        <p:tav tm="0">
                                          <p:val>
                                            <p:strVal val="ppt_y"/>
                                          </p:val>
                                        </p:tav>
                                        <p:tav tm="100000">
                                          <p:val>
                                            <p:strVal val="ppt_y"/>
                                          </p:val>
                                        </p:tav>
                                      </p:tavLst>
                                    </p:anim>
                                    <p:set>
                                      <p:cBhvr>
                                        <p:cTn id="164" dur="1" fill="hold">
                                          <p:stCondLst>
                                            <p:cond delay="4999"/>
                                          </p:stCondLst>
                                        </p:cTn>
                                        <p:tgtEl>
                                          <p:spTgt spid="11"/>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2"/>
                                        </p:tgtEl>
                                        <p:attrNameLst>
                                          <p:attrName>ppt_x</p:attrName>
                                        </p:attrNameLst>
                                      </p:cBhvr>
                                      <p:tavLst>
                                        <p:tav tm="0">
                                          <p:val>
                                            <p:strVal val="ppt_x"/>
                                          </p:val>
                                        </p:tav>
                                        <p:tav tm="100000">
                                          <p:val>
                                            <p:strVal val="0-ppt_w/2"/>
                                          </p:val>
                                        </p:tav>
                                      </p:tavLst>
                                    </p:anim>
                                    <p:anim calcmode="lin" valueType="num">
                                      <p:cBhvr additive="base">
                                        <p:cTn id="167" dur="5000"/>
                                        <p:tgtEl>
                                          <p:spTgt spid="12"/>
                                        </p:tgtEl>
                                        <p:attrNameLst>
                                          <p:attrName>ppt_y</p:attrName>
                                        </p:attrNameLst>
                                      </p:cBhvr>
                                      <p:tavLst>
                                        <p:tav tm="0">
                                          <p:val>
                                            <p:strVal val="ppt_y"/>
                                          </p:val>
                                        </p:tav>
                                        <p:tav tm="100000">
                                          <p:val>
                                            <p:strVal val="ppt_y"/>
                                          </p:val>
                                        </p:tav>
                                      </p:tavLst>
                                    </p:anim>
                                    <p:set>
                                      <p:cBhvr>
                                        <p:cTn id="168" dur="1" fill="hold">
                                          <p:stCondLst>
                                            <p:cond delay="4999"/>
                                          </p:stCondLst>
                                        </p:cTn>
                                        <p:tgtEl>
                                          <p:spTgt spid="1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4"/>
                                        </p:tgtEl>
                                        <p:attrNameLst>
                                          <p:attrName>ppt_x</p:attrName>
                                        </p:attrNameLst>
                                      </p:cBhvr>
                                      <p:tavLst>
                                        <p:tav tm="0">
                                          <p:val>
                                            <p:strVal val="ppt_x"/>
                                          </p:val>
                                        </p:tav>
                                        <p:tav tm="100000">
                                          <p:val>
                                            <p:strVal val="0-ppt_w/2"/>
                                          </p:val>
                                        </p:tav>
                                      </p:tavLst>
                                    </p:anim>
                                    <p:anim calcmode="lin" valueType="num">
                                      <p:cBhvr additive="base">
                                        <p:cTn id="171" dur="5000"/>
                                        <p:tgtEl>
                                          <p:spTgt spid="14"/>
                                        </p:tgtEl>
                                        <p:attrNameLst>
                                          <p:attrName>ppt_y</p:attrName>
                                        </p:attrNameLst>
                                      </p:cBhvr>
                                      <p:tavLst>
                                        <p:tav tm="0">
                                          <p:val>
                                            <p:strVal val="ppt_y"/>
                                          </p:val>
                                        </p:tav>
                                        <p:tav tm="100000">
                                          <p:val>
                                            <p:strVal val="ppt_y"/>
                                          </p:val>
                                        </p:tav>
                                      </p:tavLst>
                                    </p:anim>
                                    <p:set>
                                      <p:cBhvr>
                                        <p:cTn id="172" dur="1" fill="hold">
                                          <p:stCondLst>
                                            <p:cond delay="4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9"/>
                                        </p:tgtEl>
                                        <p:attrNameLst>
                                          <p:attrName>ppt_x</p:attrName>
                                        </p:attrNameLst>
                                      </p:cBhvr>
                                      <p:tavLst>
                                        <p:tav tm="0">
                                          <p:val>
                                            <p:strVal val="ppt_x"/>
                                          </p:val>
                                        </p:tav>
                                        <p:tav tm="100000">
                                          <p:val>
                                            <p:strVal val="0-ppt_w/2"/>
                                          </p:val>
                                        </p:tav>
                                      </p:tavLst>
                                    </p:anim>
                                    <p:anim calcmode="lin" valueType="num">
                                      <p:cBhvr additive="base">
                                        <p:cTn id="179" dur="5000"/>
                                        <p:tgtEl>
                                          <p:spTgt spid="19"/>
                                        </p:tgtEl>
                                        <p:attrNameLst>
                                          <p:attrName>ppt_y</p:attrName>
                                        </p:attrNameLst>
                                      </p:cBhvr>
                                      <p:tavLst>
                                        <p:tav tm="0">
                                          <p:val>
                                            <p:strVal val="ppt_y"/>
                                          </p:val>
                                        </p:tav>
                                        <p:tav tm="100000">
                                          <p:val>
                                            <p:strVal val="ppt_y"/>
                                          </p:val>
                                        </p:tav>
                                      </p:tavLst>
                                    </p:anim>
                                    <p:set>
                                      <p:cBhvr>
                                        <p:cTn id="180" dur="1" fill="hold">
                                          <p:stCondLst>
                                            <p:cond delay="4999"/>
                                          </p:stCondLst>
                                        </p:cTn>
                                        <p:tgtEl>
                                          <p:spTgt spid="19"/>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20"/>
                                        </p:tgtEl>
                                        <p:attrNameLst>
                                          <p:attrName>ppt_x</p:attrName>
                                        </p:attrNameLst>
                                      </p:cBhvr>
                                      <p:tavLst>
                                        <p:tav tm="0">
                                          <p:val>
                                            <p:strVal val="ppt_x"/>
                                          </p:val>
                                        </p:tav>
                                        <p:tav tm="100000">
                                          <p:val>
                                            <p:strVal val="0-ppt_w/2"/>
                                          </p:val>
                                        </p:tav>
                                      </p:tavLst>
                                    </p:anim>
                                    <p:anim calcmode="lin" valueType="num">
                                      <p:cBhvr additive="base">
                                        <p:cTn id="183" dur="5000"/>
                                        <p:tgtEl>
                                          <p:spTgt spid="20"/>
                                        </p:tgtEl>
                                        <p:attrNameLst>
                                          <p:attrName>ppt_y</p:attrName>
                                        </p:attrNameLst>
                                      </p:cBhvr>
                                      <p:tavLst>
                                        <p:tav tm="0">
                                          <p:val>
                                            <p:strVal val="ppt_y"/>
                                          </p:val>
                                        </p:tav>
                                        <p:tav tm="100000">
                                          <p:val>
                                            <p:strVal val="ppt_y"/>
                                          </p:val>
                                        </p:tav>
                                      </p:tavLst>
                                    </p:anim>
                                    <p:set>
                                      <p:cBhvr>
                                        <p:cTn id="184" dur="1" fill="hold">
                                          <p:stCondLst>
                                            <p:cond delay="4999"/>
                                          </p:stCondLst>
                                        </p:cTn>
                                        <p:tgtEl>
                                          <p:spTgt spid="20"/>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rgbClr val="CC9900">
                  <a:shade val="67500"/>
                  <a:satMod val="115000"/>
                </a:srgbClr>
              </a:gs>
              <a:gs pos="100000">
                <a:srgbClr val="CC9900">
                  <a:shade val="100000"/>
                  <a:satMod val="115000"/>
                </a:srgbClr>
              </a:gs>
            </a:gsLst>
            <a:path path="circle">
              <a:fillToRect l="50000" t="50000" r="50000" b="50000"/>
            </a:path>
            <a:tileRect/>
          </a:gradFill>
        </p:spPr>
        <p:txBody>
          <a:bodyPr/>
          <a:lstStyle/>
          <a:p>
            <a:endParaRPr lang="es-ES" dirty="0"/>
          </a:p>
        </p:txBody>
      </p:sp>
      <p:pic>
        <p:nvPicPr>
          <p:cNvPr id="5" name="4 Imagen" descr="DecoracionVeraniega_tarro1.jpg"/>
          <p:cNvPicPr>
            <a:picLocks noChangeAspect="1"/>
          </p:cNvPicPr>
          <p:nvPr/>
        </p:nvPicPr>
        <p:blipFill>
          <a:blip r:embed="rId2"/>
          <a:stretch>
            <a:fillRect/>
          </a:stretch>
        </p:blipFill>
        <p:spPr>
          <a:xfrm>
            <a:off x="0" y="0"/>
            <a:ext cx="9144000" cy="6858000"/>
          </a:xfrm>
          <a:prstGeom prst="rect">
            <a:avLst/>
          </a:prstGeom>
        </p:spPr>
      </p:pic>
      <p:pic>
        <p:nvPicPr>
          <p:cNvPr id="6" name="5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11896093">
            <a:off x="3934663" y="1200624"/>
            <a:ext cx="1709391" cy="2239380"/>
          </a:xfrm>
          <a:prstGeom prst="rect">
            <a:avLst/>
          </a:prstGeom>
        </p:spPr>
      </p:pic>
      <p:pic>
        <p:nvPicPr>
          <p:cNvPr id="7" name="6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14410986">
            <a:off x="4613683" y="1607340"/>
            <a:ext cx="1709391" cy="2239380"/>
          </a:xfrm>
          <a:prstGeom prst="rect">
            <a:avLst/>
          </a:prstGeom>
        </p:spPr>
      </p:pic>
      <p:pic>
        <p:nvPicPr>
          <p:cNvPr id="8" name="7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17498312">
            <a:off x="4573190" y="2373651"/>
            <a:ext cx="1709391" cy="2239380"/>
          </a:xfrm>
          <a:prstGeom prst="rect">
            <a:avLst/>
          </a:prstGeom>
        </p:spPr>
      </p:pic>
      <p:pic>
        <p:nvPicPr>
          <p:cNvPr id="9" name="8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19957203">
            <a:off x="4133931" y="3268005"/>
            <a:ext cx="1709391" cy="2239380"/>
          </a:xfrm>
          <a:prstGeom prst="rect">
            <a:avLst/>
          </a:prstGeom>
        </p:spPr>
      </p:pic>
      <p:pic>
        <p:nvPicPr>
          <p:cNvPr id="10" name="9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1824180">
            <a:off x="3449484" y="3136067"/>
            <a:ext cx="1709391" cy="2239380"/>
          </a:xfrm>
          <a:prstGeom prst="rect">
            <a:avLst/>
          </a:prstGeom>
        </p:spPr>
      </p:pic>
      <p:pic>
        <p:nvPicPr>
          <p:cNvPr id="11" name="10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4421753">
            <a:off x="2742458" y="2602042"/>
            <a:ext cx="1826315" cy="2239380"/>
          </a:xfrm>
          <a:prstGeom prst="rect">
            <a:avLst/>
          </a:prstGeom>
        </p:spPr>
      </p:pic>
      <p:pic>
        <p:nvPicPr>
          <p:cNvPr id="12" name="11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7069616">
            <a:off x="2789302" y="1853596"/>
            <a:ext cx="1826315" cy="2239380"/>
          </a:xfrm>
          <a:prstGeom prst="rect">
            <a:avLst/>
          </a:prstGeom>
        </p:spPr>
      </p:pic>
      <p:pic>
        <p:nvPicPr>
          <p:cNvPr id="13" name="12 Imagen" descr="10.png"/>
          <p:cNvPicPr>
            <a:picLocks noChangeAspect="1"/>
          </p:cNvPicPr>
          <p:nvPr/>
        </p:nvPicPr>
        <p:blipFill>
          <a:blip r:embed="rId3">
            <a:duotone>
              <a:prstClr val="black"/>
              <a:srgbClr val="FF6600">
                <a:tint val="45000"/>
                <a:satMod val="400000"/>
              </a:srgbClr>
            </a:duotone>
            <a:lum bright="-20000" contrast="40000"/>
          </a:blip>
          <a:srcRect l="6724" t="2609" r="63433" b="36086"/>
          <a:stretch>
            <a:fillRect/>
          </a:stretch>
        </p:blipFill>
        <p:spPr>
          <a:xfrm rot="8955507">
            <a:off x="3230083" y="1309546"/>
            <a:ext cx="1826315" cy="2239380"/>
          </a:xfrm>
          <a:prstGeom prst="rect">
            <a:avLst/>
          </a:prstGeom>
        </p:spPr>
      </p:pic>
      <p:sp>
        <p:nvSpPr>
          <p:cNvPr id="14" name="13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4/3*#ppt_w"/>
                                          </p:val>
                                        </p:tav>
                                        <p:tav tm="100000">
                                          <p:val>
                                            <p:strVal val="#ppt_w"/>
                                          </p:val>
                                        </p:tav>
                                      </p:tavLst>
                                    </p:anim>
                                    <p:anim calcmode="lin" valueType="num">
                                      <p:cBhvr>
                                        <p:cTn id="140" dur="3000" fill="hold"/>
                                        <p:tgtEl>
                                          <p:spTgt spid="5"/>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wheel(8)">
                                      <p:cBhvr>
                                        <p:cTn id="14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chemeClr val="accent1">
                  <a:lumMod val="50000"/>
                  <a:shade val="67500"/>
                  <a:satMod val="115000"/>
                </a:schemeClr>
              </a:gs>
              <a:gs pos="100000">
                <a:schemeClr val="accent1">
                  <a:lumMod val="50000"/>
                  <a:shade val="100000"/>
                  <a:satMod val="115000"/>
                </a:schemeClr>
              </a:gs>
            </a:gsLst>
            <a:lin ang="16200000" scaled="1"/>
            <a:tileRect/>
          </a:gradFill>
        </p:spPr>
        <p:txBody>
          <a:bodyPr/>
          <a:lstStyle/>
          <a:p>
            <a:endParaRPr lang="es-ES" dirty="0"/>
          </a:p>
        </p:txBody>
      </p:sp>
      <p:pic>
        <p:nvPicPr>
          <p:cNvPr id="4" name="3 Imagen" descr="9d2846b100ae756442f38a663d82bee1.jpg"/>
          <p:cNvPicPr>
            <a:picLocks noChangeAspect="1"/>
          </p:cNvPicPr>
          <p:nvPr/>
        </p:nvPicPr>
        <p:blipFill>
          <a:blip r:embed="rId2"/>
          <a:stretch>
            <a:fillRect/>
          </a:stretch>
        </p:blipFill>
        <p:spPr>
          <a:xfrm>
            <a:off x="0" y="6691"/>
            <a:ext cx="9144000" cy="6851309"/>
          </a:xfrm>
          <a:prstGeom prst="rect">
            <a:avLst/>
          </a:prstGeom>
        </p:spPr>
      </p:pic>
      <p:pic>
        <p:nvPicPr>
          <p:cNvPr id="5" name="4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6" name="5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936566">
            <a:off x="957079" y="1022729"/>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4" cstate="print">
            <a:duotone>
              <a:prstClr val="black"/>
              <a:schemeClr val="accent6">
                <a:tint val="45000"/>
                <a:satMod val="400000"/>
              </a:schemeClr>
            </a:duotone>
            <a:lum bright="20000" contrast="40000"/>
          </a:blip>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5" cstate="print">
            <a:duotone>
              <a:prstClr val="black"/>
              <a:schemeClr val="accent6">
                <a:tint val="45000"/>
                <a:satMod val="400000"/>
              </a:schemeClr>
            </a:duotone>
            <a:lum bright="20000" contrast="40000"/>
          </a:blip>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0" fill="hold"/>
                                        <p:tgtEl>
                                          <p:spTgt spid="6"/>
                                        </p:tgtEl>
                                        <p:attrNameLst>
                                          <p:attrName>ppt_x</p:attrName>
                                        </p:attrNameLst>
                                      </p:cBhvr>
                                      <p:tavLst>
                                        <p:tav tm="0">
                                          <p:val>
                                            <p:strVal val="1+#ppt_w/2"/>
                                          </p:val>
                                        </p:tav>
                                        <p:tav tm="100000">
                                          <p:val>
                                            <p:strVal val="#ppt_x"/>
                                          </p:val>
                                        </p:tav>
                                      </p:tavLst>
                                    </p:anim>
                                    <p:anim calcmode="lin" valueType="num">
                                      <p:cBhvr additive="base">
                                        <p:cTn id="31" dur="5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0" fill="hold"/>
                                        <p:tgtEl>
                                          <p:spTgt spid="7"/>
                                        </p:tgtEl>
                                        <p:attrNameLst>
                                          <p:attrName>ppt_x</p:attrName>
                                        </p:attrNameLst>
                                      </p:cBhvr>
                                      <p:tavLst>
                                        <p:tav tm="0">
                                          <p:val>
                                            <p:strVal val="1+#ppt_w/2"/>
                                          </p:val>
                                        </p:tav>
                                        <p:tav tm="100000">
                                          <p:val>
                                            <p:strVal val="#ppt_x"/>
                                          </p:val>
                                        </p:tav>
                                      </p:tavLst>
                                    </p:anim>
                                    <p:anim calcmode="lin" valueType="num">
                                      <p:cBhvr additive="base">
                                        <p:cTn id="35" dur="5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1+#ppt_w/2"/>
                                          </p:val>
                                        </p:tav>
                                        <p:tav tm="100000">
                                          <p:val>
                                            <p:strVal val="#ppt_x"/>
                                          </p:val>
                                        </p:tav>
                                      </p:tavLst>
                                    </p:anim>
                                    <p:anim calcmode="lin" valueType="num">
                                      <p:cBhvr additive="base">
                                        <p:cTn id="39" dur="5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1+#ppt_w/2"/>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1+#ppt_w/2"/>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2"/>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4"/>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3"/>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6"/>
                                        </p:tgtEl>
                                        <p:attrNameLst>
                                          <p:attrName>ppt_x</p:attrName>
                                        </p:attrNameLst>
                                      </p:cBhvr>
                                      <p:tavLst>
                                        <p:tav tm="0">
                                          <p:val>
                                            <p:strVal val="ppt_x"/>
                                          </p:val>
                                        </p:tav>
                                        <p:tav tm="100000">
                                          <p:val>
                                            <p:strVal val="1+ppt_w/2"/>
                                          </p:val>
                                        </p:tav>
                                      </p:tavLst>
                                    </p:anim>
                                    <p:anim calcmode="lin" valueType="num">
                                      <p:cBhvr additive="base">
                                        <p:cTn id="71" dur="5000"/>
                                        <p:tgtEl>
                                          <p:spTgt spid="6"/>
                                        </p:tgtEl>
                                        <p:attrNameLst>
                                          <p:attrName>ppt_y</p:attrName>
                                        </p:attrNameLst>
                                      </p:cBhvr>
                                      <p:tavLst>
                                        <p:tav tm="0">
                                          <p:val>
                                            <p:strVal val="ppt_y"/>
                                          </p:val>
                                        </p:tav>
                                        <p:tav tm="100000">
                                          <p:val>
                                            <p:strVal val="1+ppt_h/2"/>
                                          </p:val>
                                        </p:tav>
                                      </p:tavLst>
                                    </p:anim>
                                    <p:set>
                                      <p:cBhvr>
                                        <p:cTn id="72" dur="1" fill="hold">
                                          <p:stCondLst>
                                            <p:cond delay="4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7"/>
                                        </p:tgtEl>
                                        <p:attrNameLst>
                                          <p:attrName>ppt_x</p:attrName>
                                        </p:attrNameLst>
                                      </p:cBhvr>
                                      <p:tavLst>
                                        <p:tav tm="0">
                                          <p:val>
                                            <p:strVal val="ppt_x"/>
                                          </p:val>
                                        </p:tav>
                                        <p:tav tm="100000">
                                          <p:val>
                                            <p:strVal val="1+ppt_w/2"/>
                                          </p:val>
                                        </p:tav>
                                      </p:tavLst>
                                    </p:anim>
                                    <p:anim calcmode="lin" valueType="num">
                                      <p:cBhvr additive="base">
                                        <p:cTn id="75" dur="5000"/>
                                        <p:tgtEl>
                                          <p:spTgt spid="7"/>
                                        </p:tgtEl>
                                        <p:attrNameLst>
                                          <p:attrName>ppt_y</p:attrName>
                                        </p:attrNameLst>
                                      </p:cBhvr>
                                      <p:tavLst>
                                        <p:tav tm="0">
                                          <p:val>
                                            <p:strVal val="ppt_y"/>
                                          </p:val>
                                        </p:tav>
                                        <p:tav tm="100000">
                                          <p:val>
                                            <p:strVal val="1+ppt_h/2"/>
                                          </p:val>
                                        </p:tav>
                                      </p:tavLst>
                                    </p:anim>
                                    <p:set>
                                      <p:cBhvr>
                                        <p:cTn id="76" dur="1" fill="hold">
                                          <p:stCondLst>
                                            <p:cond delay="4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0"/>
                                        </p:tgtEl>
                                        <p:attrNameLst>
                                          <p:attrName>ppt_x</p:attrName>
                                        </p:attrNameLst>
                                      </p:cBhvr>
                                      <p:tavLst>
                                        <p:tav tm="0">
                                          <p:val>
                                            <p:strVal val="ppt_x"/>
                                          </p:val>
                                        </p:tav>
                                        <p:tav tm="100000">
                                          <p:val>
                                            <p:strVal val="1+ppt_w/2"/>
                                          </p:val>
                                        </p:tav>
                                      </p:tavLst>
                                    </p:anim>
                                    <p:anim calcmode="lin" valueType="num">
                                      <p:cBhvr additive="base">
                                        <p:cTn id="79" dur="5000"/>
                                        <p:tgtEl>
                                          <p:spTgt spid="10"/>
                                        </p:tgtEl>
                                        <p:attrNameLst>
                                          <p:attrName>ppt_y</p:attrName>
                                        </p:attrNameLst>
                                      </p:cBhvr>
                                      <p:tavLst>
                                        <p:tav tm="0">
                                          <p:val>
                                            <p:strVal val="ppt_y"/>
                                          </p:val>
                                        </p:tav>
                                        <p:tav tm="100000">
                                          <p:val>
                                            <p:strVal val="1+ppt_h/2"/>
                                          </p:val>
                                        </p:tav>
                                      </p:tavLst>
                                    </p:anim>
                                    <p:set>
                                      <p:cBhvr>
                                        <p:cTn id="80" dur="1" fill="hold">
                                          <p:stCondLst>
                                            <p:cond delay="4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2"/>
                                        </p:tgtEl>
                                        <p:attrNameLst>
                                          <p:attrName>ppt_x</p:attrName>
                                        </p:attrNameLst>
                                      </p:cBhvr>
                                      <p:tavLst>
                                        <p:tav tm="0">
                                          <p:val>
                                            <p:strVal val="ppt_x"/>
                                          </p:val>
                                        </p:tav>
                                        <p:tav tm="100000">
                                          <p:val>
                                            <p:strVal val="1+ppt_w/2"/>
                                          </p:val>
                                        </p:tav>
                                      </p:tavLst>
                                    </p:anim>
                                    <p:anim calcmode="lin" valueType="num">
                                      <p:cBhvr additive="base">
                                        <p:cTn id="83" dur="5000"/>
                                        <p:tgtEl>
                                          <p:spTgt spid="12"/>
                                        </p:tgtEl>
                                        <p:attrNameLst>
                                          <p:attrName>ppt_y</p:attrName>
                                        </p:attrNameLst>
                                      </p:cBhvr>
                                      <p:tavLst>
                                        <p:tav tm="0">
                                          <p:val>
                                            <p:strVal val="ppt_y"/>
                                          </p:val>
                                        </p:tav>
                                        <p:tav tm="100000">
                                          <p:val>
                                            <p:strVal val="1+ppt_h/2"/>
                                          </p:val>
                                        </p:tav>
                                      </p:tavLst>
                                    </p:anim>
                                    <p:set>
                                      <p:cBhvr>
                                        <p:cTn id="84" dur="1" fill="hold">
                                          <p:stCondLst>
                                            <p:cond delay="4999"/>
                                          </p:stCondLst>
                                        </p:cTn>
                                        <p:tgtEl>
                                          <p:spTgt spid="12"/>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4"/>
                                        </p:tgtEl>
                                        <p:attrNameLst>
                                          <p:attrName>ppt_x</p:attrName>
                                        </p:attrNameLst>
                                      </p:cBhvr>
                                      <p:tavLst>
                                        <p:tav tm="0">
                                          <p:val>
                                            <p:strVal val="ppt_x"/>
                                          </p:val>
                                        </p:tav>
                                        <p:tav tm="100000">
                                          <p:val>
                                            <p:strVal val="1+ppt_w/2"/>
                                          </p:val>
                                        </p:tav>
                                      </p:tavLst>
                                    </p:anim>
                                    <p:anim calcmode="lin" valueType="num">
                                      <p:cBhvr additive="base">
                                        <p:cTn id="87" dur="5000"/>
                                        <p:tgtEl>
                                          <p:spTgt spid="14"/>
                                        </p:tgtEl>
                                        <p:attrNameLst>
                                          <p:attrName>ppt_y</p:attrName>
                                        </p:attrNameLst>
                                      </p:cBhvr>
                                      <p:tavLst>
                                        <p:tav tm="0">
                                          <p:val>
                                            <p:strVal val="ppt_y"/>
                                          </p:val>
                                        </p:tav>
                                        <p:tav tm="100000">
                                          <p:val>
                                            <p:strVal val="1+ppt_h/2"/>
                                          </p:val>
                                        </p:tav>
                                      </p:tavLst>
                                    </p:anim>
                                    <p:set>
                                      <p:cBhvr>
                                        <p:cTn id="88" dur="1" fill="hold">
                                          <p:stCondLst>
                                            <p:cond delay="4999"/>
                                          </p:stCondLst>
                                        </p:cTn>
                                        <p:tgtEl>
                                          <p:spTgt spid="14"/>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5"/>
                                        </p:tgtEl>
                                        <p:attrNameLst>
                                          <p:attrName>ppt_x</p:attrName>
                                        </p:attrNameLst>
                                      </p:cBhvr>
                                      <p:tavLst>
                                        <p:tav tm="0">
                                          <p:val>
                                            <p:strVal val="ppt_x"/>
                                          </p:val>
                                        </p:tav>
                                        <p:tav tm="100000">
                                          <p:val>
                                            <p:strVal val="0-ppt_w/2"/>
                                          </p:val>
                                        </p:tav>
                                      </p:tavLst>
                                    </p:anim>
                                    <p:anim calcmode="lin" valueType="num">
                                      <p:cBhvr additive="base">
                                        <p:cTn id="91" dur="5000"/>
                                        <p:tgtEl>
                                          <p:spTgt spid="5"/>
                                        </p:tgtEl>
                                        <p:attrNameLst>
                                          <p:attrName>ppt_y</p:attrName>
                                        </p:attrNameLst>
                                      </p:cBhvr>
                                      <p:tavLst>
                                        <p:tav tm="0">
                                          <p:val>
                                            <p:strVal val="ppt_y"/>
                                          </p:val>
                                        </p:tav>
                                        <p:tav tm="100000">
                                          <p:val>
                                            <p:strVal val="1+ppt_h/2"/>
                                          </p:val>
                                        </p:tav>
                                      </p:tavLst>
                                    </p:anim>
                                    <p:set>
                                      <p:cBhvr>
                                        <p:cTn id="92" dur="1" fill="hold">
                                          <p:stCondLst>
                                            <p:cond delay="4999"/>
                                          </p:stCondLst>
                                        </p:cTn>
                                        <p:tgtEl>
                                          <p:spTgt spid="5"/>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8"/>
                                        </p:tgtEl>
                                        <p:attrNameLst>
                                          <p:attrName>ppt_x</p:attrName>
                                        </p:attrNameLst>
                                      </p:cBhvr>
                                      <p:tavLst>
                                        <p:tav tm="0">
                                          <p:val>
                                            <p:strVal val="ppt_x"/>
                                          </p:val>
                                        </p:tav>
                                        <p:tav tm="100000">
                                          <p:val>
                                            <p:strVal val="0-ppt_w/2"/>
                                          </p:val>
                                        </p:tav>
                                      </p:tavLst>
                                    </p:anim>
                                    <p:anim calcmode="lin" valueType="num">
                                      <p:cBhvr additive="base">
                                        <p:cTn id="95" dur="5000"/>
                                        <p:tgtEl>
                                          <p:spTgt spid="8"/>
                                        </p:tgtEl>
                                        <p:attrNameLst>
                                          <p:attrName>ppt_y</p:attrName>
                                        </p:attrNameLst>
                                      </p:cBhvr>
                                      <p:tavLst>
                                        <p:tav tm="0">
                                          <p:val>
                                            <p:strVal val="ppt_y"/>
                                          </p:val>
                                        </p:tav>
                                        <p:tav tm="100000">
                                          <p:val>
                                            <p:strVal val="1+ppt_h/2"/>
                                          </p:val>
                                        </p:tav>
                                      </p:tavLst>
                                    </p:anim>
                                    <p:set>
                                      <p:cBhvr>
                                        <p:cTn id="96" dur="1" fill="hold">
                                          <p:stCondLst>
                                            <p:cond delay="4999"/>
                                          </p:stCondLst>
                                        </p:cTn>
                                        <p:tgtEl>
                                          <p:spTgt spid="8"/>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9"/>
                                        </p:tgtEl>
                                        <p:attrNameLst>
                                          <p:attrName>ppt_x</p:attrName>
                                        </p:attrNameLst>
                                      </p:cBhvr>
                                      <p:tavLst>
                                        <p:tav tm="0">
                                          <p:val>
                                            <p:strVal val="ppt_x"/>
                                          </p:val>
                                        </p:tav>
                                        <p:tav tm="100000">
                                          <p:val>
                                            <p:strVal val="0-ppt_w/2"/>
                                          </p:val>
                                        </p:tav>
                                      </p:tavLst>
                                    </p:anim>
                                    <p:anim calcmode="lin" valueType="num">
                                      <p:cBhvr additive="base">
                                        <p:cTn id="99" dur="5000"/>
                                        <p:tgtEl>
                                          <p:spTgt spid="9"/>
                                        </p:tgtEl>
                                        <p:attrNameLst>
                                          <p:attrName>ppt_y</p:attrName>
                                        </p:attrNameLst>
                                      </p:cBhvr>
                                      <p:tavLst>
                                        <p:tav tm="0">
                                          <p:val>
                                            <p:strVal val="ppt_y"/>
                                          </p:val>
                                        </p:tav>
                                        <p:tav tm="100000">
                                          <p:val>
                                            <p:strVal val="1+ppt_h/2"/>
                                          </p:val>
                                        </p:tav>
                                      </p:tavLst>
                                    </p:anim>
                                    <p:set>
                                      <p:cBhvr>
                                        <p:cTn id="100" dur="1" fill="hold">
                                          <p:stCondLst>
                                            <p:cond delay="4999"/>
                                          </p:stCondLst>
                                        </p:cTn>
                                        <p:tgtEl>
                                          <p:spTgt spid="9"/>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1"/>
                                        </p:tgtEl>
                                        <p:attrNameLst>
                                          <p:attrName>ppt_x</p:attrName>
                                        </p:attrNameLst>
                                      </p:cBhvr>
                                      <p:tavLst>
                                        <p:tav tm="0">
                                          <p:val>
                                            <p:strVal val="ppt_x"/>
                                          </p:val>
                                        </p:tav>
                                        <p:tav tm="100000">
                                          <p:val>
                                            <p:strVal val="0-ppt_w/2"/>
                                          </p:val>
                                        </p:tav>
                                      </p:tavLst>
                                    </p:anim>
                                    <p:anim calcmode="lin" valueType="num">
                                      <p:cBhvr additive="base">
                                        <p:cTn id="103" dur="5000"/>
                                        <p:tgtEl>
                                          <p:spTgt spid="11"/>
                                        </p:tgtEl>
                                        <p:attrNameLst>
                                          <p:attrName>ppt_y</p:attrName>
                                        </p:attrNameLst>
                                      </p:cBhvr>
                                      <p:tavLst>
                                        <p:tav tm="0">
                                          <p:val>
                                            <p:strVal val="ppt_y"/>
                                          </p:val>
                                        </p:tav>
                                        <p:tav tm="100000">
                                          <p:val>
                                            <p:strVal val="1+ppt_h/2"/>
                                          </p:val>
                                        </p:tav>
                                      </p:tavLst>
                                    </p:anim>
                                    <p:set>
                                      <p:cBhvr>
                                        <p:cTn id="104" dur="1" fill="hold">
                                          <p:stCondLst>
                                            <p:cond delay="4999"/>
                                          </p:stCondLst>
                                        </p:cTn>
                                        <p:tgtEl>
                                          <p:spTgt spid="11"/>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3"/>
                                        </p:tgtEl>
                                        <p:attrNameLst>
                                          <p:attrName>ppt_x</p:attrName>
                                        </p:attrNameLst>
                                      </p:cBhvr>
                                      <p:tavLst>
                                        <p:tav tm="0">
                                          <p:val>
                                            <p:strVal val="ppt_x"/>
                                          </p:val>
                                        </p:tav>
                                        <p:tav tm="100000">
                                          <p:val>
                                            <p:strVal val="0-ppt_w/2"/>
                                          </p:val>
                                        </p:tav>
                                      </p:tavLst>
                                    </p:anim>
                                    <p:anim calcmode="lin" valueType="num">
                                      <p:cBhvr additive="base">
                                        <p:cTn id="107" dur="5000"/>
                                        <p:tgtEl>
                                          <p:spTgt spid="13"/>
                                        </p:tgtEl>
                                        <p:attrNameLst>
                                          <p:attrName>ppt_y</p:attrName>
                                        </p:attrNameLst>
                                      </p:cBhvr>
                                      <p:tavLst>
                                        <p:tav tm="0">
                                          <p:val>
                                            <p:strVal val="ppt_y"/>
                                          </p:val>
                                        </p:tav>
                                        <p:tav tm="100000">
                                          <p:val>
                                            <p:strVal val="1+ppt_h/2"/>
                                          </p:val>
                                        </p:tav>
                                      </p:tavLst>
                                    </p:anim>
                                    <p:set>
                                      <p:cBhvr>
                                        <p:cTn id="108" dur="1" fill="hold">
                                          <p:stCondLst>
                                            <p:cond delay="4999"/>
                                          </p:stCondLst>
                                        </p:cTn>
                                        <p:tgtEl>
                                          <p:spTgt spid="13"/>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1"/>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4"/>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5000" fill="hold"/>
                                        <p:tgtEl>
                                          <p:spTgt spid="4"/>
                                        </p:tgtEl>
                                        <p:attrNameLst>
                                          <p:attrName>ppt_x</p:attrName>
                                        </p:attrNameLst>
                                      </p:cBhvr>
                                      <p:tavLst>
                                        <p:tav tm="0">
                                          <p:val>
                                            <p:strVal val="#ppt_x"/>
                                          </p:val>
                                        </p:tav>
                                        <p:tav tm="100000">
                                          <p:val>
                                            <p:strVal val="#ppt_x"/>
                                          </p:val>
                                        </p:tav>
                                      </p:tavLst>
                                    </p:anim>
                                    <p:anim calcmode="lin" valueType="num">
                                      <p:cBhvr>
                                        <p:cTn id="132" dur="5000" fill="hold"/>
                                        <p:tgtEl>
                                          <p:spTgt spid="4"/>
                                        </p:tgtEl>
                                        <p:attrNameLst>
                                          <p:attrName>ppt_y</p:attrName>
                                        </p:attrNameLst>
                                      </p:cBhvr>
                                      <p:tavLst>
                                        <p:tav tm="0">
                                          <p:val>
                                            <p:strVal val="#ppt_y-#ppt_h/2"/>
                                          </p:val>
                                        </p:tav>
                                        <p:tav tm="100000">
                                          <p:val>
                                            <p:strVal val="#ppt_y"/>
                                          </p:val>
                                        </p:tav>
                                      </p:tavLst>
                                    </p:anim>
                                    <p:anim calcmode="lin" valueType="num">
                                      <p:cBhvr>
                                        <p:cTn id="133" dur="5000" fill="hold"/>
                                        <p:tgtEl>
                                          <p:spTgt spid="4"/>
                                        </p:tgtEl>
                                        <p:attrNameLst>
                                          <p:attrName>ppt_w</p:attrName>
                                        </p:attrNameLst>
                                      </p:cBhvr>
                                      <p:tavLst>
                                        <p:tav tm="0">
                                          <p:val>
                                            <p:strVal val="#ppt_w"/>
                                          </p:val>
                                        </p:tav>
                                        <p:tav tm="100000">
                                          <p:val>
                                            <p:strVal val="#ppt_w"/>
                                          </p:val>
                                        </p:tav>
                                      </p:tavLst>
                                    </p:anim>
                                    <p:anim calcmode="lin" valueType="num">
                                      <p:cBhvr>
                                        <p:cTn id="13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4300"/>
          </a:solidFill>
        </p:spPr>
        <p:txBody>
          <a:bodyPr/>
          <a:lstStyle/>
          <a:p>
            <a:endParaRPr lang="es-ES" dirty="0"/>
          </a:p>
        </p:txBody>
      </p:sp>
      <p:pic>
        <p:nvPicPr>
          <p:cNvPr id="4" name="3 Imagen" descr="14c2f464b6315cd31a6cfc5e70558060.jpg"/>
          <p:cNvPicPr>
            <a:picLocks noChangeAspect="1"/>
          </p:cNvPicPr>
          <p:nvPr/>
        </p:nvPicPr>
        <p:blipFill>
          <a:blip r:embed="rId2"/>
          <a:stretch>
            <a:fillRect/>
          </a:stretch>
        </p:blipFill>
        <p:spPr>
          <a:xfrm>
            <a:off x="0" y="0"/>
            <a:ext cx="9144000" cy="6851309"/>
          </a:xfrm>
          <a:prstGeom prst="rect">
            <a:avLst/>
          </a:prstGeom>
        </p:spPr>
      </p:pic>
      <p:pic>
        <p:nvPicPr>
          <p:cNvPr id="5" name="4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193891" y="2005655"/>
            <a:ext cx="1270127" cy="1909376"/>
          </a:xfrm>
          <a:prstGeom prst="rect">
            <a:avLst/>
          </a:prstGeom>
          <a:effectLst/>
        </p:spPr>
      </p:pic>
      <p:pic>
        <p:nvPicPr>
          <p:cNvPr id="6" name="5 Imagen" descr="12.png"/>
          <p:cNvPicPr>
            <a:picLocks noChangeAspect="1"/>
          </p:cNvPicPr>
          <p:nvPr/>
        </p:nvPicPr>
        <p:blipFill>
          <a:blip r:embed="rId3">
            <a:duotone>
              <a:prstClr val="black"/>
              <a:schemeClr val="accent6">
                <a:tint val="45000"/>
                <a:satMod val="400000"/>
              </a:schemeClr>
            </a:duotone>
            <a:lum contrast="40000"/>
          </a:blip>
          <a:srcRect l="24254" t="36523" r="49626" b="2173"/>
          <a:stretch>
            <a:fillRect/>
          </a:stretch>
        </p:blipFill>
        <p:spPr>
          <a:xfrm rot="18972781" flipV="1">
            <a:off x="160072" y="3086105"/>
            <a:ext cx="1229744" cy="1929689"/>
          </a:xfrm>
          <a:prstGeom prst="rect">
            <a:avLst/>
          </a:prstGeom>
          <a:effectLst/>
        </p:spPr>
      </p:pic>
      <p:pic>
        <p:nvPicPr>
          <p:cNvPr id="7" name="6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1244836" y="2005656"/>
            <a:ext cx="1270127" cy="1909376"/>
          </a:xfrm>
          <a:prstGeom prst="rect">
            <a:avLst/>
          </a:prstGeom>
          <a:effectLst/>
        </p:spPr>
      </p:pic>
      <p:pic>
        <p:nvPicPr>
          <p:cNvPr id="8" name="7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1211017" y="3086106"/>
            <a:ext cx="1229744" cy="1929689"/>
          </a:xfrm>
          <a:prstGeom prst="rect">
            <a:avLst/>
          </a:prstGeom>
          <a:effectLst/>
        </p:spPr>
      </p:pic>
      <p:pic>
        <p:nvPicPr>
          <p:cNvPr id="9" name="8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2408467" y="2077093"/>
            <a:ext cx="1270127" cy="1909376"/>
          </a:xfrm>
          <a:prstGeom prst="rect">
            <a:avLst/>
          </a:prstGeom>
          <a:effectLst/>
        </p:spPr>
      </p:pic>
      <p:pic>
        <p:nvPicPr>
          <p:cNvPr id="10" name="9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2282586" y="3086106"/>
            <a:ext cx="1229744" cy="1929689"/>
          </a:xfrm>
          <a:prstGeom prst="rect">
            <a:avLst/>
          </a:prstGeom>
          <a:effectLst/>
        </p:spPr>
      </p:pic>
      <p:pic>
        <p:nvPicPr>
          <p:cNvPr id="11" name="10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3459412" y="2077094"/>
            <a:ext cx="1270127" cy="1909376"/>
          </a:xfrm>
          <a:prstGeom prst="rect">
            <a:avLst/>
          </a:prstGeom>
          <a:effectLst/>
        </p:spPr>
      </p:pic>
      <p:pic>
        <p:nvPicPr>
          <p:cNvPr id="12" name="11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3425593" y="3086107"/>
            <a:ext cx="1229744" cy="1929689"/>
          </a:xfrm>
          <a:prstGeom prst="rect">
            <a:avLst/>
          </a:prstGeom>
          <a:effectLst/>
        </p:spPr>
      </p:pic>
      <p:pic>
        <p:nvPicPr>
          <p:cNvPr id="13" name="12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4480171" y="2005656"/>
            <a:ext cx="1270127" cy="1909376"/>
          </a:xfrm>
          <a:prstGeom prst="rect">
            <a:avLst/>
          </a:prstGeom>
          <a:effectLst/>
        </p:spPr>
      </p:pic>
      <p:pic>
        <p:nvPicPr>
          <p:cNvPr id="14" name="13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4446352" y="3086106"/>
            <a:ext cx="1229744" cy="1929689"/>
          </a:xfrm>
          <a:prstGeom prst="rect">
            <a:avLst/>
          </a:prstGeom>
          <a:effectLst/>
        </p:spPr>
      </p:pic>
      <p:pic>
        <p:nvPicPr>
          <p:cNvPr id="15" name="14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5531116" y="2005657"/>
            <a:ext cx="1270127" cy="1909376"/>
          </a:xfrm>
          <a:prstGeom prst="rect">
            <a:avLst/>
          </a:prstGeom>
          <a:effectLst/>
        </p:spPr>
      </p:pic>
      <p:pic>
        <p:nvPicPr>
          <p:cNvPr id="16" name="15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5497297" y="3086107"/>
            <a:ext cx="1229744" cy="1929689"/>
          </a:xfrm>
          <a:prstGeom prst="rect">
            <a:avLst/>
          </a:prstGeom>
          <a:effectLst/>
        </p:spPr>
      </p:pic>
      <p:pic>
        <p:nvPicPr>
          <p:cNvPr id="17" name="16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6694747" y="2077094"/>
            <a:ext cx="1270127" cy="1909376"/>
          </a:xfrm>
          <a:prstGeom prst="rect">
            <a:avLst/>
          </a:prstGeom>
          <a:effectLst/>
        </p:spPr>
      </p:pic>
      <p:pic>
        <p:nvPicPr>
          <p:cNvPr id="18" name="17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6640303" y="3086106"/>
            <a:ext cx="1229744" cy="1929689"/>
          </a:xfrm>
          <a:prstGeom prst="rect">
            <a:avLst/>
          </a:prstGeom>
          <a:effectLst/>
        </p:spPr>
      </p:pic>
      <p:pic>
        <p:nvPicPr>
          <p:cNvPr id="19" name="18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3369541" flipH="1" flipV="1">
            <a:off x="7745692" y="2077095"/>
            <a:ext cx="1270127" cy="1909376"/>
          </a:xfrm>
          <a:prstGeom prst="rect">
            <a:avLst/>
          </a:prstGeom>
          <a:effectLst/>
        </p:spPr>
      </p:pic>
      <p:pic>
        <p:nvPicPr>
          <p:cNvPr id="20" name="19 Imagen" descr="12.png"/>
          <p:cNvPicPr>
            <a:picLocks noChangeAspect="1"/>
          </p:cNvPicPr>
          <p:nvPr/>
        </p:nvPicPr>
        <p:blipFill>
          <a:blip r:embed="rId3">
            <a:duotone>
              <a:prstClr val="black"/>
              <a:schemeClr val="accent6">
                <a:tint val="45000"/>
                <a:satMod val="400000"/>
              </a:schemeClr>
            </a:duotone>
            <a:lum bright="-10000" contrast="40000"/>
          </a:blip>
          <a:srcRect l="24254" t="36523" r="49626" b="2173"/>
          <a:stretch>
            <a:fillRect/>
          </a:stretch>
        </p:blipFill>
        <p:spPr>
          <a:xfrm rot="18972781" flipV="1">
            <a:off x="7711874" y="3086106"/>
            <a:ext cx="1229744" cy="1929689"/>
          </a:xfrm>
          <a:prstGeom prst="rect">
            <a:avLst/>
          </a:prstGeom>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0-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0-ppt_w/2"/>
                                          </p:val>
                                        </p:tav>
                                      </p:tavLst>
                                    </p:anim>
                                    <p:anim calcmode="lin" valueType="num">
                                      <p:cBhvr additive="base">
                                        <p:cTn id="111" dur="5000"/>
                                        <p:tgtEl>
                                          <p:spTgt spid="6"/>
                                        </p:tgtEl>
                                        <p:attrNameLst>
                                          <p:attrName>ppt_y</p:attrName>
                                        </p:attrNameLst>
                                      </p:cBhvr>
                                      <p:tavLst>
                                        <p:tav tm="0">
                                          <p:val>
                                            <p:strVal val="ppt_y"/>
                                          </p:val>
                                        </p:tav>
                                        <p:tav tm="100000">
                                          <p:val>
                                            <p:strVal val="ppt_y"/>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0-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0-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0-ppt_w/2"/>
                                          </p:val>
                                        </p:tav>
                                      </p:tavLst>
                                    </p:anim>
                                    <p:anim calcmode="lin" valueType="num">
                                      <p:cBhvr additive="base">
                                        <p:cTn id="127" dur="5000"/>
                                        <p:tgtEl>
                                          <p:spTgt spid="10"/>
                                        </p:tgtEl>
                                        <p:attrNameLst>
                                          <p:attrName>ppt_y</p:attrName>
                                        </p:attrNameLst>
                                      </p:cBhvr>
                                      <p:tavLst>
                                        <p:tav tm="0">
                                          <p:val>
                                            <p:strVal val="ppt_y"/>
                                          </p:val>
                                        </p:tav>
                                        <p:tav tm="100000">
                                          <p:val>
                                            <p:strVal val="ppt_y"/>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1"/>
                                        </p:tgtEl>
                                        <p:attrNameLst>
                                          <p:attrName>ppt_x</p:attrName>
                                        </p:attrNameLst>
                                      </p:cBhvr>
                                      <p:tavLst>
                                        <p:tav tm="0">
                                          <p:val>
                                            <p:strVal val="ppt_x"/>
                                          </p:val>
                                        </p:tav>
                                        <p:tav tm="100000">
                                          <p:val>
                                            <p:strVal val="0-ppt_w/2"/>
                                          </p:val>
                                        </p:tav>
                                      </p:tavLst>
                                    </p:anim>
                                    <p:anim calcmode="lin" valueType="num">
                                      <p:cBhvr additive="base">
                                        <p:cTn id="131" dur="5000"/>
                                        <p:tgtEl>
                                          <p:spTgt spid="11"/>
                                        </p:tgtEl>
                                        <p:attrNameLst>
                                          <p:attrName>ppt_y</p:attrName>
                                        </p:attrNameLst>
                                      </p:cBhvr>
                                      <p:tavLst>
                                        <p:tav tm="0">
                                          <p:val>
                                            <p:strVal val="ppt_y"/>
                                          </p:val>
                                        </p:tav>
                                        <p:tav tm="100000">
                                          <p:val>
                                            <p:strVal val="ppt_y"/>
                                          </p:val>
                                        </p:tav>
                                      </p:tavLst>
                                    </p:anim>
                                    <p:set>
                                      <p:cBhvr>
                                        <p:cTn id="132" dur="1" fill="hold">
                                          <p:stCondLst>
                                            <p:cond delay="4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3"/>
                                        </p:tgtEl>
                                        <p:attrNameLst>
                                          <p:attrName>ppt_x</p:attrName>
                                        </p:attrNameLst>
                                      </p:cBhvr>
                                      <p:tavLst>
                                        <p:tav tm="0">
                                          <p:val>
                                            <p:strVal val="ppt_x"/>
                                          </p:val>
                                        </p:tav>
                                        <p:tav tm="100000">
                                          <p:val>
                                            <p:strVal val="0-ppt_w/2"/>
                                          </p:val>
                                        </p:tav>
                                      </p:tavLst>
                                    </p:anim>
                                    <p:anim calcmode="lin" valueType="num">
                                      <p:cBhvr additive="base">
                                        <p:cTn id="139" dur="5000"/>
                                        <p:tgtEl>
                                          <p:spTgt spid="13"/>
                                        </p:tgtEl>
                                        <p:attrNameLst>
                                          <p:attrName>ppt_y</p:attrName>
                                        </p:attrNameLst>
                                      </p:cBhvr>
                                      <p:tavLst>
                                        <p:tav tm="0">
                                          <p:val>
                                            <p:strVal val="ppt_y"/>
                                          </p:val>
                                        </p:tav>
                                        <p:tav tm="100000">
                                          <p:val>
                                            <p:strVal val="ppt_y"/>
                                          </p:val>
                                        </p:tav>
                                      </p:tavLst>
                                    </p:anim>
                                    <p:set>
                                      <p:cBhvr>
                                        <p:cTn id="140" dur="1" fill="hold">
                                          <p:stCondLst>
                                            <p:cond delay="4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4"/>
                                        </p:tgtEl>
                                        <p:attrNameLst>
                                          <p:attrName>ppt_x</p:attrName>
                                        </p:attrNameLst>
                                      </p:cBhvr>
                                      <p:tavLst>
                                        <p:tav tm="0">
                                          <p:val>
                                            <p:strVal val="ppt_x"/>
                                          </p:val>
                                        </p:tav>
                                        <p:tav tm="100000">
                                          <p:val>
                                            <p:strVal val="0-ppt_w/2"/>
                                          </p:val>
                                        </p:tav>
                                      </p:tavLst>
                                    </p:anim>
                                    <p:anim calcmode="lin" valueType="num">
                                      <p:cBhvr additive="base">
                                        <p:cTn id="143" dur="5000"/>
                                        <p:tgtEl>
                                          <p:spTgt spid="14"/>
                                        </p:tgtEl>
                                        <p:attrNameLst>
                                          <p:attrName>ppt_y</p:attrName>
                                        </p:attrNameLst>
                                      </p:cBhvr>
                                      <p:tavLst>
                                        <p:tav tm="0">
                                          <p:val>
                                            <p:strVal val="ppt_y"/>
                                          </p:val>
                                        </p:tav>
                                        <p:tav tm="100000">
                                          <p:val>
                                            <p:strVal val="ppt_y"/>
                                          </p:val>
                                        </p:tav>
                                      </p:tavLst>
                                    </p:anim>
                                    <p:set>
                                      <p:cBhvr>
                                        <p:cTn id="144" dur="1" fill="hold">
                                          <p:stCondLst>
                                            <p:cond delay="4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5"/>
                                        </p:tgtEl>
                                        <p:attrNameLst>
                                          <p:attrName>ppt_x</p:attrName>
                                        </p:attrNameLst>
                                      </p:cBhvr>
                                      <p:tavLst>
                                        <p:tav tm="0">
                                          <p:val>
                                            <p:strVal val="ppt_x"/>
                                          </p:val>
                                        </p:tav>
                                        <p:tav tm="100000">
                                          <p:val>
                                            <p:strVal val="0-ppt_w/2"/>
                                          </p:val>
                                        </p:tav>
                                      </p:tavLst>
                                    </p:anim>
                                    <p:anim calcmode="lin" valueType="num">
                                      <p:cBhvr additive="base">
                                        <p:cTn id="147" dur="5000"/>
                                        <p:tgtEl>
                                          <p:spTgt spid="15"/>
                                        </p:tgtEl>
                                        <p:attrNameLst>
                                          <p:attrName>ppt_y</p:attrName>
                                        </p:attrNameLst>
                                      </p:cBhvr>
                                      <p:tavLst>
                                        <p:tav tm="0">
                                          <p:val>
                                            <p:strVal val="ppt_y"/>
                                          </p:val>
                                        </p:tav>
                                        <p:tav tm="100000">
                                          <p:val>
                                            <p:strVal val="ppt_y"/>
                                          </p:val>
                                        </p:tav>
                                      </p:tavLst>
                                    </p:anim>
                                    <p:set>
                                      <p:cBhvr>
                                        <p:cTn id="148" dur="1" fill="hold">
                                          <p:stCondLst>
                                            <p:cond delay="4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ppt_y"/>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7"/>
                                        </p:tgtEl>
                                        <p:attrNameLst>
                                          <p:attrName>ppt_x</p:attrName>
                                        </p:attrNameLst>
                                      </p:cBhvr>
                                      <p:tavLst>
                                        <p:tav tm="0">
                                          <p:val>
                                            <p:strVal val="ppt_x"/>
                                          </p:val>
                                        </p:tav>
                                        <p:tav tm="100000">
                                          <p:val>
                                            <p:strVal val="0-ppt_w/2"/>
                                          </p:val>
                                        </p:tav>
                                      </p:tavLst>
                                    </p:anim>
                                    <p:anim calcmode="lin" valueType="num">
                                      <p:cBhvr additive="base">
                                        <p:cTn id="155" dur="5000"/>
                                        <p:tgtEl>
                                          <p:spTgt spid="17"/>
                                        </p:tgtEl>
                                        <p:attrNameLst>
                                          <p:attrName>ppt_y</p:attrName>
                                        </p:attrNameLst>
                                      </p:cBhvr>
                                      <p:tavLst>
                                        <p:tav tm="0">
                                          <p:val>
                                            <p:strVal val="ppt_y"/>
                                          </p:val>
                                        </p:tav>
                                        <p:tav tm="100000">
                                          <p:val>
                                            <p:strVal val="ppt_y"/>
                                          </p:val>
                                        </p:tav>
                                      </p:tavLst>
                                    </p:anim>
                                    <p:set>
                                      <p:cBhvr>
                                        <p:cTn id="156" dur="1" fill="hold">
                                          <p:stCondLst>
                                            <p:cond delay="4999"/>
                                          </p:stCondLst>
                                        </p:cTn>
                                        <p:tgtEl>
                                          <p:spTgt spid="17"/>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8"/>
                                        </p:tgtEl>
                                        <p:attrNameLst>
                                          <p:attrName>ppt_x</p:attrName>
                                        </p:attrNameLst>
                                      </p:cBhvr>
                                      <p:tavLst>
                                        <p:tav tm="0">
                                          <p:val>
                                            <p:strVal val="ppt_x"/>
                                          </p:val>
                                        </p:tav>
                                        <p:tav tm="100000">
                                          <p:val>
                                            <p:strVal val="0-ppt_w/2"/>
                                          </p:val>
                                        </p:tav>
                                      </p:tavLst>
                                    </p:anim>
                                    <p:anim calcmode="lin" valueType="num">
                                      <p:cBhvr additive="base">
                                        <p:cTn id="159" dur="5000"/>
                                        <p:tgtEl>
                                          <p:spTgt spid="18"/>
                                        </p:tgtEl>
                                        <p:attrNameLst>
                                          <p:attrName>ppt_y</p:attrName>
                                        </p:attrNameLst>
                                      </p:cBhvr>
                                      <p:tavLst>
                                        <p:tav tm="0">
                                          <p:val>
                                            <p:strVal val="ppt_y"/>
                                          </p:val>
                                        </p:tav>
                                        <p:tav tm="100000">
                                          <p:val>
                                            <p:strVal val="ppt_y"/>
                                          </p:val>
                                        </p:tav>
                                      </p:tavLst>
                                    </p:anim>
                                    <p:set>
                                      <p:cBhvr>
                                        <p:cTn id="160" dur="1" fill="hold">
                                          <p:stCondLst>
                                            <p:cond delay="4999"/>
                                          </p:stCondLst>
                                        </p:cTn>
                                        <p:tgtEl>
                                          <p:spTgt spid="1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0-ppt_w/2"/>
                                          </p:val>
                                        </p:tav>
                                      </p:tavLst>
                                    </p:anim>
                                    <p:anim calcmode="lin" valueType="num">
                                      <p:cBhvr additive="base">
                                        <p:cTn id="163" dur="5000"/>
                                        <p:tgtEl>
                                          <p:spTgt spid="19"/>
                                        </p:tgtEl>
                                        <p:attrNameLst>
                                          <p:attrName>ppt_y</p:attrName>
                                        </p:attrNameLst>
                                      </p:cBhvr>
                                      <p:tavLst>
                                        <p:tav tm="0">
                                          <p:val>
                                            <p:strVal val="ppt_y"/>
                                          </p:val>
                                        </p:tav>
                                        <p:tav tm="100000">
                                          <p:val>
                                            <p:strVal val="ppt_y"/>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0-ppt_w/2"/>
                                          </p:val>
                                        </p:tav>
                                      </p:tavLst>
                                    </p:anim>
                                    <p:anim calcmode="lin" valueType="num">
                                      <p:cBhvr additive="base">
                                        <p:cTn id="167" dur="5000"/>
                                        <p:tgtEl>
                                          <p:spTgt spid="20"/>
                                        </p:tgtEl>
                                        <p:attrNameLst>
                                          <p:attrName>ppt_y</p:attrName>
                                        </p:attrNameLst>
                                      </p:cBhvr>
                                      <p:tavLst>
                                        <p:tav tm="0">
                                          <p:val>
                                            <p:strVal val="ppt_y"/>
                                          </p:val>
                                        </p:tav>
                                        <p:tav tm="100000">
                                          <p:val>
                                            <p:strVal val="ppt_y"/>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7"/>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19"/>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17"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ppt_x</p:attrName>
                                        </p:attrNameLst>
                                      </p:cBhvr>
                                      <p:tavLst>
                                        <p:tav tm="0">
                                          <p:val>
                                            <p:strVal val="#ppt_x+#ppt_w/2"/>
                                          </p:val>
                                        </p:tav>
                                        <p:tav tm="100000">
                                          <p:val>
                                            <p:strVal val="#ppt_x"/>
                                          </p:val>
                                        </p:tav>
                                      </p:tavLst>
                                    </p:anim>
                                    <p:anim calcmode="lin" valueType="num">
                                      <p:cBhvr>
                                        <p:cTn id="204" dur="5000" fill="hold"/>
                                        <p:tgtEl>
                                          <p:spTgt spid="4"/>
                                        </p:tgtEl>
                                        <p:attrNameLst>
                                          <p:attrName>ppt_y</p:attrName>
                                        </p:attrNameLst>
                                      </p:cBhvr>
                                      <p:tavLst>
                                        <p:tav tm="0">
                                          <p:val>
                                            <p:strVal val="#ppt_y"/>
                                          </p:val>
                                        </p:tav>
                                        <p:tav tm="100000">
                                          <p:val>
                                            <p:strVal val="#ppt_y"/>
                                          </p:val>
                                        </p:tav>
                                      </p:tavLst>
                                    </p:anim>
                                    <p:anim calcmode="lin" valueType="num">
                                      <p:cBhvr>
                                        <p:cTn id="205" dur="5000" fill="hold"/>
                                        <p:tgtEl>
                                          <p:spTgt spid="4"/>
                                        </p:tgtEl>
                                        <p:attrNameLst>
                                          <p:attrName>ppt_w</p:attrName>
                                        </p:attrNameLst>
                                      </p:cBhvr>
                                      <p:tavLst>
                                        <p:tav tm="0">
                                          <p:val>
                                            <p:fltVal val="0"/>
                                          </p:val>
                                        </p:tav>
                                        <p:tav tm="100000">
                                          <p:val>
                                            <p:strVal val="#ppt_w"/>
                                          </p:val>
                                        </p:tav>
                                      </p:tavLst>
                                    </p:anim>
                                    <p:anim calcmode="lin" valueType="num">
                                      <p:cBhvr>
                                        <p:cTn id="20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00"/>
              </a:gs>
              <a:gs pos="50000">
                <a:srgbClr val="E3CFA7">
                  <a:shade val="67500"/>
                  <a:satMod val="115000"/>
                </a:srgbClr>
              </a:gs>
              <a:gs pos="100000">
                <a:srgbClr val="E3CFA7">
                  <a:shade val="100000"/>
                  <a:satMod val="115000"/>
                </a:srgbClr>
              </a:gs>
            </a:gsLst>
            <a:path path="circle">
              <a:fillToRect l="50000" t="50000" r="50000" b="50000"/>
            </a:path>
            <a:tileRect/>
          </a:gradFill>
        </p:spPr>
        <p:txBody>
          <a:bodyPr/>
          <a:lstStyle/>
          <a:p>
            <a:endParaRPr lang="es-ES" dirty="0"/>
          </a:p>
        </p:txBody>
      </p:sp>
      <p:pic>
        <p:nvPicPr>
          <p:cNvPr id="4" name="3 Imagen" descr="27a8981a54bcc6a35852cc493fa4f999.jpg"/>
          <p:cNvPicPr>
            <a:picLocks noChangeAspect="1"/>
          </p:cNvPicPr>
          <p:nvPr/>
        </p:nvPicPr>
        <p:blipFill>
          <a:blip r:embed="rId2"/>
          <a:stretch>
            <a:fillRect/>
          </a:stretch>
        </p:blipFill>
        <p:spPr>
          <a:xfrm>
            <a:off x="0" y="13368"/>
            <a:ext cx="9144000" cy="6844632"/>
          </a:xfrm>
          <a:prstGeom prst="rect">
            <a:avLst/>
          </a:prstGeom>
        </p:spPr>
      </p:pic>
      <p:pic>
        <p:nvPicPr>
          <p:cNvPr id="5" name="4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6" name="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7" name="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8" name="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9" name="8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0" name="9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16200000" scaled="1"/>
            <a:tileRect/>
          </a:gradFill>
        </p:spPr>
        <p:txBody>
          <a:bodyPr/>
          <a:lstStyle/>
          <a:p>
            <a:endParaRPr lang="es-ES" dirty="0"/>
          </a:p>
        </p:txBody>
      </p:sp>
      <p:pic>
        <p:nvPicPr>
          <p:cNvPr id="4" name="3 Imagen" descr="22f4f75cc0b7683b84b900a83f4d08ad.jpg"/>
          <p:cNvPicPr>
            <a:picLocks noChangeAspect="1"/>
          </p:cNvPicPr>
          <p:nvPr/>
        </p:nvPicPr>
        <p:blipFill>
          <a:blip r:embed="rId2"/>
          <a:stretch>
            <a:fillRect/>
          </a:stretch>
        </p:blipFill>
        <p:spPr>
          <a:xfrm>
            <a:off x="0" y="0"/>
            <a:ext cx="9144000" cy="68580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ppt_x"/>
                                          </p:val>
                                        </p:tav>
                                      </p:tavLst>
                                    </p:anim>
                                    <p:anim calcmode="lin" valueType="num">
                                      <p:cBhvr additive="base">
                                        <p:cTn id="111" dur="5000"/>
                                        <p:tgtEl>
                                          <p:spTgt spid="7"/>
                                        </p:tgtEl>
                                        <p:attrNameLst>
                                          <p:attrName>ppt_y</p:attrName>
                                        </p:attrNameLst>
                                      </p:cBhvr>
                                      <p:tavLst>
                                        <p:tav tm="0">
                                          <p:val>
                                            <p:strVal val="ppt_y"/>
                                          </p:val>
                                        </p:tav>
                                        <p:tav tm="100000">
                                          <p:val>
                                            <p:strVal val="1+ppt_h/2"/>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ppt_x"/>
                                          </p:val>
                                        </p:tav>
                                      </p:tavLst>
                                    </p:anim>
                                    <p:anim calcmode="lin" valueType="num">
                                      <p:cBhvr additive="base">
                                        <p:cTn id="115" dur="5000"/>
                                        <p:tgtEl>
                                          <p:spTgt spid="9"/>
                                        </p:tgtEl>
                                        <p:attrNameLst>
                                          <p:attrName>ppt_y</p:attrName>
                                        </p:attrNameLst>
                                      </p:cBhvr>
                                      <p:tavLst>
                                        <p:tav tm="0">
                                          <p:val>
                                            <p:strVal val="ppt_y"/>
                                          </p:val>
                                        </p:tav>
                                        <p:tav tm="100000">
                                          <p:val>
                                            <p:strVal val="1+ppt_h/2"/>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ppt_x"/>
                                          </p:val>
                                        </p:tav>
                                      </p:tavLst>
                                    </p:anim>
                                    <p:anim calcmode="lin" valueType="num">
                                      <p:cBhvr additive="base">
                                        <p:cTn id="119" dur="5000"/>
                                        <p:tgtEl>
                                          <p:spTgt spid="11"/>
                                        </p:tgtEl>
                                        <p:attrNameLst>
                                          <p:attrName>ppt_y</p:attrName>
                                        </p:attrNameLst>
                                      </p:cBhvr>
                                      <p:tavLst>
                                        <p:tav tm="0">
                                          <p:val>
                                            <p:strVal val="ppt_y"/>
                                          </p:val>
                                        </p:tav>
                                        <p:tav tm="100000">
                                          <p:val>
                                            <p:strVal val="1+ppt_h/2"/>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ppt_x"/>
                                          </p:val>
                                        </p:tav>
                                      </p:tavLst>
                                    </p:anim>
                                    <p:anim calcmode="lin" valueType="num">
                                      <p:cBhvr additive="base">
                                        <p:cTn id="123" dur="5000"/>
                                        <p:tgtEl>
                                          <p:spTgt spid="13"/>
                                        </p:tgtEl>
                                        <p:attrNameLst>
                                          <p:attrName>ppt_y</p:attrName>
                                        </p:attrNameLst>
                                      </p:cBhvr>
                                      <p:tavLst>
                                        <p:tav tm="0">
                                          <p:val>
                                            <p:strVal val="ppt_y"/>
                                          </p:val>
                                        </p:tav>
                                        <p:tav tm="100000">
                                          <p:val>
                                            <p:strVal val="1+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ppt_x"/>
                                          </p:val>
                                        </p:tav>
                                      </p:tavLst>
                                    </p:anim>
                                    <p:anim calcmode="lin" valueType="num">
                                      <p:cBhvr additive="base">
                                        <p:cTn id="131" dur="5000"/>
                                        <p:tgtEl>
                                          <p:spTgt spid="17"/>
                                        </p:tgtEl>
                                        <p:attrNameLst>
                                          <p:attrName>ppt_y</p:attrName>
                                        </p:attrNameLst>
                                      </p:cBhvr>
                                      <p:tavLst>
                                        <p:tav tm="0">
                                          <p:val>
                                            <p:strVal val="ppt_y"/>
                                          </p:val>
                                        </p:tav>
                                        <p:tav tm="100000">
                                          <p:val>
                                            <p:strVal val="1+ppt_h/2"/>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ppt_x"/>
                                          </p:val>
                                        </p:tav>
                                      </p:tavLst>
                                    </p:anim>
                                    <p:anim calcmode="lin" valueType="num">
                                      <p:cBhvr additive="base">
                                        <p:cTn id="135" dur="5000"/>
                                        <p:tgtEl>
                                          <p:spTgt spid="19"/>
                                        </p:tgtEl>
                                        <p:attrNameLst>
                                          <p:attrName>ppt_y</p:attrName>
                                        </p:attrNameLst>
                                      </p:cBhvr>
                                      <p:tavLst>
                                        <p:tav tm="0">
                                          <p:val>
                                            <p:strVal val="ppt_y"/>
                                          </p:val>
                                        </p:tav>
                                        <p:tav tm="100000">
                                          <p:val>
                                            <p:strVal val="1+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6"/>
                                        </p:tgtEl>
                                        <p:attrNameLst>
                                          <p:attrName>ppt_x</p:attrName>
                                        </p:attrNameLst>
                                      </p:cBhvr>
                                      <p:tavLst>
                                        <p:tav tm="0">
                                          <p:val>
                                            <p:strVal val="ppt_x"/>
                                          </p:val>
                                        </p:tav>
                                        <p:tav tm="100000">
                                          <p:val>
                                            <p:strVal val="ppt_x"/>
                                          </p:val>
                                        </p:tav>
                                      </p:tavLst>
                                    </p:anim>
                                    <p:anim calcmode="lin" valueType="num">
                                      <p:cBhvr additive="base">
                                        <p:cTn id="139" dur="5000"/>
                                        <p:tgtEl>
                                          <p:spTgt spid="6"/>
                                        </p:tgtEl>
                                        <p:attrNameLst>
                                          <p:attrName>ppt_y</p:attrName>
                                        </p:attrNameLst>
                                      </p:cBhvr>
                                      <p:tavLst>
                                        <p:tav tm="0">
                                          <p:val>
                                            <p:strVal val="ppt_y"/>
                                          </p:val>
                                        </p:tav>
                                        <p:tav tm="100000">
                                          <p:val>
                                            <p:strVal val="0-ppt_h/2"/>
                                          </p:val>
                                        </p:tav>
                                      </p:tavLst>
                                    </p:anim>
                                    <p:set>
                                      <p:cBhvr>
                                        <p:cTn id="140" dur="1" fill="hold">
                                          <p:stCondLst>
                                            <p:cond delay="4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ppt_x"/>
                                          </p:val>
                                        </p:tav>
                                      </p:tavLst>
                                    </p:anim>
                                    <p:anim calcmode="lin" valueType="num">
                                      <p:cBhvr additive="base">
                                        <p:cTn id="143" dur="5000"/>
                                        <p:tgtEl>
                                          <p:spTgt spid="8"/>
                                        </p:tgtEl>
                                        <p:attrNameLst>
                                          <p:attrName>ppt_y</p:attrName>
                                        </p:attrNameLst>
                                      </p:cBhvr>
                                      <p:tavLst>
                                        <p:tav tm="0">
                                          <p:val>
                                            <p:strVal val="ppt_y"/>
                                          </p:val>
                                        </p:tav>
                                        <p:tav tm="100000">
                                          <p:val>
                                            <p:strVal val="0-ppt_h/2"/>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0"/>
                                        </p:tgtEl>
                                        <p:attrNameLst>
                                          <p:attrName>ppt_x</p:attrName>
                                        </p:attrNameLst>
                                      </p:cBhvr>
                                      <p:tavLst>
                                        <p:tav tm="0">
                                          <p:val>
                                            <p:strVal val="ppt_x"/>
                                          </p:val>
                                        </p:tav>
                                        <p:tav tm="100000">
                                          <p:val>
                                            <p:strVal val="ppt_x"/>
                                          </p:val>
                                        </p:tav>
                                      </p:tavLst>
                                    </p:anim>
                                    <p:anim calcmode="lin" valueType="num">
                                      <p:cBhvr additive="base">
                                        <p:cTn id="147" dur="5000"/>
                                        <p:tgtEl>
                                          <p:spTgt spid="10"/>
                                        </p:tgtEl>
                                        <p:attrNameLst>
                                          <p:attrName>ppt_y</p:attrName>
                                        </p:attrNameLst>
                                      </p:cBhvr>
                                      <p:tavLst>
                                        <p:tav tm="0">
                                          <p:val>
                                            <p:strVal val="ppt_y"/>
                                          </p:val>
                                        </p:tav>
                                        <p:tav tm="100000">
                                          <p:val>
                                            <p:strVal val="0-ppt_h/2"/>
                                          </p:val>
                                        </p:tav>
                                      </p:tavLst>
                                    </p:anim>
                                    <p:set>
                                      <p:cBhvr>
                                        <p:cTn id="148" dur="1" fill="hold">
                                          <p:stCondLst>
                                            <p:cond delay="4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2"/>
                                        </p:tgtEl>
                                        <p:attrNameLst>
                                          <p:attrName>ppt_x</p:attrName>
                                        </p:attrNameLst>
                                      </p:cBhvr>
                                      <p:tavLst>
                                        <p:tav tm="0">
                                          <p:val>
                                            <p:strVal val="ppt_x"/>
                                          </p:val>
                                        </p:tav>
                                        <p:tav tm="100000">
                                          <p:val>
                                            <p:strVal val="ppt_x"/>
                                          </p:val>
                                        </p:tav>
                                      </p:tavLst>
                                    </p:anim>
                                    <p:anim calcmode="lin" valueType="num">
                                      <p:cBhvr additive="base">
                                        <p:cTn id="151" dur="5000"/>
                                        <p:tgtEl>
                                          <p:spTgt spid="12"/>
                                        </p:tgtEl>
                                        <p:attrNameLst>
                                          <p:attrName>ppt_y</p:attrName>
                                        </p:attrNameLst>
                                      </p:cBhvr>
                                      <p:tavLst>
                                        <p:tav tm="0">
                                          <p:val>
                                            <p:strVal val="ppt_y"/>
                                          </p:val>
                                        </p:tav>
                                        <p:tav tm="100000">
                                          <p:val>
                                            <p:strVal val="0-ppt_h/2"/>
                                          </p:val>
                                        </p:tav>
                                      </p:tavLst>
                                    </p:anim>
                                    <p:set>
                                      <p:cBhvr>
                                        <p:cTn id="152" dur="1" fill="hold">
                                          <p:stCondLst>
                                            <p:cond delay="4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ppt_x"/>
                                          </p:val>
                                        </p:tav>
                                      </p:tavLst>
                                    </p:anim>
                                    <p:anim calcmode="lin" valueType="num">
                                      <p:cBhvr additive="base">
                                        <p:cTn id="155" dur="5000"/>
                                        <p:tgtEl>
                                          <p:spTgt spid="14"/>
                                        </p:tgtEl>
                                        <p:attrNameLst>
                                          <p:attrName>ppt_y</p:attrName>
                                        </p:attrNameLst>
                                      </p:cBhvr>
                                      <p:tavLst>
                                        <p:tav tm="0">
                                          <p:val>
                                            <p:strVal val="ppt_y"/>
                                          </p:val>
                                        </p:tav>
                                        <p:tav tm="100000">
                                          <p:val>
                                            <p:strVal val="0-ppt_h/2"/>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6"/>
                                        </p:tgtEl>
                                        <p:attrNameLst>
                                          <p:attrName>ppt_x</p:attrName>
                                        </p:attrNameLst>
                                      </p:cBhvr>
                                      <p:tavLst>
                                        <p:tav tm="0">
                                          <p:val>
                                            <p:strVal val="ppt_x"/>
                                          </p:val>
                                        </p:tav>
                                        <p:tav tm="100000">
                                          <p:val>
                                            <p:strVal val="ppt_x"/>
                                          </p:val>
                                        </p:tav>
                                      </p:tavLst>
                                    </p:anim>
                                    <p:anim calcmode="lin" valueType="num">
                                      <p:cBhvr additive="base">
                                        <p:cTn id="159" dur="5000"/>
                                        <p:tgtEl>
                                          <p:spTgt spid="16"/>
                                        </p:tgtEl>
                                        <p:attrNameLst>
                                          <p:attrName>ppt_y</p:attrName>
                                        </p:attrNameLst>
                                      </p:cBhvr>
                                      <p:tavLst>
                                        <p:tav tm="0">
                                          <p:val>
                                            <p:strVal val="ppt_y"/>
                                          </p:val>
                                        </p:tav>
                                        <p:tav tm="100000">
                                          <p:val>
                                            <p:strVal val="0-ppt_h/2"/>
                                          </p:val>
                                        </p:tav>
                                      </p:tavLst>
                                    </p:anim>
                                    <p:set>
                                      <p:cBhvr>
                                        <p:cTn id="160" dur="1" fill="hold">
                                          <p:stCondLst>
                                            <p:cond delay="4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8"/>
                                        </p:tgtEl>
                                        <p:attrNameLst>
                                          <p:attrName>ppt_x</p:attrName>
                                        </p:attrNameLst>
                                      </p:cBhvr>
                                      <p:tavLst>
                                        <p:tav tm="0">
                                          <p:val>
                                            <p:strVal val="ppt_x"/>
                                          </p:val>
                                        </p:tav>
                                        <p:tav tm="100000">
                                          <p:val>
                                            <p:strVal val="ppt_x"/>
                                          </p:val>
                                        </p:tav>
                                      </p:tavLst>
                                    </p:anim>
                                    <p:anim calcmode="lin" valueType="num">
                                      <p:cBhvr additive="base">
                                        <p:cTn id="163" dur="5000"/>
                                        <p:tgtEl>
                                          <p:spTgt spid="18"/>
                                        </p:tgtEl>
                                        <p:attrNameLst>
                                          <p:attrName>ppt_y</p:attrName>
                                        </p:attrNameLst>
                                      </p:cBhvr>
                                      <p:tavLst>
                                        <p:tav tm="0">
                                          <p:val>
                                            <p:strVal val="ppt_y"/>
                                          </p:val>
                                        </p:tav>
                                        <p:tav tm="100000">
                                          <p:val>
                                            <p:strVal val="0-ppt_h/2"/>
                                          </p:val>
                                        </p:tav>
                                      </p:tavLst>
                                    </p:anim>
                                    <p:set>
                                      <p:cBhvr>
                                        <p:cTn id="164" dur="1" fill="hold">
                                          <p:stCondLst>
                                            <p:cond delay="4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ppt_x"/>
                                          </p:val>
                                        </p:tav>
                                      </p:tavLst>
                                    </p:anim>
                                    <p:anim calcmode="lin" valueType="num">
                                      <p:cBhvr additive="base">
                                        <p:cTn id="167" dur="5000"/>
                                        <p:tgtEl>
                                          <p:spTgt spid="20"/>
                                        </p:tgtEl>
                                        <p:attrNameLst>
                                          <p:attrName>ppt_y</p:attrName>
                                        </p:attrNameLst>
                                      </p:cBhvr>
                                      <p:tavLst>
                                        <p:tav tm="0">
                                          <p:val>
                                            <p:strVal val="ppt_y"/>
                                          </p:val>
                                        </p:tav>
                                        <p:tav tm="100000">
                                          <p:val>
                                            <p:strVal val="0-ppt_h/2"/>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1"/>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000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5" name="4 Imagen" descr="fullsize.jpg"/>
          <p:cNvPicPr>
            <a:picLocks noChangeAspect="1"/>
          </p:cNvPicPr>
          <p:nvPr/>
        </p:nvPicPr>
        <p:blipFill>
          <a:blip r:embed="rId2"/>
          <a:stretch>
            <a:fillRect/>
          </a:stretch>
        </p:blipFill>
        <p:spPr>
          <a:xfrm>
            <a:off x="0" y="0"/>
            <a:ext cx="9144000" cy="6858000"/>
          </a:xfrm>
          <a:prstGeom prst="rect">
            <a:avLst/>
          </a:prstGeom>
        </p:spPr>
      </p:pic>
      <p:pic>
        <p:nvPicPr>
          <p:cNvPr id="6" name="5 Imagen" descr="zigzag-psd-447751.png"/>
          <p:cNvPicPr>
            <a:picLocks noChangeAspect="1"/>
          </p:cNvPicPr>
          <p:nvPr/>
        </p:nvPicPr>
        <p:blipFill>
          <a:blip r:embed="rId3">
            <a:grayscl/>
            <a:lum bright="40000" contrast="40000"/>
          </a:blip>
          <a:stretch>
            <a:fillRect/>
          </a:stretch>
        </p:blipFill>
        <p:spPr>
          <a:xfrm rot="2134220">
            <a:off x="2331301" y="1910338"/>
            <a:ext cx="2495110" cy="1167053"/>
          </a:xfrm>
          <a:prstGeom prst="rect">
            <a:avLst/>
          </a:prstGeom>
        </p:spPr>
      </p:pic>
      <p:pic>
        <p:nvPicPr>
          <p:cNvPr id="7" name="6 Imagen" descr="zigzag-psd-447751.png"/>
          <p:cNvPicPr>
            <a:picLocks noChangeAspect="1"/>
          </p:cNvPicPr>
          <p:nvPr/>
        </p:nvPicPr>
        <p:blipFill>
          <a:blip r:embed="rId3">
            <a:grayscl/>
            <a:lum bright="40000" contrast="40000"/>
          </a:blip>
          <a:stretch>
            <a:fillRect/>
          </a:stretch>
        </p:blipFill>
        <p:spPr>
          <a:xfrm rot="8088415">
            <a:off x="4318032" y="1919778"/>
            <a:ext cx="2792731" cy="1251906"/>
          </a:xfrm>
          <a:prstGeom prst="rect">
            <a:avLst/>
          </a:prstGeom>
        </p:spPr>
      </p:pic>
      <p:pic>
        <p:nvPicPr>
          <p:cNvPr id="8" name="7 Imagen" descr="zigzag-psd-447751.png"/>
          <p:cNvPicPr>
            <a:picLocks noChangeAspect="1"/>
          </p:cNvPicPr>
          <p:nvPr/>
        </p:nvPicPr>
        <p:blipFill>
          <a:blip r:embed="rId3">
            <a:grayscl/>
            <a:lum bright="40000" contrast="40000"/>
          </a:blip>
          <a:stretch>
            <a:fillRect/>
          </a:stretch>
        </p:blipFill>
        <p:spPr>
          <a:xfrm rot="19291286">
            <a:off x="2127508" y="3797394"/>
            <a:ext cx="2769577" cy="1253106"/>
          </a:xfrm>
          <a:prstGeom prst="rect">
            <a:avLst/>
          </a:prstGeom>
        </p:spPr>
      </p:pic>
      <p:pic>
        <p:nvPicPr>
          <p:cNvPr id="9" name="8 Imagen" descr="zigzag-psd-447751.png"/>
          <p:cNvPicPr>
            <a:picLocks noChangeAspect="1"/>
          </p:cNvPicPr>
          <p:nvPr/>
        </p:nvPicPr>
        <p:blipFill>
          <a:blip r:embed="rId3">
            <a:grayscl/>
            <a:lum bright="40000" contrast="40000"/>
          </a:blip>
          <a:stretch>
            <a:fillRect/>
          </a:stretch>
        </p:blipFill>
        <p:spPr>
          <a:xfrm rot="13229314">
            <a:off x="4341461" y="4168207"/>
            <a:ext cx="2708008" cy="1168798"/>
          </a:xfrm>
          <a:prstGeom prst="rect">
            <a:avLst/>
          </a:prstGeom>
        </p:spPr>
      </p:pic>
      <p:pic>
        <p:nvPicPr>
          <p:cNvPr id="10" name="9 Imagen" descr="zigzag-psd-447751.png"/>
          <p:cNvPicPr>
            <a:picLocks noChangeAspect="1"/>
          </p:cNvPicPr>
          <p:nvPr/>
        </p:nvPicPr>
        <p:blipFill>
          <a:blip r:embed="rId3">
            <a:grayscl/>
            <a:lum bright="40000" contrast="40000"/>
          </a:blip>
          <a:stretch>
            <a:fillRect/>
          </a:stretch>
        </p:blipFill>
        <p:spPr>
          <a:xfrm rot="5400000">
            <a:off x="3558635" y="1299092"/>
            <a:ext cx="2479401" cy="1167053"/>
          </a:xfrm>
          <a:prstGeom prst="rect">
            <a:avLst/>
          </a:prstGeom>
        </p:spPr>
      </p:pic>
      <p:pic>
        <p:nvPicPr>
          <p:cNvPr id="11" name="10 Imagen" descr="zigzag-psd-447751.png"/>
          <p:cNvPicPr>
            <a:picLocks noChangeAspect="1"/>
          </p:cNvPicPr>
          <p:nvPr/>
        </p:nvPicPr>
        <p:blipFill>
          <a:blip r:embed="rId3">
            <a:grayscl/>
            <a:lum bright="40000" contrast="40000"/>
          </a:blip>
          <a:stretch>
            <a:fillRect/>
          </a:stretch>
        </p:blipFill>
        <p:spPr>
          <a:xfrm>
            <a:off x="1857356" y="2786058"/>
            <a:ext cx="2550815" cy="1167053"/>
          </a:xfrm>
          <a:prstGeom prst="rect">
            <a:avLst/>
          </a:prstGeom>
        </p:spPr>
      </p:pic>
      <p:pic>
        <p:nvPicPr>
          <p:cNvPr id="12" name="11 Imagen" descr="zigzag-psd-447751.png"/>
          <p:cNvPicPr>
            <a:picLocks noChangeAspect="1"/>
          </p:cNvPicPr>
          <p:nvPr/>
        </p:nvPicPr>
        <p:blipFill>
          <a:blip r:embed="rId3">
            <a:grayscl/>
            <a:lum bright="40000" contrast="40000"/>
          </a:blip>
          <a:stretch>
            <a:fillRect/>
          </a:stretch>
        </p:blipFill>
        <p:spPr>
          <a:xfrm rot="10507220">
            <a:off x="4831001" y="2861915"/>
            <a:ext cx="2731732" cy="1167053"/>
          </a:xfrm>
          <a:prstGeom prst="rect">
            <a:avLst/>
          </a:prstGeom>
        </p:spPr>
      </p:pic>
      <p:pic>
        <p:nvPicPr>
          <p:cNvPr id="13" name="12 Imagen" descr="zigzag-psd-447751.png"/>
          <p:cNvPicPr>
            <a:picLocks noChangeAspect="1"/>
          </p:cNvPicPr>
          <p:nvPr/>
        </p:nvPicPr>
        <p:blipFill>
          <a:blip r:embed="rId3">
            <a:grayscl/>
            <a:lum bright="40000" contrast="40000"/>
          </a:blip>
          <a:stretch>
            <a:fillRect/>
          </a:stretch>
        </p:blipFill>
        <p:spPr>
          <a:xfrm rot="16003789">
            <a:off x="3403360" y="4448632"/>
            <a:ext cx="2653682" cy="1167053"/>
          </a:xfrm>
          <a:prstGeom prst="rect">
            <a:avLst/>
          </a:prstGeom>
        </p:spPr>
      </p:pic>
      <p:sp>
        <p:nvSpPr>
          <p:cNvPr id="14" name="13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4/3*#ppt_w"/>
                                          </p:val>
                                        </p:tav>
                                        <p:tav tm="100000">
                                          <p:val>
                                            <p:strVal val="#ppt_w"/>
                                          </p:val>
                                        </p:tav>
                                      </p:tavLst>
                                    </p:anim>
                                    <p:anim calcmode="lin" valueType="num">
                                      <p:cBhvr>
                                        <p:cTn id="140" dur="3000" fill="hold"/>
                                        <p:tgtEl>
                                          <p:spTgt spid="5"/>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wheel(8)">
                                      <p:cBhvr>
                                        <p:cTn id="14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4300"/>
          </a:solidFill>
        </p:spPr>
        <p:txBody>
          <a:bodyPr/>
          <a:lstStyle/>
          <a:p>
            <a:endParaRPr lang="es-ES" dirty="0"/>
          </a:p>
        </p:txBody>
      </p:sp>
      <p:pic>
        <p:nvPicPr>
          <p:cNvPr id="4" name="3 Imagen" descr="4330ce7f07b37d59e6d9669a49083784.jpg"/>
          <p:cNvPicPr>
            <a:picLocks noChangeAspect="1"/>
          </p:cNvPicPr>
          <p:nvPr/>
        </p:nvPicPr>
        <p:blipFill>
          <a:blip r:embed="rId2"/>
          <a:stretch>
            <a:fillRect/>
          </a:stretch>
        </p:blipFill>
        <p:spPr>
          <a:xfrm>
            <a:off x="0" y="0"/>
            <a:ext cx="9144000" cy="6858000"/>
          </a:xfrm>
          <a:prstGeom prst="rect">
            <a:avLst/>
          </a:prstGeom>
        </p:spPr>
      </p:pic>
      <p:pic>
        <p:nvPicPr>
          <p:cNvPr id="6" name="5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0"/>
            <a:ext cx="1357290" cy="1357290"/>
          </a:xfrm>
          <a:prstGeom prst="rect">
            <a:avLst/>
          </a:prstGeom>
        </p:spPr>
      </p:pic>
      <p:pic>
        <p:nvPicPr>
          <p:cNvPr id="7" name="6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5500710"/>
            <a:ext cx="1357290" cy="1357290"/>
          </a:xfrm>
          <a:prstGeom prst="rect">
            <a:avLst/>
          </a:prstGeom>
        </p:spPr>
      </p:pic>
      <p:pic>
        <p:nvPicPr>
          <p:cNvPr id="8" name="7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0"/>
            <a:ext cx="1357290" cy="1357290"/>
          </a:xfrm>
          <a:prstGeom prst="rect">
            <a:avLst/>
          </a:prstGeom>
        </p:spPr>
      </p:pic>
      <p:pic>
        <p:nvPicPr>
          <p:cNvPr id="9" name="8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5500710"/>
            <a:ext cx="1357290" cy="1357290"/>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857224" y="4786322"/>
            <a:ext cx="1357290" cy="1357290"/>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86578" y="785794"/>
            <a:ext cx="1357290" cy="1357290"/>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1000100" y="714356"/>
            <a:ext cx="1357290" cy="1357290"/>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15140" y="4786322"/>
            <a:ext cx="1357290" cy="1357290"/>
          </a:xfrm>
          <a:prstGeom prst="rect">
            <a:avLst/>
          </a:prstGeom>
        </p:spPr>
      </p:pic>
      <p:pic>
        <p:nvPicPr>
          <p:cNvPr id="14" name="13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928794" y="1500174"/>
            <a:ext cx="1357290" cy="1357290"/>
          </a:xfrm>
          <a:prstGeom prst="rect">
            <a:avLst/>
          </a:prstGeom>
        </p:spPr>
      </p:pic>
      <p:pic>
        <p:nvPicPr>
          <p:cNvPr id="15" name="14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786446" y="1500174"/>
            <a:ext cx="1357290" cy="1357290"/>
          </a:xfrm>
          <a:prstGeom prst="rect">
            <a:avLst/>
          </a:prstGeom>
        </p:spPr>
      </p:pic>
      <p:pic>
        <p:nvPicPr>
          <p:cNvPr id="16" name="15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643570" y="4071942"/>
            <a:ext cx="1357290" cy="1357290"/>
          </a:xfrm>
          <a:prstGeom prst="rect">
            <a:avLst/>
          </a:prstGeom>
        </p:spPr>
      </p:pic>
      <p:pic>
        <p:nvPicPr>
          <p:cNvPr id="17" name="16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785918" y="4143380"/>
            <a:ext cx="1357290" cy="1357290"/>
          </a:xfrm>
          <a:prstGeom prst="rect">
            <a:avLst/>
          </a:prstGeom>
        </p:spPr>
      </p:pic>
      <p:pic>
        <p:nvPicPr>
          <p:cNvPr id="18" name="17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857488" y="2285992"/>
            <a:ext cx="1357290" cy="1357290"/>
          </a:xfrm>
          <a:prstGeom prst="rect">
            <a:avLst/>
          </a:prstGeom>
        </p:spPr>
      </p:pic>
      <p:pic>
        <p:nvPicPr>
          <p:cNvPr id="19" name="1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86314" y="2071678"/>
            <a:ext cx="1357290" cy="1357290"/>
          </a:xfrm>
          <a:prstGeom prst="rect">
            <a:avLst/>
          </a:prstGeom>
        </p:spPr>
      </p:pic>
      <p:pic>
        <p:nvPicPr>
          <p:cNvPr id="20" name="1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14876" y="3429000"/>
            <a:ext cx="1357290" cy="1357290"/>
          </a:xfrm>
          <a:prstGeom prst="rect">
            <a:avLst/>
          </a:prstGeom>
        </p:spPr>
      </p:pic>
      <p:pic>
        <p:nvPicPr>
          <p:cNvPr id="21" name="2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3429000"/>
            <a:ext cx="1357290" cy="1357290"/>
          </a:xfrm>
          <a:prstGeom prst="rect">
            <a:avLst/>
          </a:prstGeom>
        </p:spPr>
      </p:pic>
      <p:sp>
        <p:nvSpPr>
          <p:cNvPr id="22" name="21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1+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8"/>
                                        </p:tgtEl>
                                        <p:attrNameLst>
                                          <p:attrName>r</p:attrName>
                                        </p:attrNameLst>
                                      </p:cBhvr>
                                    </p:animRot>
                                  </p:childTnLst>
                                </p:cTn>
                              </p:par>
                              <p:par>
                                <p:cTn id="129" presetID="2" presetClass="exit" presetSubtype="12" fill="hold"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0-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2" presetClass="exit" presetSubtype="9" fill="hold"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0-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2" presetClass="exit" presetSubtype="3" fill="hold"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1+ppt_w/2"/>
                                          </p:val>
                                        </p:tav>
                                      </p:tavLst>
                                    </p:anim>
                                    <p:anim calcmode="lin" valueType="num">
                                      <p:cBhvr additive="base">
                                        <p:cTn id="179" dur="3000"/>
                                        <p:tgtEl>
                                          <p:spTgt spid="7"/>
                                        </p:tgtEl>
                                        <p:attrNameLst>
                                          <p:attrName>ppt_y</p:attrName>
                                        </p:attrNameLst>
                                      </p:cBhvr>
                                      <p:tavLst>
                                        <p:tav tm="0">
                                          <p:val>
                                            <p:strVal val="ppt_y"/>
                                          </p:val>
                                        </p:tav>
                                        <p:tav tm="100000">
                                          <p:val>
                                            <p:strVal val="0-ppt_h/2"/>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0-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1+ppt_w/2"/>
                                          </p:val>
                                        </p:tav>
                                      </p:tavLst>
                                    </p:anim>
                                    <p:anim calcmode="lin" valueType="num">
                                      <p:cBhvr additive="base">
                                        <p:cTn id="191" dur="3000"/>
                                        <p:tgtEl>
                                          <p:spTgt spid="21"/>
                                        </p:tgtEl>
                                        <p:attrNameLst>
                                          <p:attrName>ppt_y</p:attrName>
                                        </p:attrNameLst>
                                      </p:cBhvr>
                                      <p:tavLst>
                                        <p:tav tm="0">
                                          <p:val>
                                            <p:strVal val="ppt_y"/>
                                          </p:val>
                                        </p:tav>
                                        <p:tav tm="100000">
                                          <p:val>
                                            <p:strVal val="0-ppt_h/2"/>
                                          </p:val>
                                        </p:tav>
                                      </p:tavLst>
                                    </p:anim>
                                    <p:set>
                                      <p:cBhvr>
                                        <p:cTn id="192" dur="1" fill="hold">
                                          <p:stCondLst>
                                            <p:cond delay="2999"/>
                                          </p:stCondLst>
                                        </p:cTn>
                                        <p:tgtEl>
                                          <p:spTgt spid="21"/>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3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1"/>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ox(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4" name="3 Imagen" descr="64ca3e0b2716a4190308b8a13761061d.jpg"/>
          <p:cNvPicPr>
            <a:picLocks noChangeAspect="1"/>
          </p:cNvPicPr>
          <p:nvPr/>
        </p:nvPicPr>
        <p:blipFill>
          <a:blip r:embed="rId2"/>
          <a:stretch>
            <a:fillRect/>
          </a:stretch>
        </p:blipFill>
        <p:spPr>
          <a:xfrm>
            <a:off x="0" y="0"/>
            <a:ext cx="9161859" cy="6858000"/>
          </a:xfrm>
          <a:prstGeom prst="rect">
            <a:avLst/>
          </a:prstGeom>
        </p:spPr>
      </p:pic>
      <p:pic>
        <p:nvPicPr>
          <p:cNvPr id="5" name="4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0"/>
            <a:ext cx="2090052" cy="1142997"/>
          </a:xfrm>
          <a:prstGeom prst="rect">
            <a:avLst/>
          </a:prstGeom>
          <a:effectLst>
            <a:reflection blurRad="6350" stA="50000" endA="295" endPos="92000" dist="101600" dir="5400000" sy="-100000" algn="bl" rotWithShape="0"/>
          </a:effectLst>
        </p:spPr>
      </p:pic>
      <p:pic>
        <p:nvPicPr>
          <p:cNvPr id="6" name="5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0"/>
            <a:ext cx="2214578" cy="1142997"/>
          </a:xfrm>
          <a:prstGeom prst="rect">
            <a:avLst/>
          </a:prstGeom>
          <a:effectLst>
            <a:reflection blurRad="6350" stA="50000" endA="295" endPos="92000" dist="101600" dir="5400000" sy="-100000" algn="bl" rotWithShape="0"/>
          </a:effectLst>
        </p:spPr>
      </p:pic>
      <p:pic>
        <p:nvPicPr>
          <p:cNvPr id="7" name="6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642918"/>
            <a:ext cx="2090052" cy="1142997"/>
          </a:xfrm>
          <a:prstGeom prst="rect">
            <a:avLst/>
          </a:prstGeom>
          <a:effectLst>
            <a:reflection blurRad="6350" stA="50000" endA="295" endPos="92000" dist="101600" dir="5400000" sy="-100000" algn="bl" rotWithShape="0"/>
          </a:effectLst>
        </p:spPr>
      </p:pic>
      <p:pic>
        <p:nvPicPr>
          <p:cNvPr id="8" name="7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642918"/>
            <a:ext cx="2214578" cy="1142997"/>
          </a:xfrm>
          <a:prstGeom prst="rect">
            <a:avLst/>
          </a:prstGeom>
          <a:effectLst>
            <a:reflection blurRad="6350" stA="50000" endA="295" endPos="92000" dist="101600" dir="5400000" sy="-100000" algn="bl" rotWithShape="0"/>
          </a:effectLst>
        </p:spPr>
      </p:pic>
      <p:pic>
        <p:nvPicPr>
          <p:cNvPr id="9" name="8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214446"/>
            <a:ext cx="2090052" cy="1142997"/>
          </a:xfrm>
          <a:prstGeom prst="rect">
            <a:avLst/>
          </a:prstGeom>
          <a:effectLst>
            <a:reflection blurRad="6350" stA="50000" endA="295" endPos="92000" dist="101600" dir="5400000" sy="-100000" algn="bl" rotWithShape="0"/>
          </a:effectLst>
        </p:spPr>
      </p:pic>
      <p:pic>
        <p:nvPicPr>
          <p:cNvPr id="10" name="9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1214446"/>
            <a:ext cx="2214578" cy="1142997"/>
          </a:xfrm>
          <a:prstGeom prst="rect">
            <a:avLst/>
          </a:prstGeom>
          <a:effectLst>
            <a:reflection blurRad="6350" stA="50000" endA="295" endPos="92000" dist="101600" dir="5400000" sy="-100000" algn="bl" rotWithShape="0"/>
          </a:effectLst>
        </p:spPr>
      </p:pic>
      <p:pic>
        <p:nvPicPr>
          <p:cNvPr id="11" name="10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857364"/>
            <a:ext cx="2090052" cy="1142997"/>
          </a:xfrm>
          <a:prstGeom prst="rect">
            <a:avLst/>
          </a:prstGeom>
          <a:effectLst>
            <a:reflection blurRad="6350" stA="50000" endA="295" endPos="92000" dist="101600" dir="5400000" sy="-100000" algn="bl" rotWithShape="0"/>
          </a:effectLst>
        </p:spPr>
      </p:pic>
      <p:pic>
        <p:nvPicPr>
          <p:cNvPr id="12" name="11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1857364"/>
            <a:ext cx="2214578" cy="1142997"/>
          </a:xfrm>
          <a:prstGeom prst="rect">
            <a:avLst/>
          </a:prstGeom>
          <a:effectLst>
            <a:reflection blurRad="6350" stA="50000" endA="295" endPos="92000" dist="101600" dir="5400000" sy="-100000" algn="bl" rotWithShape="0"/>
          </a:effectLst>
        </p:spPr>
      </p:pic>
      <p:pic>
        <p:nvPicPr>
          <p:cNvPr id="13" name="12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500298" y="2428868"/>
            <a:ext cx="2090052" cy="1142997"/>
          </a:xfrm>
          <a:prstGeom prst="rect">
            <a:avLst/>
          </a:prstGeom>
          <a:effectLst>
            <a:reflection blurRad="6350" stA="50000" endA="295" endPos="92000" dist="101600" dir="5400000" sy="-100000" algn="bl" rotWithShape="0"/>
          </a:effectLst>
        </p:spPr>
      </p:pic>
      <p:pic>
        <p:nvPicPr>
          <p:cNvPr id="14" name="13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2428892"/>
            <a:ext cx="2214578" cy="1142997"/>
          </a:xfrm>
          <a:prstGeom prst="rect">
            <a:avLst/>
          </a:prstGeom>
          <a:effectLst>
            <a:reflection blurRad="6350" stA="50000" endA="295" endPos="92000" dist="101600" dir="5400000" sy="-100000" algn="bl" rotWithShape="0"/>
          </a:effectLst>
        </p:spPr>
      </p:pic>
      <p:pic>
        <p:nvPicPr>
          <p:cNvPr id="15" name="14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500298" y="3071810"/>
            <a:ext cx="2090052" cy="1142997"/>
          </a:xfrm>
          <a:prstGeom prst="rect">
            <a:avLst/>
          </a:prstGeom>
          <a:effectLst>
            <a:reflection blurRad="6350" stA="50000" endA="295" endPos="92000" dist="101600" dir="5400000" sy="-100000" algn="bl" rotWithShape="0"/>
          </a:effectLst>
        </p:spPr>
      </p:pic>
      <p:pic>
        <p:nvPicPr>
          <p:cNvPr id="16" name="15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3071810"/>
            <a:ext cx="2214578" cy="1142997"/>
          </a:xfrm>
          <a:prstGeom prst="rect">
            <a:avLst/>
          </a:prstGeom>
          <a:effectLst>
            <a:reflection blurRad="6350" stA="50000" endA="295" endPos="92000" dist="101600" dir="5400000" sy="-100000" algn="bl" rotWithShape="0"/>
          </a:effectLst>
        </p:spPr>
      </p:pic>
      <p:pic>
        <p:nvPicPr>
          <p:cNvPr id="17" name="16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643338"/>
            <a:ext cx="2090052" cy="1142997"/>
          </a:xfrm>
          <a:prstGeom prst="rect">
            <a:avLst/>
          </a:prstGeom>
          <a:effectLst>
            <a:reflection blurRad="6350" stA="50000" endA="295" endPos="92000" dist="101600" dir="5400000" sy="-100000" algn="bl" rotWithShape="0"/>
          </a:effectLst>
        </p:spPr>
      </p:pic>
      <p:pic>
        <p:nvPicPr>
          <p:cNvPr id="18" name="17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3643338"/>
            <a:ext cx="2214578" cy="1142997"/>
          </a:xfrm>
          <a:prstGeom prst="rect">
            <a:avLst/>
          </a:prstGeom>
          <a:effectLst>
            <a:reflection blurRad="6350" stA="50000" endA="295" endPos="92000" dist="101600" dir="5400000" sy="-100000" algn="bl" rotWithShape="0"/>
          </a:effectLst>
        </p:spPr>
      </p:pic>
      <p:pic>
        <p:nvPicPr>
          <p:cNvPr id="19" name="18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286256"/>
            <a:ext cx="2090052" cy="1142997"/>
          </a:xfrm>
          <a:prstGeom prst="rect">
            <a:avLst/>
          </a:prstGeom>
          <a:effectLst>
            <a:reflection blurRad="6350" stA="50000" endA="295" endPos="92000" dist="101600" dir="5400000" sy="-100000" algn="bl" rotWithShape="0"/>
          </a:effectLst>
        </p:spPr>
      </p:pic>
      <p:pic>
        <p:nvPicPr>
          <p:cNvPr id="20" name="19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4286256"/>
            <a:ext cx="2214578" cy="1142997"/>
          </a:xfrm>
          <a:prstGeom prst="rect">
            <a:avLst/>
          </a:prstGeom>
          <a:effectLst>
            <a:reflection blurRad="6350" stA="50000" endA="295" endPos="92000" dist="101600" dir="5400000" sy="-100000" algn="bl" rotWithShape="0"/>
          </a:effectLst>
        </p:spPr>
      </p:pic>
      <p:pic>
        <p:nvPicPr>
          <p:cNvPr id="21" name="20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857760"/>
            <a:ext cx="2090052" cy="1142997"/>
          </a:xfrm>
          <a:prstGeom prst="rect">
            <a:avLst/>
          </a:prstGeom>
          <a:effectLst>
            <a:reflection blurRad="6350" stA="50000" endA="295" endPos="92000" dist="101600" dir="5400000" sy="-100000" algn="bl" rotWithShape="0"/>
          </a:effectLst>
        </p:spPr>
      </p:pic>
      <p:pic>
        <p:nvPicPr>
          <p:cNvPr id="22" name="21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4857760"/>
            <a:ext cx="2214578" cy="1142997"/>
          </a:xfrm>
          <a:prstGeom prst="rect">
            <a:avLst/>
          </a:prstGeom>
          <a:effectLst>
            <a:reflection blurRad="6350" stA="50000" endA="295" endPos="92000" dist="101600" dir="5400000" sy="-100000" algn="bl" rotWithShape="0"/>
          </a:effectLst>
        </p:spPr>
      </p:pic>
      <p:pic>
        <p:nvPicPr>
          <p:cNvPr id="23" name="22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5500678"/>
            <a:ext cx="2090052" cy="1142997"/>
          </a:xfrm>
          <a:prstGeom prst="rect">
            <a:avLst/>
          </a:prstGeom>
          <a:effectLst>
            <a:reflection blurRad="6350" stA="50000" endA="295" endPos="92000" dist="101600" dir="5400000" sy="-100000" algn="bl" rotWithShape="0"/>
          </a:effectLst>
        </p:spPr>
      </p:pic>
      <p:pic>
        <p:nvPicPr>
          <p:cNvPr id="24" name="23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5500678"/>
            <a:ext cx="2214578" cy="1142997"/>
          </a:xfrm>
          <a:prstGeom prst="rect">
            <a:avLst/>
          </a:prstGeom>
          <a:effectLst>
            <a:reflection blurRad="6350" stA="50000" endA="295" endPos="92000" dist="101600" dir="5400000" sy="-100000" algn="bl" rotWithShape="0"/>
          </a:effectLst>
        </p:spPr>
      </p:pic>
      <p:pic>
        <p:nvPicPr>
          <p:cNvPr id="25" name="24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6072206"/>
            <a:ext cx="2090052" cy="1142997"/>
          </a:xfrm>
          <a:prstGeom prst="rect">
            <a:avLst/>
          </a:prstGeom>
          <a:effectLst>
            <a:reflection blurRad="6350" stA="50000" endA="295" endPos="92000" dist="101600" dir="5400000" sy="-100000" algn="bl" rotWithShape="0"/>
          </a:effectLst>
        </p:spPr>
      </p:pic>
      <p:pic>
        <p:nvPicPr>
          <p:cNvPr id="26" name="25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6072206"/>
            <a:ext cx="2214578" cy="1142997"/>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7643842"/>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5000" fill="hold"/>
                                        <p:tgtEl>
                                          <p:spTgt spid="5"/>
                                        </p:tgtEl>
                                        <p:attrNameLst>
                                          <p:attrName>ppt_w</p:attrName>
                                        </p:attrNameLst>
                                      </p:cBhvr>
                                      <p:tavLst>
                                        <p:tav tm="0">
                                          <p:val>
                                            <p:strVal val="#ppt_w"/>
                                          </p:val>
                                        </p:tav>
                                        <p:tav tm="100000">
                                          <p:val>
                                            <p:strVal val="#ppt_w"/>
                                          </p:val>
                                        </p:tav>
                                      </p:tavLst>
                                    </p:anim>
                                    <p:anim calcmode="lin" valueType="num">
                                      <p:cBhvr>
                                        <p:cTn id="99" dur="5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5000" fill="hold"/>
                                        <p:tgtEl>
                                          <p:spTgt spid="6"/>
                                        </p:tgtEl>
                                        <p:attrNameLst>
                                          <p:attrName>ppt_w</p:attrName>
                                        </p:attrNameLst>
                                      </p:cBhvr>
                                      <p:tavLst>
                                        <p:tav tm="0">
                                          <p:val>
                                            <p:strVal val="#ppt_w"/>
                                          </p:val>
                                        </p:tav>
                                        <p:tav tm="100000">
                                          <p:val>
                                            <p:strVal val="#ppt_w"/>
                                          </p:val>
                                        </p:tav>
                                      </p:tavLst>
                                    </p:anim>
                                    <p:anim calcmode="lin" valueType="num">
                                      <p:cBhvr>
                                        <p:cTn id="103" dur="5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5000" fill="hold"/>
                                        <p:tgtEl>
                                          <p:spTgt spid="7"/>
                                        </p:tgtEl>
                                        <p:attrNameLst>
                                          <p:attrName>ppt_w</p:attrName>
                                        </p:attrNameLst>
                                      </p:cBhvr>
                                      <p:tavLst>
                                        <p:tav tm="0">
                                          <p:val>
                                            <p:strVal val="#ppt_w"/>
                                          </p:val>
                                        </p:tav>
                                        <p:tav tm="100000">
                                          <p:val>
                                            <p:strVal val="#ppt_w"/>
                                          </p:val>
                                        </p:tav>
                                      </p:tavLst>
                                    </p:anim>
                                    <p:anim calcmode="lin" valueType="num">
                                      <p:cBhvr>
                                        <p:cTn id="107" dur="5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5000" fill="hold"/>
                                        <p:tgtEl>
                                          <p:spTgt spid="8"/>
                                        </p:tgtEl>
                                        <p:attrNameLst>
                                          <p:attrName>ppt_w</p:attrName>
                                        </p:attrNameLst>
                                      </p:cBhvr>
                                      <p:tavLst>
                                        <p:tav tm="0">
                                          <p:val>
                                            <p:strVal val="#ppt_w"/>
                                          </p:val>
                                        </p:tav>
                                        <p:tav tm="100000">
                                          <p:val>
                                            <p:strVal val="#ppt_w"/>
                                          </p:val>
                                        </p:tav>
                                      </p:tavLst>
                                    </p:anim>
                                    <p:anim calcmode="lin" valueType="num">
                                      <p:cBhvr>
                                        <p:cTn id="111" dur="5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5000" fill="hold"/>
                                        <p:tgtEl>
                                          <p:spTgt spid="9"/>
                                        </p:tgtEl>
                                        <p:attrNameLst>
                                          <p:attrName>ppt_w</p:attrName>
                                        </p:attrNameLst>
                                      </p:cBhvr>
                                      <p:tavLst>
                                        <p:tav tm="0">
                                          <p:val>
                                            <p:strVal val="#ppt_w"/>
                                          </p:val>
                                        </p:tav>
                                        <p:tav tm="100000">
                                          <p:val>
                                            <p:strVal val="#ppt_w"/>
                                          </p:val>
                                        </p:tav>
                                      </p:tavLst>
                                    </p:anim>
                                    <p:anim calcmode="lin" valueType="num">
                                      <p:cBhvr>
                                        <p:cTn id="115" dur="5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5000" fill="hold"/>
                                        <p:tgtEl>
                                          <p:spTgt spid="10"/>
                                        </p:tgtEl>
                                        <p:attrNameLst>
                                          <p:attrName>ppt_w</p:attrName>
                                        </p:attrNameLst>
                                      </p:cBhvr>
                                      <p:tavLst>
                                        <p:tav tm="0">
                                          <p:val>
                                            <p:strVal val="#ppt_w"/>
                                          </p:val>
                                        </p:tav>
                                        <p:tav tm="100000">
                                          <p:val>
                                            <p:strVal val="#ppt_w"/>
                                          </p:val>
                                        </p:tav>
                                      </p:tavLst>
                                    </p:anim>
                                    <p:anim calcmode="lin" valueType="num">
                                      <p:cBhvr>
                                        <p:cTn id="119" dur="5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5000" fill="hold"/>
                                        <p:tgtEl>
                                          <p:spTgt spid="11"/>
                                        </p:tgtEl>
                                        <p:attrNameLst>
                                          <p:attrName>ppt_w</p:attrName>
                                        </p:attrNameLst>
                                      </p:cBhvr>
                                      <p:tavLst>
                                        <p:tav tm="0">
                                          <p:val>
                                            <p:strVal val="#ppt_w"/>
                                          </p:val>
                                        </p:tav>
                                        <p:tav tm="100000">
                                          <p:val>
                                            <p:strVal val="#ppt_w"/>
                                          </p:val>
                                        </p:tav>
                                      </p:tavLst>
                                    </p:anim>
                                    <p:anim calcmode="lin" valueType="num">
                                      <p:cBhvr>
                                        <p:cTn id="123" dur="5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5000" fill="hold"/>
                                        <p:tgtEl>
                                          <p:spTgt spid="12"/>
                                        </p:tgtEl>
                                        <p:attrNameLst>
                                          <p:attrName>ppt_w</p:attrName>
                                        </p:attrNameLst>
                                      </p:cBhvr>
                                      <p:tavLst>
                                        <p:tav tm="0">
                                          <p:val>
                                            <p:strVal val="#ppt_w"/>
                                          </p:val>
                                        </p:tav>
                                        <p:tav tm="100000">
                                          <p:val>
                                            <p:strVal val="#ppt_w"/>
                                          </p:val>
                                        </p:tav>
                                      </p:tavLst>
                                    </p:anim>
                                    <p:anim calcmode="lin" valueType="num">
                                      <p:cBhvr>
                                        <p:cTn id="127" dur="5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5000" fill="hold"/>
                                        <p:tgtEl>
                                          <p:spTgt spid="13"/>
                                        </p:tgtEl>
                                        <p:attrNameLst>
                                          <p:attrName>ppt_w</p:attrName>
                                        </p:attrNameLst>
                                      </p:cBhvr>
                                      <p:tavLst>
                                        <p:tav tm="0">
                                          <p:val>
                                            <p:strVal val="#ppt_w"/>
                                          </p:val>
                                        </p:tav>
                                        <p:tav tm="100000">
                                          <p:val>
                                            <p:strVal val="#ppt_w"/>
                                          </p:val>
                                        </p:tav>
                                      </p:tavLst>
                                    </p:anim>
                                    <p:anim calcmode="lin" valueType="num">
                                      <p:cBhvr>
                                        <p:cTn id="131" dur="5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5000" fill="hold"/>
                                        <p:tgtEl>
                                          <p:spTgt spid="14"/>
                                        </p:tgtEl>
                                        <p:attrNameLst>
                                          <p:attrName>ppt_w</p:attrName>
                                        </p:attrNameLst>
                                      </p:cBhvr>
                                      <p:tavLst>
                                        <p:tav tm="0">
                                          <p:val>
                                            <p:strVal val="#ppt_w"/>
                                          </p:val>
                                        </p:tav>
                                        <p:tav tm="100000">
                                          <p:val>
                                            <p:strVal val="#ppt_w"/>
                                          </p:val>
                                        </p:tav>
                                      </p:tavLst>
                                    </p:anim>
                                    <p:anim calcmode="lin" valueType="num">
                                      <p:cBhvr>
                                        <p:cTn id="135" dur="5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5000" fill="hold"/>
                                        <p:tgtEl>
                                          <p:spTgt spid="15"/>
                                        </p:tgtEl>
                                        <p:attrNameLst>
                                          <p:attrName>ppt_w</p:attrName>
                                        </p:attrNameLst>
                                      </p:cBhvr>
                                      <p:tavLst>
                                        <p:tav tm="0">
                                          <p:val>
                                            <p:strVal val="#ppt_w"/>
                                          </p:val>
                                        </p:tav>
                                        <p:tav tm="100000">
                                          <p:val>
                                            <p:strVal val="#ppt_w"/>
                                          </p:val>
                                        </p:tav>
                                      </p:tavLst>
                                    </p:anim>
                                    <p:anim calcmode="lin" valueType="num">
                                      <p:cBhvr>
                                        <p:cTn id="139" dur="5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strVal val="#ppt_w"/>
                                          </p:val>
                                        </p:tav>
                                        <p:tav tm="100000">
                                          <p:val>
                                            <p:strVal val="#ppt_w"/>
                                          </p:val>
                                        </p:tav>
                                      </p:tavLst>
                                    </p:anim>
                                    <p:anim calcmode="lin" valueType="num">
                                      <p:cBhvr>
                                        <p:cTn id="143" dur="5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5000" fill="hold"/>
                                        <p:tgtEl>
                                          <p:spTgt spid="17"/>
                                        </p:tgtEl>
                                        <p:attrNameLst>
                                          <p:attrName>ppt_w</p:attrName>
                                        </p:attrNameLst>
                                      </p:cBhvr>
                                      <p:tavLst>
                                        <p:tav tm="0">
                                          <p:val>
                                            <p:strVal val="#ppt_w"/>
                                          </p:val>
                                        </p:tav>
                                        <p:tav tm="100000">
                                          <p:val>
                                            <p:strVal val="#ppt_w"/>
                                          </p:val>
                                        </p:tav>
                                      </p:tavLst>
                                    </p:anim>
                                    <p:anim calcmode="lin" valueType="num">
                                      <p:cBhvr>
                                        <p:cTn id="147" dur="5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5000" fill="hold"/>
                                        <p:tgtEl>
                                          <p:spTgt spid="18"/>
                                        </p:tgtEl>
                                        <p:attrNameLst>
                                          <p:attrName>ppt_w</p:attrName>
                                        </p:attrNameLst>
                                      </p:cBhvr>
                                      <p:tavLst>
                                        <p:tav tm="0">
                                          <p:val>
                                            <p:strVal val="#ppt_w"/>
                                          </p:val>
                                        </p:tav>
                                        <p:tav tm="100000">
                                          <p:val>
                                            <p:strVal val="#ppt_w"/>
                                          </p:val>
                                        </p:tav>
                                      </p:tavLst>
                                    </p:anim>
                                    <p:anim calcmode="lin" valueType="num">
                                      <p:cBhvr>
                                        <p:cTn id="151" dur="5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0" fill="hold"/>
                                        <p:tgtEl>
                                          <p:spTgt spid="19"/>
                                        </p:tgtEl>
                                        <p:attrNameLst>
                                          <p:attrName>ppt_w</p:attrName>
                                        </p:attrNameLst>
                                      </p:cBhvr>
                                      <p:tavLst>
                                        <p:tav tm="0">
                                          <p:val>
                                            <p:strVal val="#ppt_w"/>
                                          </p:val>
                                        </p:tav>
                                        <p:tav tm="100000">
                                          <p:val>
                                            <p:strVal val="#ppt_w"/>
                                          </p:val>
                                        </p:tav>
                                      </p:tavLst>
                                    </p:anim>
                                    <p:anim calcmode="lin" valueType="num">
                                      <p:cBhvr>
                                        <p:cTn id="155" dur="5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5000" fill="hold"/>
                                        <p:tgtEl>
                                          <p:spTgt spid="20"/>
                                        </p:tgtEl>
                                        <p:attrNameLst>
                                          <p:attrName>ppt_w</p:attrName>
                                        </p:attrNameLst>
                                      </p:cBhvr>
                                      <p:tavLst>
                                        <p:tav tm="0">
                                          <p:val>
                                            <p:strVal val="#ppt_w"/>
                                          </p:val>
                                        </p:tav>
                                        <p:tav tm="100000">
                                          <p:val>
                                            <p:strVal val="#ppt_w"/>
                                          </p:val>
                                        </p:tav>
                                      </p:tavLst>
                                    </p:anim>
                                    <p:anim calcmode="lin" valueType="num">
                                      <p:cBhvr>
                                        <p:cTn id="159" dur="5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5000" fill="hold"/>
                                        <p:tgtEl>
                                          <p:spTgt spid="21"/>
                                        </p:tgtEl>
                                        <p:attrNameLst>
                                          <p:attrName>ppt_w</p:attrName>
                                        </p:attrNameLst>
                                      </p:cBhvr>
                                      <p:tavLst>
                                        <p:tav tm="0">
                                          <p:val>
                                            <p:strVal val="#ppt_w"/>
                                          </p:val>
                                        </p:tav>
                                        <p:tav tm="100000">
                                          <p:val>
                                            <p:strVal val="#ppt_w"/>
                                          </p:val>
                                        </p:tav>
                                      </p:tavLst>
                                    </p:anim>
                                    <p:anim calcmode="lin" valueType="num">
                                      <p:cBhvr>
                                        <p:cTn id="163" dur="5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5000" fill="hold"/>
                                        <p:tgtEl>
                                          <p:spTgt spid="22"/>
                                        </p:tgtEl>
                                        <p:attrNameLst>
                                          <p:attrName>ppt_w</p:attrName>
                                        </p:attrNameLst>
                                      </p:cBhvr>
                                      <p:tavLst>
                                        <p:tav tm="0">
                                          <p:val>
                                            <p:strVal val="#ppt_w"/>
                                          </p:val>
                                        </p:tav>
                                        <p:tav tm="100000">
                                          <p:val>
                                            <p:strVal val="#ppt_w"/>
                                          </p:val>
                                        </p:tav>
                                      </p:tavLst>
                                    </p:anim>
                                    <p:anim calcmode="lin" valueType="num">
                                      <p:cBhvr>
                                        <p:cTn id="167" dur="5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5000" fill="hold"/>
                                        <p:tgtEl>
                                          <p:spTgt spid="23"/>
                                        </p:tgtEl>
                                        <p:attrNameLst>
                                          <p:attrName>ppt_w</p:attrName>
                                        </p:attrNameLst>
                                      </p:cBhvr>
                                      <p:tavLst>
                                        <p:tav tm="0">
                                          <p:val>
                                            <p:strVal val="#ppt_w"/>
                                          </p:val>
                                        </p:tav>
                                        <p:tav tm="100000">
                                          <p:val>
                                            <p:strVal val="#ppt_w"/>
                                          </p:val>
                                        </p:tav>
                                      </p:tavLst>
                                    </p:anim>
                                    <p:anim calcmode="lin" valueType="num">
                                      <p:cBhvr>
                                        <p:cTn id="171" dur="5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5000" fill="hold"/>
                                        <p:tgtEl>
                                          <p:spTgt spid="24"/>
                                        </p:tgtEl>
                                        <p:attrNameLst>
                                          <p:attrName>ppt_w</p:attrName>
                                        </p:attrNameLst>
                                      </p:cBhvr>
                                      <p:tavLst>
                                        <p:tav tm="0">
                                          <p:val>
                                            <p:strVal val="#ppt_w"/>
                                          </p:val>
                                        </p:tav>
                                        <p:tav tm="100000">
                                          <p:val>
                                            <p:strVal val="#ppt_w"/>
                                          </p:val>
                                        </p:tav>
                                      </p:tavLst>
                                    </p:anim>
                                    <p:anim calcmode="lin" valueType="num">
                                      <p:cBhvr>
                                        <p:cTn id="175" dur="5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5000" fill="hold"/>
                                        <p:tgtEl>
                                          <p:spTgt spid="25"/>
                                        </p:tgtEl>
                                        <p:attrNameLst>
                                          <p:attrName>ppt_w</p:attrName>
                                        </p:attrNameLst>
                                      </p:cBhvr>
                                      <p:tavLst>
                                        <p:tav tm="0">
                                          <p:val>
                                            <p:strVal val="#ppt_w"/>
                                          </p:val>
                                        </p:tav>
                                        <p:tav tm="100000">
                                          <p:val>
                                            <p:strVal val="#ppt_w"/>
                                          </p:val>
                                        </p:tav>
                                      </p:tavLst>
                                    </p:anim>
                                    <p:anim calcmode="lin" valueType="num">
                                      <p:cBhvr>
                                        <p:cTn id="179" dur="5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5000" fill="hold"/>
                                        <p:tgtEl>
                                          <p:spTgt spid="26"/>
                                        </p:tgtEl>
                                        <p:attrNameLst>
                                          <p:attrName>ppt_w</p:attrName>
                                        </p:attrNameLst>
                                      </p:cBhvr>
                                      <p:tavLst>
                                        <p:tav tm="0">
                                          <p:val>
                                            <p:strVal val="#ppt_w"/>
                                          </p:val>
                                        </p:tav>
                                        <p:tav tm="100000">
                                          <p:val>
                                            <p:strVal val="#ppt_w"/>
                                          </p:val>
                                        </p:tav>
                                      </p:tavLst>
                                    </p:anim>
                                    <p:anim calcmode="lin" valueType="num">
                                      <p:cBhvr>
                                        <p:cTn id="183" dur="5000" fill="hold"/>
                                        <p:tgtEl>
                                          <p:spTgt spid="26"/>
                                        </p:tgtEl>
                                        <p:attrNameLst>
                                          <p:attrName>ppt_h</p:attrName>
                                        </p:attrNameLst>
                                      </p:cBhvr>
                                      <p:tavLst>
                                        <p:tav tm="0" fmla="#ppt_h*sin(2.5*pi*$)">
                                          <p:val>
                                            <p:fltVal val="0"/>
                                          </p:val>
                                        </p:tav>
                                        <p:tav tm="100000">
                                          <p:val>
                                            <p:fltVal val="1"/>
                                          </p:val>
                                        </p:tav>
                                      </p:tavLst>
                                    </p:anim>
                                  </p:childTnLst>
                                </p:cTn>
                              </p:par>
                            </p:childTnLst>
                          </p:cTn>
                        </p:par>
                        <p:par>
                          <p:cTn id="184" fill="hold">
                            <p:stCondLst>
                              <p:cond delay="5000"/>
                            </p:stCondLst>
                            <p:childTnLst>
                              <p:par>
                                <p:cTn id="185" presetID="2" presetClass="exit" presetSubtype="2" fill="hold" nodeType="afterEffect">
                                  <p:stCondLst>
                                    <p:cond delay="0"/>
                                  </p:stCondLst>
                                  <p:childTnLst>
                                    <p:anim calcmode="lin" valueType="num">
                                      <p:cBhvr additive="base">
                                        <p:cTn id="186" dur="5000"/>
                                        <p:tgtEl>
                                          <p:spTgt spid="5"/>
                                        </p:tgtEl>
                                        <p:attrNameLst>
                                          <p:attrName>ppt_x</p:attrName>
                                        </p:attrNameLst>
                                      </p:cBhvr>
                                      <p:tavLst>
                                        <p:tav tm="0">
                                          <p:val>
                                            <p:strVal val="ppt_x"/>
                                          </p:val>
                                        </p:tav>
                                        <p:tav tm="100000">
                                          <p:val>
                                            <p:strVal val="1+ppt_w/2"/>
                                          </p:val>
                                        </p:tav>
                                      </p:tavLst>
                                    </p:anim>
                                    <p:anim calcmode="lin" valueType="num">
                                      <p:cBhvr additive="base">
                                        <p:cTn id="187" dur="5000"/>
                                        <p:tgtEl>
                                          <p:spTgt spid="5"/>
                                        </p:tgtEl>
                                        <p:attrNameLst>
                                          <p:attrName>ppt_y</p:attrName>
                                        </p:attrNameLst>
                                      </p:cBhvr>
                                      <p:tavLst>
                                        <p:tav tm="0">
                                          <p:val>
                                            <p:strVal val="ppt_y"/>
                                          </p:val>
                                        </p:tav>
                                        <p:tav tm="100000">
                                          <p:val>
                                            <p:strVal val="ppt_y"/>
                                          </p:val>
                                        </p:tav>
                                      </p:tavLst>
                                    </p:anim>
                                    <p:set>
                                      <p:cBhvr>
                                        <p:cTn id="188" dur="1" fill="hold">
                                          <p:stCondLst>
                                            <p:cond delay="4999"/>
                                          </p:stCondLst>
                                        </p:cTn>
                                        <p:tgtEl>
                                          <p:spTgt spid="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5000"/>
                                        <p:tgtEl>
                                          <p:spTgt spid="7"/>
                                        </p:tgtEl>
                                        <p:attrNameLst>
                                          <p:attrName>ppt_x</p:attrName>
                                        </p:attrNameLst>
                                      </p:cBhvr>
                                      <p:tavLst>
                                        <p:tav tm="0">
                                          <p:val>
                                            <p:strVal val="ppt_x"/>
                                          </p:val>
                                        </p:tav>
                                        <p:tav tm="100000">
                                          <p:val>
                                            <p:strVal val="1+ppt_w/2"/>
                                          </p:val>
                                        </p:tav>
                                      </p:tavLst>
                                    </p:anim>
                                    <p:anim calcmode="lin" valueType="num">
                                      <p:cBhvr additive="base">
                                        <p:cTn id="191" dur="5000"/>
                                        <p:tgtEl>
                                          <p:spTgt spid="7"/>
                                        </p:tgtEl>
                                        <p:attrNameLst>
                                          <p:attrName>ppt_y</p:attrName>
                                        </p:attrNameLst>
                                      </p:cBhvr>
                                      <p:tavLst>
                                        <p:tav tm="0">
                                          <p:val>
                                            <p:strVal val="ppt_y"/>
                                          </p:val>
                                        </p:tav>
                                        <p:tav tm="100000">
                                          <p:val>
                                            <p:strVal val="ppt_y"/>
                                          </p:val>
                                        </p:tav>
                                      </p:tavLst>
                                    </p:anim>
                                    <p:set>
                                      <p:cBhvr>
                                        <p:cTn id="192" dur="1" fill="hold">
                                          <p:stCondLst>
                                            <p:cond delay="4999"/>
                                          </p:stCondLst>
                                        </p:cTn>
                                        <p:tgtEl>
                                          <p:spTgt spid="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5000"/>
                                        <p:tgtEl>
                                          <p:spTgt spid="9"/>
                                        </p:tgtEl>
                                        <p:attrNameLst>
                                          <p:attrName>ppt_x</p:attrName>
                                        </p:attrNameLst>
                                      </p:cBhvr>
                                      <p:tavLst>
                                        <p:tav tm="0">
                                          <p:val>
                                            <p:strVal val="ppt_x"/>
                                          </p:val>
                                        </p:tav>
                                        <p:tav tm="100000">
                                          <p:val>
                                            <p:strVal val="1+ppt_w/2"/>
                                          </p:val>
                                        </p:tav>
                                      </p:tavLst>
                                    </p:anim>
                                    <p:anim calcmode="lin" valueType="num">
                                      <p:cBhvr additive="base">
                                        <p:cTn id="195" dur="5000"/>
                                        <p:tgtEl>
                                          <p:spTgt spid="9"/>
                                        </p:tgtEl>
                                        <p:attrNameLst>
                                          <p:attrName>ppt_y</p:attrName>
                                        </p:attrNameLst>
                                      </p:cBhvr>
                                      <p:tavLst>
                                        <p:tav tm="0">
                                          <p:val>
                                            <p:strVal val="ppt_y"/>
                                          </p:val>
                                        </p:tav>
                                        <p:tav tm="100000">
                                          <p:val>
                                            <p:strVal val="ppt_y"/>
                                          </p:val>
                                        </p:tav>
                                      </p:tavLst>
                                    </p:anim>
                                    <p:set>
                                      <p:cBhvr>
                                        <p:cTn id="196" dur="1" fill="hold">
                                          <p:stCondLst>
                                            <p:cond delay="4999"/>
                                          </p:stCondLst>
                                        </p:cTn>
                                        <p:tgtEl>
                                          <p:spTgt spid="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5000"/>
                                        <p:tgtEl>
                                          <p:spTgt spid="11"/>
                                        </p:tgtEl>
                                        <p:attrNameLst>
                                          <p:attrName>ppt_x</p:attrName>
                                        </p:attrNameLst>
                                      </p:cBhvr>
                                      <p:tavLst>
                                        <p:tav tm="0">
                                          <p:val>
                                            <p:strVal val="ppt_x"/>
                                          </p:val>
                                        </p:tav>
                                        <p:tav tm="100000">
                                          <p:val>
                                            <p:strVal val="1+ppt_w/2"/>
                                          </p:val>
                                        </p:tav>
                                      </p:tavLst>
                                    </p:anim>
                                    <p:anim calcmode="lin" valueType="num">
                                      <p:cBhvr additive="base">
                                        <p:cTn id="199" dur="5000"/>
                                        <p:tgtEl>
                                          <p:spTgt spid="11"/>
                                        </p:tgtEl>
                                        <p:attrNameLst>
                                          <p:attrName>ppt_y</p:attrName>
                                        </p:attrNameLst>
                                      </p:cBhvr>
                                      <p:tavLst>
                                        <p:tav tm="0">
                                          <p:val>
                                            <p:strVal val="ppt_y"/>
                                          </p:val>
                                        </p:tav>
                                        <p:tav tm="100000">
                                          <p:val>
                                            <p:strVal val="ppt_y"/>
                                          </p:val>
                                        </p:tav>
                                      </p:tavLst>
                                    </p:anim>
                                    <p:set>
                                      <p:cBhvr>
                                        <p:cTn id="200" dur="1" fill="hold">
                                          <p:stCondLst>
                                            <p:cond delay="4999"/>
                                          </p:stCondLst>
                                        </p:cTn>
                                        <p:tgtEl>
                                          <p:spTgt spid="11"/>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5000"/>
                                        <p:tgtEl>
                                          <p:spTgt spid="13"/>
                                        </p:tgtEl>
                                        <p:attrNameLst>
                                          <p:attrName>ppt_x</p:attrName>
                                        </p:attrNameLst>
                                      </p:cBhvr>
                                      <p:tavLst>
                                        <p:tav tm="0">
                                          <p:val>
                                            <p:strVal val="ppt_x"/>
                                          </p:val>
                                        </p:tav>
                                        <p:tav tm="100000">
                                          <p:val>
                                            <p:strVal val="1+ppt_w/2"/>
                                          </p:val>
                                        </p:tav>
                                      </p:tavLst>
                                    </p:anim>
                                    <p:anim calcmode="lin" valueType="num">
                                      <p:cBhvr additive="base">
                                        <p:cTn id="203" dur="5000"/>
                                        <p:tgtEl>
                                          <p:spTgt spid="13"/>
                                        </p:tgtEl>
                                        <p:attrNameLst>
                                          <p:attrName>ppt_y</p:attrName>
                                        </p:attrNameLst>
                                      </p:cBhvr>
                                      <p:tavLst>
                                        <p:tav tm="0">
                                          <p:val>
                                            <p:strVal val="ppt_y"/>
                                          </p:val>
                                        </p:tav>
                                        <p:tav tm="100000">
                                          <p:val>
                                            <p:strVal val="ppt_y"/>
                                          </p:val>
                                        </p:tav>
                                      </p:tavLst>
                                    </p:anim>
                                    <p:set>
                                      <p:cBhvr>
                                        <p:cTn id="204" dur="1" fill="hold">
                                          <p:stCondLst>
                                            <p:cond delay="4999"/>
                                          </p:stCondLst>
                                        </p:cTn>
                                        <p:tgtEl>
                                          <p:spTgt spid="1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5000"/>
                                        <p:tgtEl>
                                          <p:spTgt spid="15"/>
                                        </p:tgtEl>
                                        <p:attrNameLst>
                                          <p:attrName>ppt_x</p:attrName>
                                        </p:attrNameLst>
                                      </p:cBhvr>
                                      <p:tavLst>
                                        <p:tav tm="0">
                                          <p:val>
                                            <p:strVal val="ppt_x"/>
                                          </p:val>
                                        </p:tav>
                                        <p:tav tm="100000">
                                          <p:val>
                                            <p:strVal val="1+ppt_w/2"/>
                                          </p:val>
                                        </p:tav>
                                      </p:tavLst>
                                    </p:anim>
                                    <p:anim calcmode="lin" valueType="num">
                                      <p:cBhvr additive="base">
                                        <p:cTn id="207" dur="5000"/>
                                        <p:tgtEl>
                                          <p:spTgt spid="15"/>
                                        </p:tgtEl>
                                        <p:attrNameLst>
                                          <p:attrName>ppt_y</p:attrName>
                                        </p:attrNameLst>
                                      </p:cBhvr>
                                      <p:tavLst>
                                        <p:tav tm="0">
                                          <p:val>
                                            <p:strVal val="ppt_y"/>
                                          </p:val>
                                        </p:tav>
                                        <p:tav tm="100000">
                                          <p:val>
                                            <p:strVal val="ppt_y"/>
                                          </p:val>
                                        </p:tav>
                                      </p:tavLst>
                                    </p:anim>
                                    <p:set>
                                      <p:cBhvr>
                                        <p:cTn id="208" dur="1" fill="hold">
                                          <p:stCondLst>
                                            <p:cond delay="4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5000"/>
                                        <p:tgtEl>
                                          <p:spTgt spid="17"/>
                                        </p:tgtEl>
                                        <p:attrNameLst>
                                          <p:attrName>ppt_x</p:attrName>
                                        </p:attrNameLst>
                                      </p:cBhvr>
                                      <p:tavLst>
                                        <p:tav tm="0">
                                          <p:val>
                                            <p:strVal val="ppt_x"/>
                                          </p:val>
                                        </p:tav>
                                        <p:tav tm="100000">
                                          <p:val>
                                            <p:strVal val="1+ppt_w/2"/>
                                          </p:val>
                                        </p:tav>
                                      </p:tavLst>
                                    </p:anim>
                                    <p:anim calcmode="lin" valueType="num">
                                      <p:cBhvr additive="base">
                                        <p:cTn id="211" dur="5000"/>
                                        <p:tgtEl>
                                          <p:spTgt spid="17"/>
                                        </p:tgtEl>
                                        <p:attrNameLst>
                                          <p:attrName>ppt_y</p:attrName>
                                        </p:attrNameLst>
                                      </p:cBhvr>
                                      <p:tavLst>
                                        <p:tav tm="0">
                                          <p:val>
                                            <p:strVal val="ppt_y"/>
                                          </p:val>
                                        </p:tav>
                                        <p:tav tm="100000">
                                          <p:val>
                                            <p:strVal val="ppt_y"/>
                                          </p:val>
                                        </p:tav>
                                      </p:tavLst>
                                    </p:anim>
                                    <p:set>
                                      <p:cBhvr>
                                        <p:cTn id="212" dur="1" fill="hold">
                                          <p:stCondLst>
                                            <p:cond delay="4999"/>
                                          </p:stCondLst>
                                        </p:cTn>
                                        <p:tgtEl>
                                          <p:spTgt spid="1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5000"/>
                                        <p:tgtEl>
                                          <p:spTgt spid="19"/>
                                        </p:tgtEl>
                                        <p:attrNameLst>
                                          <p:attrName>ppt_x</p:attrName>
                                        </p:attrNameLst>
                                      </p:cBhvr>
                                      <p:tavLst>
                                        <p:tav tm="0">
                                          <p:val>
                                            <p:strVal val="ppt_x"/>
                                          </p:val>
                                        </p:tav>
                                        <p:tav tm="100000">
                                          <p:val>
                                            <p:strVal val="1+ppt_w/2"/>
                                          </p:val>
                                        </p:tav>
                                      </p:tavLst>
                                    </p:anim>
                                    <p:anim calcmode="lin" valueType="num">
                                      <p:cBhvr additive="base">
                                        <p:cTn id="215" dur="5000"/>
                                        <p:tgtEl>
                                          <p:spTgt spid="19"/>
                                        </p:tgtEl>
                                        <p:attrNameLst>
                                          <p:attrName>ppt_y</p:attrName>
                                        </p:attrNameLst>
                                      </p:cBhvr>
                                      <p:tavLst>
                                        <p:tav tm="0">
                                          <p:val>
                                            <p:strVal val="ppt_y"/>
                                          </p:val>
                                        </p:tav>
                                        <p:tav tm="100000">
                                          <p:val>
                                            <p:strVal val="ppt_y"/>
                                          </p:val>
                                        </p:tav>
                                      </p:tavLst>
                                    </p:anim>
                                    <p:set>
                                      <p:cBhvr>
                                        <p:cTn id="216" dur="1" fill="hold">
                                          <p:stCondLst>
                                            <p:cond delay="4999"/>
                                          </p:stCondLst>
                                        </p:cTn>
                                        <p:tgtEl>
                                          <p:spTgt spid="19"/>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1+ppt_w/2"/>
                                          </p:val>
                                        </p:tav>
                                      </p:tavLst>
                                    </p:anim>
                                    <p:anim calcmode="lin" valueType="num">
                                      <p:cBhvr additive="base">
                                        <p:cTn id="219" dur="5000"/>
                                        <p:tgtEl>
                                          <p:spTgt spid="21"/>
                                        </p:tgtEl>
                                        <p:attrNameLst>
                                          <p:attrName>ppt_y</p:attrName>
                                        </p:attrNameLst>
                                      </p:cBhvr>
                                      <p:tavLst>
                                        <p:tav tm="0">
                                          <p:val>
                                            <p:strVal val="ppt_y"/>
                                          </p:val>
                                        </p:tav>
                                        <p:tav tm="100000">
                                          <p:val>
                                            <p:strVal val="ppt_y"/>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5000"/>
                                        <p:tgtEl>
                                          <p:spTgt spid="23"/>
                                        </p:tgtEl>
                                        <p:attrNameLst>
                                          <p:attrName>ppt_x</p:attrName>
                                        </p:attrNameLst>
                                      </p:cBhvr>
                                      <p:tavLst>
                                        <p:tav tm="0">
                                          <p:val>
                                            <p:strVal val="ppt_x"/>
                                          </p:val>
                                        </p:tav>
                                        <p:tav tm="100000">
                                          <p:val>
                                            <p:strVal val="1+ppt_w/2"/>
                                          </p:val>
                                        </p:tav>
                                      </p:tavLst>
                                    </p:anim>
                                    <p:anim calcmode="lin" valueType="num">
                                      <p:cBhvr additive="base">
                                        <p:cTn id="223" dur="5000"/>
                                        <p:tgtEl>
                                          <p:spTgt spid="23"/>
                                        </p:tgtEl>
                                        <p:attrNameLst>
                                          <p:attrName>ppt_y</p:attrName>
                                        </p:attrNameLst>
                                      </p:cBhvr>
                                      <p:tavLst>
                                        <p:tav tm="0">
                                          <p:val>
                                            <p:strVal val="ppt_y"/>
                                          </p:val>
                                        </p:tav>
                                        <p:tav tm="100000">
                                          <p:val>
                                            <p:strVal val="ppt_y"/>
                                          </p:val>
                                        </p:tav>
                                      </p:tavLst>
                                    </p:anim>
                                    <p:set>
                                      <p:cBhvr>
                                        <p:cTn id="224" dur="1" fill="hold">
                                          <p:stCondLst>
                                            <p:cond delay="4999"/>
                                          </p:stCondLst>
                                        </p:cTn>
                                        <p:tgtEl>
                                          <p:spTgt spid="2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5000"/>
                                        <p:tgtEl>
                                          <p:spTgt spid="25"/>
                                        </p:tgtEl>
                                        <p:attrNameLst>
                                          <p:attrName>ppt_x</p:attrName>
                                        </p:attrNameLst>
                                      </p:cBhvr>
                                      <p:tavLst>
                                        <p:tav tm="0">
                                          <p:val>
                                            <p:strVal val="ppt_x"/>
                                          </p:val>
                                        </p:tav>
                                        <p:tav tm="100000">
                                          <p:val>
                                            <p:strVal val="1+ppt_w/2"/>
                                          </p:val>
                                        </p:tav>
                                      </p:tavLst>
                                    </p:anim>
                                    <p:anim calcmode="lin" valueType="num">
                                      <p:cBhvr additive="base">
                                        <p:cTn id="227" dur="5000"/>
                                        <p:tgtEl>
                                          <p:spTgt spid="25"/>
                                        </p:tgtEl>
                                        <p:attrNameLst>
                                          <p:attrName>ppt_y</p:attrName>
                                        </p:attrNameLst>
                                      </p:cBhvr>
                                      <p:tavLst>
                                        <p:tav tm="0">
                                          <p:val>
                                            <p:strVal val="ppt_y"/>
                                          </p:val>
                                        </p:tav>
                                        <p:tav tm="100000">
                                          <p:val>
                                            <p:strVal val="ppt_y"/>
                                          </p:val>
                                        </p:tav>
                                      </p:tavLst>
                                    </p:anim>
                                    <p:set>
                                      <p:cBhvr>
                                        <p:cTn id="228" dur="1" fill="hold">
                                          <p:stCondLst>
                                            <p:cond delay="4999"/>
                                          </p:stCondLst>
                                        </p:cTn>
                                        <p:tgtEl>
                                          <p:spTgt spid="25"/>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0-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0-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0-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0-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0-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0-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0-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0-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5000"/>
                                        <p:tgtEl>
                                          <p:spTgt spid="22"/>
                                        </p:tgtEl>
                                        <p:attrNameLst>
                                          <p:attrName>ppt_x</p:attrName>
                                        </p:attrNameLst>
                                      </p:cBhvr>
                                      <p:tavLst>
                                        <p:tav tm="0">
                                          <p:val>
                                            <p:strVal val="ppt_x"/>
                                          </p:val>
                                        </p:tav>
                                        <p:tav tm="100000">
                                          <p:val>
                                            <p:strVal val="0-ppt_w/2"/>
                                          </p:val>
                                        </p:tav>
                                      </p:tavLst>
                                    </p:anim>
                                    <p:anim calcmode="lin" valueType="num">
                                      <p:cBhvr additive="base">
                                        <p:cTn id="263" dur="5000"/>
                                        <p:tgtEl>
                                          <p:spTgt spid="22"/>
                                        </p:tgtEl>
                                        <p:attrNameLst>
                                          <p:attrName>ppt_y</p:attrName>
                                        </p:attrNameLst>
                                      </p:cBhvr>
                                      <p:tavLst>
                                        <p:tav tm="0">
                                          <p:val>
                                            <p:strVal val="ppt_y"/>
                                          </p:val>
                                        </p:tav>
                                        <p:tav tm="100000">
                                          <p:val>
                                            <p:strVal val="ppt_y"/>
                                          </p:val>
                                        </p:tav>
                                      </p:tavLst>
                                    </p:anim>
                                    <p:set>
                                      <p:cBhvr>
                                        <p:cTn id="264" dur="1" fill="hold">
                                          <p:stCondLst>
                                            <p:cond delay="4999"/>
                                          </p:stCondLst>
                                        </p:cTn>
                                        <p:tgtEl>
                                          <p:spTgt spid="2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5000"/>
                                        <p:tgtEl>
                                          <p:spTgt spid="24"/>
                                        </p:tgtEl>
                                        <p:attrNameLst>
                                          <p:attrName>ppt_x</p:attrName>
                                        </p:attrNameLst>
                                      </p:cBhvr>
                                      <p:tavLst>
                                        <p:tav tm="0">
                                          <p:val>
                                            <p:strVal val="ppt_x"/>
                                          </p:val>
                                        </p:tav>
                                        <p:tav tm="100000">
                                          <p:val>
                                            <p:strVal val="0-ppt_w/2"/>
                                          </p:val>
                                        </p:tav>
                                      </p:tavLst>
                                    </p:anim>
                                    <p:anim calcmode="lin" valueType="num">
                                      <p:cBhvr additive="base">
                                        <p:cTn id="267" dur="5000"/>
                                        <p:tgtEl>
                                          <p:spTgt spid="24"/>
                                        </p:tgtEl>
                                        <p:attrNameLst>
                                          <p:attrName>ppt_y</p:attrName>
                                        </p:attrNameLst>
                                      </p:cBhvr>
                                      <p:tavLst>
                                        <p:tav tm="0">
                                          <p:val>
                                            <p:strVal val="ppt_y"/>
                                          </p:val>
                                        </p:tav>
                                        <p:tav tm="100000">
                                          <p:val>
                                            <p:strVal val="ppt_y"/>
                                          </p:val>
                                        </p:tav>
                                      </p:tavLst>
                                    </p:anim>
                                    <p:set>
                                      <p:cBhvr>
                                        <p:cTn id="268" dur="1" fill="hold">
                                          <p:stCondLst>
                                            <p:cond delay="4999"/>
                                          </p:stCondLst>
                                        </p:cTn>
                                        <p:tgtEl>
                                          <p:spTgt spid="24"/>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5000"/>
                                        <p:tgtEl>
                                          <p:spTgt spid="26"/>
                                        </p:tgtEl>
                                        <p:attrNameLst>
                                          <p:attrName>ppt_x</p:attrName>
                                        </p:attrNameLst>
                                      </p:cBhvr>
                                      <p:tavLst>
                                        <p:tav tm="0">
                                          <p:val>
                                            <p:strVal val="ppt_x"/>
                                          </p:val>
                                        </p:tav>
                                        <p:tav tm="100000">
                                          <p:val>
                                            <p:strVal val="0-ppt_w/2"/>
                                          </p:val>
                                        </p:tav>
                                      </p:tavLst>
                                    </p:anim>
                                    <p:anim calcmode="lin" valueType="num">
                                      <p:cBhvr additive="base">
                                        <p:cTn id="271" dur="5000"/>
                                        <p:tgtEl>
                                          <p:spTgt spid="26"/>
                                        </p:tgtEl>
                                        <p:attrNameLst>
                                          <p:attrName>ppt_y</p:attrName>
                                        </p:attrNameLst>
                                      </p:cBhvr>
                                      <p:tavLst>
                                        <p:tav tm="0">
                                          <p:val>
                                            <p:strVal val="ppt_y"/>
                                          </p:val>
                                        </p:tav>
                                        <p:tav tm="100000">
                                          <p:val>
                                            <p:strVal val="ppt_y"/>
                                          </p:val>
                                        </p:tav>
                                      </p:tavLst>
                                    </p:anim>
                                    <p:set>
                                      <p:cBhvr>
                                        <p:cTn id="272" dur="1" fill="hold">
                                          <p:stCondLst>
                                            <p:cond delay="4999"/>
                                          </p:stCondLst>
                                        </p:cTn>
                                        <p:tgtEl>
                                          <p:spTgt spid="26"/>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5000" fill="hold"/>
                                        <p:tgtEl>
                                          <p:spTgt spid="5"/>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9"/>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19"/>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1"/>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3"/>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5"/>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6"/>
                                        </p:tgtEl>
                                        <p:attrNameLst>
                                          <p:attrName>r</p:attrName>
                                        </p:attrNameLst>
                                      </p:cBhvr>
                                    </p:animRot>
                                  </p:childTnLst>
                                </p:cTn>
                              </p:par>
                              <p:par>
                                <p:cTn id="297" presetID="8" presetClass="emph" presetSubtype="0" fill="hold" nodeType="withEffect">
                                  <p:stCondLst>
                                    <p:cond delay="0"/>
                                  </p:stCondLst>
                                  <p:childTnLst>
                                    <p:animRot by="21600000">
                                      <p:cBhvr>
                                        <p:cTn id="298" dur="5000" fill="hold"/>
                                        <p:tgtEl>
                                          <p:spTgt spid="8"/>
                                        </p:tgtEl>
                                        <p:attrNameLst>
                                          <p:attrName>r</p:attrName>
                                        </p:attrNameLst>
                                      </p:cBhvr>
                                    </p:animRot>
                                  </p:childTnLst>
                                </p:cTn>
                              </p:par>
                              <p:par>
                                <p:cTn id="299" presetID="8" presetClass="emph" presetSubtype="0" fill="hold" nodeType="withEffect">
                                  <p:stCondLst>
                                    <p:cond delay="0"/>
                                  </p:stCondLst>
                                  <p:childTnLst>
                                    <p:animRot by="21600000">
                                      <p:cBhvr>
                                        <p:cTn id="300" dur="5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5000" fill="hold"/>
                                        <p:tgtEl>
                                          <p:spTgt spid="12"/>
                                        </p:tgtEl>
                                        <p:attrNameLst>
                                          <p:attrName>r</p:attrName>
                                        </p:attrNameLst>
                                      </p:cBhvr>
                                    </p:animRot>
                                  </p:childTnLst>
                                </p:cTn>
                              </p:par>
                              <p:par>
                                <p:cTn id="303" presetID="8" presetClass="emph" presetSubtype="0" fill="hold" nodeType="withEffect">
                                  <p:stCondLst>
                                    <p:cond delay="0"/>
                                  </p:stCondLst>
                                  <p:childTnLst>
                                    <p:animRot by="21600000">
                                      <p:cBhvr>
                                        <p:cTn id="304" dur="5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5000" fill="hold"/>
                                        <p:tgtEl>
                                          <p:spTgt spid="16"/>
                                        </p:tgtEl>
                                        <p:attrNameLst>
                                          <p:attrName>r</p:attrName>
                                        </p:attrNameLst>
                                      </p:cBhvr>
                                    </p:animRot>
                                  </p:childTnLst>
                                </p:cTn>
                              </p:par>
                              <p:par>
                                <p:cTn id="307" presetID="8" presetClass="emph" presetSubtype="0" fill="hold" nodeType="withEffect">
                                  <p:stCondLst>
                                    <p:cond delay="0"/>
                                  </p:stCondLst>
                                  <p:childTnLst>
                                    <p:animRot by="21600000">
                                      <p:cBhvr>
                                        <p:cTn id="308" dur="5000" fill="hold"/>
                                        <p:tgtEl>
                                          <p:spTgt spid="18"/>
                                        </p:tgtEl>
                                        <p:attrNameLst>
                                          <p:attrName>r</p:attrName>
                                        </p:attrNameLst>
                                      </p:cBhvr>
                                    </p:animRot>
                                  </p:childTnLst>
                                </p:cTn>
                              </p:par>
                              <p:par>
                                <p:cTn id="309" presetID="8" presetClass="emph" presetSubtype="0" fill="hold" nodeType="withEffect">
                                  <p:stCondLst>
                                    <p:cond delay="0"/>
                                  </p:stCondLst>
                                  <p:childTnLst>
                                    <p:animRot by="21600000">
                                      <p:cBhvr>
                                        <p:cTn id="310" dur="5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5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5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5000" fill="hold"/>
                                        <p:tgtEl>
                                          <p:spTgt spid="26"/>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5000" fill="hold"/>
                                        <p:tgtEl>
                                          <p:spTgt spid="4"/>
                                        </p:tgtEl>
                                        <p:attrNameLst>
                                          <p:attrName>ppt_w</p:attrName>
                                        </p:attrNameLst>
                                      </p:cBhvr>
                                      <p:tavLst>
                                        <p:tav tm="0">
                                          <p:val>
                                            <p:strVal val="4/3*#ppt_w"/>
                                          </p:val>
                                        </p:tav>
                                        <p:tav tm="100000">
                                          <p:val>
                                            <p:strVal val="#ppt_w"/>
                                          </p:val>
                                        </p:tav>
                                      </p:tavLst>
                                    </p:anim>
                                    <p:anim calcmode="lin" valueType="num">
                                      <p:cBhvr>
                                        <p:cTn id="320" dur="5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9943e3b6d7cedc7d601d9382411b0f26.jpg"/>
          <p:cNvPicPr>
            <a:picLocks noChangeAspect="1"/>
          </p:cNvPicPr>
          <p:nvPr/>
        </p:nvPicPr>
        <p:blipFill>
          <a:blip r:embed="rId2"/>
          <a:stretch>
            <a:fillRect/>
          </a:stretch>
        </p:blipFill>
        <p:spPr>
          <a:xfrm>
            <a:off x="-8930" y="0"/>
            <a:ext cx="9152930" cy="6858000"/>
          </a:xfrm>
          <a:prstGeom prst="rect">
            <a:avLst/>
          </a:prstGeom>
        </p:spPr>
      </p:pic>
      <p:pic>
        <p:nvPicPr>
          <p:cNvPr id="5" name="4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6" name="5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7" name="6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8" name="7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9" name="8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10" name="9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11" name="10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12" name="11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13" name="12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14" name="13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15" name="14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16" name="15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17" name="16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18" name="17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19" name="18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20" name="19 Imagen" descr="11.png"/>
          <p:cNvPicPr>
            <a:picLocks noChangeAspect="1"/>
          </p:cNvPicPr>
          <p:nvPr/>
        </p:nvPicPr>
        <p:blipFill>
          <a:blip r:embed="rId3">
            <a:duotone>
              <a:schemeClr val="accent1">
                <a:shade val="45000"/>
                <a:satMod val="135000"/>
              </a:schemeClr>
              <a:prstClr val="white"/>
            </a:duotone>
            <a:lum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0-#ppt_w/2"/>
                                          </p:val>
                                        </p:tav>
                                        <p:tav tm="100000">
                                          <p:val>
                                            <p:strVal val="#ppt_x"/>
                                          </p:val>
                                        </p:tav>
                                      </p:tavLst>
                                    </p:anim>
                                    <p:anim calcmode="lin" valueType="num">
                                      <p:cBhvr additive="base">
                                        <p:cTn id="15" dur="4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6000" fill="hold"/>
                                        <p:tgtEl>
                                          <p:spTgt spid="10"/>
                                        </p:tgtEl>
                                        <p:attrNameLst>
                                          <p:attrName>ppt_x</p:attrName>
                                        </p:attrNameLst>
                                      </p:cBhvr>
                                      <p:tavLst>
                                        <p:tav tm="0">
                                          <p:val>
                                            <p:strVal val="0-#ppt_w/2"/>
                                          </p:val>
                                        </p:tav>
                                        <p:tav tm="100000">
                                          <p:val>
                                            <p:strVal val="#ppt_x"/>
                                          </p:val>
                                        </p:tav>
                                      </p:tavLst>
                                    </p:anim>
                                    <p:anim calcmode="lin" valueType="num">
                                      <p:cBhvr additive="base">
                                        <p:cTn id="23" dur="6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7000" fill="hold"/>
                                        <p:tgtEl>
                                          <p:spTgt spid="13"/>
                                        </p:tgtEl>
                                        <p:attrNameLst>
                                          <p:attrName>ppt_x</p:attrName>
                                        </p:attrNameLst>
                                      </p:cBhvr>
                                      <p:tavLst>
                                        <p:tav tm="0">
                                          <p:val>
                                            <p:strVal val="0-#ppt_w/2"/>
                                          </p:val>
                                        </p:tav>
                                        <p:tav tm="100000">
                                          <p:val>
                                            <p:strVal val="#ppt_x"/>
                                          </p:val>
                                        </p:tav>
                                      </p:tavLst>
                                    </p:anim>
                                    <p:anim calcmode="lin" valueType="num">
                                      <p:cBhvr additive="base">
                                        <p:cTn id="27" dur="7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8000" fill="hold"/>
                                        <p:tgtEl>
                                          <p:spTgt spid="15"/>
                                        </p:tgtEl>
                                        <p:attrNameLst>
                                          <p:attrName>ppt_x</p:attrName>
                                        </p:attrNameLst>
                                      </p:cBhvr>
                                      <p:tavLst>
                                        <p:tav tm="0">
                                          <p:val>
                                            <p:strVal val="0-#ppt_w/2"/>
                                          </p:val>
                                        </p:tav>
                                        <p:tav tm="100000">
                                          <p:val>
                                            <p:strVal val="#ppt_x"/>
                                          </p:val>
                                        </p:tav>
                                      </p:tavLst>
                                    </p:anim>
                                    <p:anim calcmode="lin" valueType="num">
                                      <p:cBhvr additive="base">
                                        <p:cTn id="31" dur="8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9000" fill="hold"/>
                                        <p:tgtEl>
                                          <p:spTgt spid="17"/>
                                        </p:tgtEl>
                                        <p:attrNameLst>
                                          <p:attrName>ppt_x</p:attrName>
                                        </p:attrNameLst>
                                      </p:cBhvr>
                                      <p:tavLst>
                                        <p:tav tm="0">
                                          <p:val>
                                            <p:strVal val="0-#ppt_w/2"/>
                                          </p:val>
                                        </p:tav>
                                        <p:tav tm="100000">
                                          <p:val>
                                            <p:strVal val="#ppt_x"/>
                                          </p:val>
                                        </p:tav>
                                      </p:tavLst>
                                    </p:anim>
                                    <p:anim calcmode="lin" valueType="num">
                                      <p:cBhvr additive="base">
                                        <p:cTn id="35" dur="9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10000" fill="hold"/>
                                        <p:tgtEl>
                                          <p:spTgt spid="18"/>
                                        </p:tgtEl>
                                        <p:attrNameLst>
                                          <p:attrName>ppt_x</p:attrName>
                                        </p:attrNameLst>
                                      </p:cBhvr>
                                      <p:tavLst>
                                        <p:tav tm="0">
                                          <p:val>
                                            <p:strVal val="0-#ppt_w/2"/>
                                          </p:val>
                                        </p:tav>
                                        <p:tav tm="100000">
                                          <p:val>
                                            <p:strVal val="#ppt_x"/>
                                          </p:val>
                                        </p:tav>
                                      </p:tavLst>
                                    </p:anim>
                                    <p:anim calcmode="lin" valueType="num">
                                      <p:cBhvr additive="base">
                                        <p:cTn id="39" dur="10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0" fill="hold"/>
                                        <p:tgtEl>
                                          <p:spTgt spid="12"/>
                                        </p:tgtEl>
                                        <p:attrNameLst>
                                          <p:attrName>ppt_x</p:attrName>
                                        </p:attrNameLst>
                                      </p:cBhvr>
                                      <p:tavLst>
                                        <p:tav tm="0">
                                          <p:val>
                                            <p:strVal val="1+#ppt_w/2"/>
                                          </p:val>
                                        </p:tav>
                                        <p:tav tm="100000">
                                          <p:val>
                                            <p:strVal val="#ppt_x"/>
                                          </p:val>
                                        </p:tav>
                                      </p:tavLst>
                                    </p:anim>
                                    <p:anim calcmode="lin" valueType="num">
                                      <p:cBhvr additive="base">
                                        <p:cTn id="55" dur="6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7000" fill="hold"/>
                                        <p:tgtEl>
                                          <p:spTgt spid="14"/>
                                        </p:tgtEl>
                                        <p:attrNameLst>
                                          <p:attrName>ppt_x</p:attrName>
                                        </p:attrNameLst>
                                      </p:cBhvr>
                                      <p:tavLst>
                                        <p:tav tm="0">
                                          <p:val>
                                            <p:strVal val="1+#ppt_w/2"/>
                                          </p:val>
                                        </p:tav>
                                        <p:tav tm="100000">
                                          <p:val>
                                            <p:strVal val="#ppt_x"/>
                                          </p:val>
                                        </p:tav>
                                      </p:tavLst>
                                    </p:anim>
                                    <p:anim calcmode="lin" valueType="num">
                                      <p:cBhvr additive="base">
                                        <p:cTn id="59" dur="7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8000" fill="hold"/>
                                        <p:tgtEl>
                                          <p:spTgt spid="16"/>
                                        </p:tgtEl>
                                        <p:attrNameLst>
                                          <p:attrName>ppt_x</p:attrName>
                                        </p:attrNameLst>
                                      </p:cBhvr>
                                      <p:tavLst>
                                        <p:tav tm="0">
                                          <p:val>
                                            <p:strVal val="1+#ppt_w/2"/>
                                          </p:val>
                                        </p:tav>
                                        <p:tav tm="100000">
                                          <p:val>
                                            <p:strVal val="#ppt_x"/>
                                          </p:val>
                                        </p:tav>
                                      </p:tavLst>
                                    </p:anim>
                                    <p:anim calcmode="lin" valueType="num">
                                      <p:cBhvr additive="base">
                                        <p:cTn id="63" dur="8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9000" fill="hold"/>
                                        <p:tgtEl>
                                          <p:spTgt spid="19"/>
                                        </p:tgtEl>
                                        <p:attrNameLst>
                                          <p:attrName>ppt_x</p:attrName>
                                        </p:attrNameLst>
                                      </p:cBhvr>
                                      <p:tavLst>
                                        <p:tav tm="0">
                                          <p:val>
                                            <p:strVal val="1+#ppt_w/2"/>
                                          </p:val>
                                        </p:tav>
                                        <p:tav tm="100000">
                                          <p:val>
                                            <p:strVal val="#ppt_x"/>
                                          </p:val>
                                        </p:tav>
                                      </p:tavLst>
                                    </p:anim>
                                    <p:anim calcmode="lin" valueType="num">
                                      <p:cBhvr additive="base">
                                        <p:cTn id="67" dur="9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10000" fill="hold"/>
                                        <p:tgtEl>
                                          <p:spTgt spid="20"/>
                                        </p:tgtEl>
                                        <p:attrNameLst>
                                          <p:attrName>ppt_x</p:attrName>
                                        </p:attrNameLst>
                                      </p:cBhvr>
                                      <p:tavLst>
                                        <p:tav tm="0">
                                          <p:val>
                                            <p:strVal val="1+#ppt_w/2"/>
                                          </p:val>
                                        </p:tav>
                                        <p:tav tm="100000">
                                          <p:val>
                                            <p:strVal val="#ppt_x"/>
                                          </p:val>
                                        </p:tav>
                                      </p:tavLst>
                                    </p:anim>
                                    <p:anim calcmode="lin" valueType="num">
                                      <p:cBhvr additive="base">
                                        <p:cTn id="71" dur="10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20"/>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1+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1+ppt_w/2"/>
                                          </p:val>
                                        </p:tav>
                                      </p:tavLst>
                                    </p:anim>
                                    <p:anim calcmode="lin" valueType="num">
                                      <p:cBhvr additive="base">
                                        <p:cTn id="111" dur="5000"/>
                                        <p:tgtEl>
                                          <p:spTgt spid="7"/>
                                        </p:tgtEl>
                                        <p:attrNameLst>
                                          <p:attrName>ppt_y</p:attrName>
                                        </p:attrNameLst>
                                      </p:cBhvr>
                                      <p:tavLst>
                                        <p:tav tm="0">
                                          <p:val>
                                            <p:strVal val="ppt_y"/>
                                          </p:val>
                                        </p:tav>
                                        <p:tav tm="100000">
                                          <p:val>
                                            <p:strVal val="ppt_y"/>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1+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1+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1+ppt_w/2"/>
                                          </p:val>
                                        </p:tav>
                                      </p:tavLst>
                                    </p:anim>
                                    <p:anim calcmode="lin" valueType="num">
                                      <p:cBhvr additive="base">
                                        <p:cTn id="127" dur="5000"/>
                                        <p:tgtEl>
                                          <p:spTgt spid="15"/>
                                        </p:tgtEl>
                                        <p:attrNameLst>
                                          <p:attrName>ppt_y</p:attrName>
                                        </p:attrNameLst>
                                      </p:cBhvr>
                                      <p:tavLst>
                                        <p:tav tm="0">
                                          <p:val>
                                            <p:strVal val="ppt_y"/>
                                          </p:val>
                                        </p:tav>
                                        <p:tav tm="100000">
                                          <p:val>
                                            <p:strVal val="ppt_y"/>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1+ppt_w/2"/>
                                          </p:val>
                                        </p:tav>
                                      </p:tavLst>
                                    </p:anim>
                                    <p:anim calcmode="lin" valueType="num">
                                      <p:cBhvr additive="base">
                                        <p:cTn id="131" dur="5000"/>
                                        <p:tgtEl>
                                          <p:spTgt spid="17"/>
                                        </p:tgtEl>
                                        <p:attrNameLst>
                                          <p:attrName>ppt_y</p:attrName>
                                        </p:attrNameLst>
                                      </p:cBhvr>
                                      <p:tavLst>
                                        <p:tav tm="0">
                                          <p:val>
                                            <p:strVal val="ppt_y"/>
                                          </p:val>
                                        </p:tav>
                                        <p:tav tm="100000">
                                          <p:val>
                                            <p:strVal val="ppt_y"/>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8"/>
                                        </p:tgtEl>
                                        <p:attrNameLst>
                                          <p:attrName>ppt_x</p:attrName>
                                        </p:attrNameLst>
                                      </p:cBhvr>
                                      <p:tavLst>
                                        <p:tav tm="0">
                                          <p:val>
                                            <p:strVal val="ppt_x"/>
                                          </p:val>
                                        </p:tav>
                                        <p:tav tm="100000">
                                          <p:val>
                                            <p:strVal val="1+ppt_w/2"/>
                                          </p:val>
                                        </p:tav>
                                      </p:tavLst>
                                    </p:anim>
                                    <p:anim calcmode="lin" valueType="num">
                                      <p:cBhvr additive="base">
                                        <p:cTn id="135" dur="5000"/>
                                        <p:tgtEl>
                                          <p:spTgt spid="18"/>
                                        </p:tgtEl>
                                        <p:attrNameLst>
                                          <p:attrName>ppt_y</p:attrName>
                                        </p:attrNameLst>
                                      </p:cBhvr>
                                      <p:tavLst>
                                        <p:tav tm="0">
                                          <p:val>
                                            <p:strVal val="ppt_y"/>
                                          </p:val>
                                        </p:tav>
                                        <p:tav tm="100000">
                                          <p:val>
                                            <p:strVal val="ppt_y"/>
                                          </p:val>
                                        </p:tav>
                                      </p:tavLst>
                                    </p:anim>
                                    <p:set>
                                      <p:cBhvr>
                                        <p:cTn id="136" dur="1" fill="hold">
                                          <p:stCondLst>
                                            <p:cond delay="4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8"/>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6"/>
                                        </p:tgtEl>
                                        <p:attrNameLst>
                                          <p:attrName>ppt_x</p:attrName>
                                        </p:attrNameLst>
                                      </p:cBhvr>
                                      <p:tavLst>
                                        <p:tav tm="0">
                                          <p:val>
                                            <p:strVal val="ppt_x"/>
                                          </p:val>
                                        </p:tav>
                                        <p:tav tm="100000">
                                          <p:val>
                                            <p:strVal val="0-ppt_w/2"/>
                                          </p:val>
                                        </p:tav>
                                      </p:tavLst>
                                    </p:anim>
                                    <p:anim calcmode="lin" valueType="num">
                                      <p:cBhvr additive="base">
                                        <p:cTn id="155" dur="5000"/>
                                        <p:tgtEl>
                                          <p:spTgt spid="6"/>
                                        </p:tgtEl>
                                        <p:attrNameLst>
                                          <p:attrName>ppt_y</p:attrName>
                                        </p:attrNameLst>
                                      </p:cBhvr>
                                      <p:tavLst>
                                        <p:tav tm="0">
                                          <p:val>
                                            <p:strVal val="ppt_y"/>
                                          </p:val>
                                        </p:tav>
                                        <p:tav tm="100000">
                                          <p:val>
                                            <p:strVal val="ppt_y"/>
                                          </p:val>
                                        </p:tav>
                                      </p:tavLst>
                                    </p:anim>
                                    <p:set>
                                      <p:cBhvr>
                                        <p:cTn id="156" dur="1" fill="hold">
                                          <p:stCondLst>
                                            <p:cond delay="4999"/>
                                          </p:stCondLst>
                                        </p:cTn>
                                        <p:tgtEl>
                                          <p:spTgt spid="6"/>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8"/>
                                        </p:tgtEl>
                                        <p:attrNameLst>
                                          <p:attrName>ppt_x</p:attrName>
                                        </p:attrNameLst>
                                      </p:cBhvr>
                                      <p:tavLst>
                                        <p:tav tm="0">
                                          <p:val>
                                            <p:strVal val="ppt_x"/>
                                          </p:val>
                                        </p:tav>
                                        <p:tav tm="100000">
                                          <p:val>
                                            <p:strVal val="0-ppt_w/2"/>
                                          </p:val>
                                        </p:tav>
                                      </p:tavLst>
                                    </p:anim>
                                    <p:anim calcmode="lin" valueType="num">
                                      <p:cBhvr additive="base">
                                        <p:cTn id="159" dur="5000"/>
                                        <p:tgtEl>
                                          <p:spTgt spid="8"/>
                                        </p:tgtEl>
                                        <p:attrNameLst>
                                          <p:attrName>ppt_y</p:attrName>
                                        </p:attrNameLst>
                                      </p:cBhvr>
                                      <p:tavLst>
                                        <p:tav tm="0">
                                          <p:val>
                                            <p:strVal val="ppt_y"/>
                                          </p:val>
                                        </p:tav>
                                        <p:tav tm="100000">
                                          <p:val>
                                            <p:strVal val="ppt_y"/>
                                          </p:val>
                                        </p:tav>
                                      </p:tavLst>
                                    </p:anim>
                                    <p:set>
                                      <p:cBhvr>
                                        <p:cTn id="160" dur="1" fill="hold">
                                          <p:stCondLst>
                                            <p:cond delay="4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1"/>
                                        </p:tgtEl>
                                        <p:attrNameLst>
                                          <p:attrName>ppt_x</p:attrName>
                                        </p:attrNameLst>
                                      </p:cBhvr>
                                      <p:tavLst>
                                        <p:tav tm="0">
                                          <p:val>
                                            <p:strVal val="ppt_x"/>
                                          </p:val>
                                        </p:tav>
                                        <p:tav tm="100000">
                                          <p:val>
                                            <p:strVal val="0-ppt_w/2"/>
                                          </p:val>
                                        </p:tav>
                                      </p:tavLst>
                                    </p:anim>
                                    <p:anim calcmode="lin" valueType="num">
                                      <p:cBhvr additive="base">
                                        <p:cTn id="163" dur="5000"/>
                                        <p:tgtEl>
                                          <p:spTgt spid="11"/>
                                        </p:tgtEl>
                                        <p:attrNameLst>
                                          <p:attrName>ppt_y</p:attrName>
                                        </p:attrNameLst>
                                      </p:cBhvr>
                                      <p:tavLst>
                                        <p:tav tm="0">
                                          <p:val>
                                            <p:strVal val="ppt_y"/>
                                          </p:val>
                                        </p:tav>
                                        <p:tav tm="100000">
                                          <p:val>
                                            <p:strVal val="ppt_y"/>
                                          </p:val>
                                        </p:tav>
                                      </p:tavLst>
                                    </p:anim>
                                    <p:set>
                                      <p:cBhvr>
                                        <p:cTn id="164" dur="1" fill="hold">
                                          <p:stCondLst>
                                            <p:cond delay="4999"/>
                                          </p:stCondLst>
                                        </p:cTn>
                                        <p:tgtEl>
                                          <p:spTgt spid="11"/>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2"/>
                                        </p:tgtEl>
                                        <p:attrNameLst>
                                          <p:attrName>ppt_x</p:attrName>
                                        </p:attrNameLst>
                                      </p:cBhvr>
                                      <p:tavLst>
                                        <p:tav tm="0">
                                          <p:val>
                                            <p:strVal val="ppt_x"/>
                                          </p:val>
                                        </p:tav>
                                        <p:tav tm="100000">
                                          <p:val>
                                            <p:strVal val="0-ppt_w/2"/>
                                          </p:val>
                                        </p:tav>
                                      </p:tavLst>
                                    </p:anim>
                                    <p:anim calcmode="lin" valueType="num">
                                      <p:cBhvr additive="base">
                                        <p:cTn id="167" dur="5000"/>
                                        <p:tgtEl>
                                          <p:spTgt spid="12"/>
                                        </p:tgtEl>
                                        <p:attrNameLst>
                                          <p:attrName>ppt_y</p:attrName>
                                        </p:attrNameLst>
                                      </p:cBhvr>
                                      <p:tavLst>
                                        <p:tav tm="0">
                                          <p:val>
                                            <p:strVal val="ppt_y"/>
                                          </p:val>
                                        </p:tav>
                                        <p:tav tm="100000">
                                          <p:val>
                                            <p:strVal val="ppt_y"/>
                                          </p:val>
                                        </p:tav>
                                      </p:tavLst>
                                    </p:anim>
                                    <p:set>
                                      <p:cBhvr>
                                        <p:cTn id="168" dur="1" fill="hold">
                                          <p:stCondLst>
                                            <p:cond delay="4999"/>
                                          </p:stCondLst>
                                        </p:cTn>
                                        <p:tgtEl>
                                          <p:spTgt spid="1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4"/>
                                        </p:tgtEl>
                                        <p:attrNameLst>
                                          <p:attrName>ppt_x</p:attrName>
                                        </p:attrNameLst>
                                      </p:cBhvr>
                                      <p:tavLst>
                                        <p:tav tm="0">
                                          <p:val>
                                            <p:strVal val="ppt_x"/>
                                          </p:val>
                                        </p:tav>
                                        <p:tav tm="100000">
                                          <p:val>
                                            <p:strVal val="0-ppt_w/2"/>
                                          </p:val>
                                        </p:tav>
                                      </p:tavLst>
                                    </p:anim>
                                    <p:anim calcmode="lin" valueType="num">
                                      <p:cBhvr additive="base">
                                        <p:cTn id="171" dur="5000"/>
                                        <p:tgtEl>
                                          <p:spTgt spid="14"/>
                                        </p:tgtEl>
                                        <p:attrNameLst>
                                          <p:attrName>ppt_y</p:attrName>
                                        </p:attrNameLst>
                                      </p:cBhvr>
                                      <p:tavLst>
                                        <p:tav tm="0">
                                          <p:val>
                                            <p:strVal val="ppt_y"/>
                                          </p:val>
                                        </p:tav>
                                        <p:tav tm="100000">
                                          <p:val>
                                            <p:strVal val="ppt_y"/>
                                          </p:val>
                                        </p:tav>
                                      </p:tavLst>
                                    </p:anim>
                                    <p:set>
                                      <p:cBhvr>
                                        <p:cTn id="172" dur="1" fill="hold">
                                          <p:stCondLst>
                                            <p:cond delay="4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9"/>
                                        </p:tgtEl>
                                        <p:attrNameLst>
                                          <p:attrName>ppt_x</p:attrName>
                                        </p:attrNameLst>
                                      </p:cBhvr>
                                      <p:tavLst>
                                        <p:tav tm="0">
                                          <p:val>
                                            <p:strVal val="ppt_x"/>
                                          </p:val>
                                        </p:tav>
                                        <p:tav tm="100000">
                                          <p:val>
                                            <p:strVal val="0-ppt_w/2"/>
                                          </p:val>
                                        </p:tav>
                                      </p:tavLst>
                                    </p:anim>
                                    <p:anim calcmode="lin" valueType="num">
                                      <p:cBhvr additive="base">
                                        <p:cTn id="179" dur="5000"/>
                                        <p:tgtEl>
                                          <p:spTgt spid="19"/>
                                        </p:tgtEl>
                                        <p:attrNameLst>
                                          <p:attrName>ppt_y</p:attrName>
                                        </p:attrNameLst>
                                      </p:cBhvr>
                                      <p:tavLst>
                                        <p:tav tm="0">
                                          <p:val>
                                            <p:strVal val="ppt_y"/>
                                          </p:val>
                                        </p:tav>
                                        <p:tav tm="100000">
                                          <p:val>
                                            <p:strVal val="ppt_y"/>
                                          </p:val>
                                        </p:tav>
                                      </p:tavLst>
                                    </p:anim>
                                    <p:set>
                                      <p:cBhvr>
                                        <p:cTn id="180" dur="1" fill="hold">
                                          <p:stCondLst>
                                            <p:cond delay="4999"/>
                                          </p:stCondLst>
                                        </p:cTn>
                                        <p:tgtEl>
                                          <p:spTgt spid="19"/>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20"/>
                                        </p:tgtEl>
                                        <p:attrNameLst>
                                          <p:attrName>ppt_x</p:attrName>
                                        </p:attrNameLst>
                                      </p:cBhvr>
                                      <p:tavLst>
                                        <p:tav tm="0">
                                          <p:val>
                                            <p:strVal val="ppt_x"/>
                                          </p:val>
                                        </p:tav>
                                        <p:tav tm="100000">
                                          <p:val>
                                            <p:strVal val="0-ppt_w/2"/>
                                          </p:val>
                                        </p:tav>
                                      </p:tavLst>
                                    </p:anim>
                                    <p:anim calcmode="lin" valueType="num">
                                      <p:cBhvr additive="base">
                                        <p:cTn id="183" dur="5000"/>
                                        <p:tgtEl>
                                          <p:spTgt spid="20"/>
                                        </p:tgtEl>
                                        <p:attrNameLst>
                                          <p:attrName>ppt_y</p:attrName>
                                        </p:attrNameLst>
                                      </p:cBhvr>
                                      <p:tavLst>
                                        <p:tav tm="0">
                                          <p:val>
                                            <p:strVal val="ppt_y"/>
                                          </p:val>
                                        </p:tav>
                                        <p:tav tm="100000">
                                          <p:val>
                                            <p:strVal val="ppt_y"/>
                                          </p:val>
                                        </p:tav>
                                      </p:tavLst>
                                    </p:anim>
                                    <p:set>
                                      <p:cBhvr>
                                        <p:cTn id="184" dur="1" fill="hold">
                                          <p:stCondLst>
                                            <p:cond delay="4999"/>
                                          </p:stCondLst>
                                        </p:cTn>
                                        <p:tgtEl>
                                          <p:spTgt spid="20"/>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44D00">
                  <a:shade val="67500"/>
                  <a:satMod val="115000"/>
                </a:srgbClr>
              </a:gs>
              <a:gs pos="100000">
                <a:srgbClr val="744D00">
                  <a:shade val="100000"/>
                  <a:satMod val="115000"/>
                </a:srgbClr>
              </a:gs>
            </a:gsLst>
            <a:lin ang="16200000" scaled="1"/>
            <a:tileRect/>
          </a:gradFill>
        </p:spPr>
        <p:txBody>
          <a:bodyPr/>
          <a:lstStyle/>
          <a:p>
            <a:endParaRPr lang="es-ES" dirty="0"/>
          </a:p>
        </p:txBody>
      </p:sp>
      <p:pic>
        <p:nvPicPr>
          <p:cNvPr id="5" name="4 Imagen" descr="original.jpg"/>
          <p:cNvPicPr>
            <a:picLocks noChangeAspect="1"/>
          </p:cNvPicPr>
          <p:nvPr/>
        </p:nvPicPr>
        <p:blipFill>
          <a:blip r:embed="rId2"/>
          <a:stretch>
            <a:fillRect/>
          </a:stretch>
        </p:blipFill>
        <p:spPr>
          <a:xfrm>
            <a:off x="0" y="0"/>
            <a:ext cx="9144000" cy="6858000"/>
          </a:xfrm>
          <a:prstGeom prst="rect">
            <a:avLst/>
          </a:prstGeom>
        </p:spPr>
      </p:pic>
      <p:pic>
        <p:nvPicPr>
          <p:cNvPr id="6" name="5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936566">
            <a:off x="970766" y="1029917"/>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3">
            <a:duotone>
              <a:schemeClr val="accent6">
                <a:shade val="45000"/>
                <a:satMod val="135000"/>
              </a:schemeClr>
              <a:prstClr val="white"/>
            </a:duotone>
            <a:lum contrast="20000"/>
          </a:blip>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4" cstate="print">
            <a:duotone>
              <a:schemeClr val="accent6">
                <a:shade val="45000"/>
                <a:satMod val="135000"/>
              </a:schemeClr>
              <a:prstClr val="white"/>
            </a:duotone>
            <a:lum contrast="20000"/>
          </a:blip>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5" name="14 Imagen" descr="6.png"/>
          <p:cNvPicPr>
            <a:picLocks noChangeAspect="1"/>
          </p:cNvPicPr>
          <p:nvPr/>
        </p:nvPicPr>
        <p:blipFill>
          <a:blip r:embed="rId5" cstate="print">
            <a:duotone>
              <a:schemeClr val="accent6">
                <a:shade val="45000"/>
                <a:satMod val="135000"/>
              </a:schemeClr>
              <a:prstClr val="white"/>
            </a:duotone>
            <a:lum contrast="20000"/>
          </a:blip>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6" name="15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0-#ppt_w/2"/>
                                          </p:val>
                                        </p:tav>
                                        <p:tav tm="100000">
                                          <p:val>
                                            <p:strVal val="#ppt_x"/>
                                          </p:val>
                                        </p:tav>
                                      </p:tavLst>
                                    </p:anim>
                                    <p:anim calcmode="lin" valueType="num">
                                      <p:cBhvr additive="base">
                                        <p:cTn id="15" dur="5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0-#ppt_w/2"/>
                                          </p:val>
                                        </p:tav>
                                        <p:tav tm="100000">
                                          <p:val>
                                            <p:strVal val="#ppt_x"/>
                                          </p:val>
                                        </p:tav>
                                      </p:tavLst>
                                    </p:anim>
                                    <p:anim calcmode="lin" valueType="num">
                                      <p:cBhvr additive="base">
                                        <p:cTn id="19" dur="5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0" fill="hold"/>
                                        <p:tgtEl>
                                          <p:spTgt spid="12"/>
                                        </p:tgtEl>
                                        <p:attrNameLst>
                                          <p:attrName>ppt_x</p:attrName>
                                        </p:attrNameLst>
                                      </p:cBhvr>
                                      <p:tavLst>
                                        <p:tav tm="0">
                                          <p:val>
                                            <p:strVal val="0-#ppt_w/2"/>
                                          </p:val>
                                        </p:tav>
                                        <p:tav tm="100000">
                                          <p:val>
                                            <p:strVal val="#ppt_x"/>
                                          </p:val>
                                        </p:tav>
                                      </p:tavLst>
                                    </p:anim>
                                    <p:anim calcmode="lin" valueType="num">
                                      <p:cBhvr additive="base">
                                        <p:cTn id="23" dur="5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0" fill="hold"/>
                                        <p:tgtEl>
                                          <p:spTgt spid="14"/>
                                        </p:tgtEl>
                                        <p:attrNameLst>
                                          <p:attrName>ppt_x</p:attrName>
                                        </p:attrNameLst>
                                      </p:cBhvr>
                                      <p:tavLst>
                                        <p:tav tm="0">
                                          <p:val>
                                            <p:strVal val="0-#ppt_w/2"/>
                                          </p:val>
                                        </p:tav>
                                        <p:tav tm="100000">
                                          <p:val>
                                            <p:strVal val="#ppt_x"/>
                                          </p:val>
                                        </p:tav>
                                      </p:tavLst>
                                    </p:anim>
                                    <p:anim calcmode="lin" valueType="num">
                                      <p:cBhvr additive="base">
                                        <p:cTn id="27" dur="5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0" fill="hold"/>
                                        <p:tgtEl>
                                          <p:spTgt spid="7"/>
                                        </p:tgtEl>
                                        <p:attrNameLst>
                                          <p:attrName>ppt_x</p:attrName>
                                        </p:attrNameLst>
                                      </p:cBhvr>
                                      <p:tavLst>
                                        <p:tav tm="0">
                                          <p:val>
                                            <p:strVal val="1+#ppt_w/2"/>
                                          </p:val>
                                        </p:tav>
                                        <p:tav tm="100000">
                                          <p:val>
                                            <p:strVal val="#ppt_x"/>
                                          </p:val>
                                        </p:tav>
                                      </p:tavLst>
                                    </p:anim>
                                    <p:anim calcmode="lin" valueType="num">
                                      <p:cBhvr additive="base">
                                        <p:cTn id="31" dur="5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0" fill="hold"/>
                                        <p:tgtEl>
                                          <p:spTgt spid="8"/>
                                        </p:tgtEl>
                                        <p:attrNameLst>
                                          <p:attrName>ppt_x</p:attrName>
                                        </p:attrNameLst>
                                      </p:cBhvr>
                                      <p:tavLst>
                                        <p:tav tm="0">
                                          <p:val>
                                            <p:strVal val="1+#ppt_w/2"/>
                                          </p:val>
                                        </p:tav>
                                        <p:tav tm="100000">
                                          <p:val>
                                            <p:strVal val="#ppt_x"/>
                                          </p:val>
                                        </p:tav>
                                      </p:tavLst>
                                    </p:anim>
                                    <p:anim calcmode="lin" valueType="num">
                                      <p:cBhvr additive="base">
                                        <p:cTn id="35" dur="5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1+#ppt_w/2"/>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1+#ppt_w/2"/>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1+#ppt_w/2"/>
                                          </p:val>
                                        </p:tav>
                                        <p:tav tm="100000">
                                          <p:val>
                                            <p:strVal val="#ppt_x"/>
                                          </p:val>
                                        </p:tav>
                                      </p:tavLst>
                                    </p:anim>
                                    <p:anim calcmode="lin" valueType="num">
                                      <p:cBhvr additive="base">
                                        <p:cTn id="47" dur="5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3"/>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4"/>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7"/>
                                        </p:tgtEl>
                                        <p:attrNameLst>
                                          <p:attrName>ppt_x</p:attrName>
                                        </p:attrNameLst>
                                      </p:cBhvr>
                                      <p:tavLst>
                                        <p:tav tm="0">
                                          <p:val>
                                            <p:strVal val="ppt_x"/>
                                          </p:val>
                                        </p:tav>
                                        <p:tav tm="100000">
                                          <p:val>
                                            <p:strVal val="1+ppt_w/2"/>
                                          </p:val>
                                        </p:tav>
                                      </p:tavLst>
                                    </p:anim>
                                    <p:anim calcmode="lin" valueType="num">
                                      <p:cBhvr additive="base">
                                        <p:cTn id="71" dur="5000"/>
                                        <p:tgtEl>
                                          <p:spTgt spid="7"/>
                                        </p:tgtEl>
                                        <p:attrNameLst>
                                          <p:attrName>ppt_y</p:attrName>
                                        </p:attrNameLst>
                                      </p:cBhvr>
                                      <p:tavLst>
                                        <p:tav tm="0">
                                          <p:val>
                                            <p:strVal val="ppt_y"/>
                                          </p:val>
                                        </p:tav>
                                        <p:tav tm="100000">
                                          <p:val>
                                            <p:strVal val="1+ppt_h/2"/>
                                          </p:val>
                                        </p:tav>
                                      </p:tavLst>
                                    </p:anim>
                                    <p:set>
                                      <p:cBhvr>
                                        <p:cTn id="72" dur="1" fill="hold">
                                          <p:stCondLst>
                                            <p:cond delay="4999"/>
                                          </p:stCondLst>
                                        </p:cTn>
                                        <p:tgtEl>
                                          <p:spTgt spid="7"/>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8"/>
                                        </p:tgtEl>
                                        <p:attrNameLst>
                                          <p:attrName>ppt_x</p:attrName>
                                        </p:attrNameLst>
                                      </p:cBhvr>
                                      <p:tavLst>
                                        <p:tav tm="0">
                                          <p:val>
                                            <p:strVal val="ppt_x"/>
                                          </p:val>
                                        </p:tav>
                                        <p:tav tm="100000">
                                          <p:val>
                                            <p:strVal val="1+ppt_w/2"/>
                                          </p:val>
                                        </p:tav>
                                      </p:tavLst>
                                    </p:anim>
                                    <p:anim calcmode="lin" valueType="num">
                                      <p:cBhvr additive="base">
                                        <p:cTn id="75" dur="5000"/>
                                        <p:tgtEl>
                                          <p:spTgt spid="8"/>
                                        </p:tgtEl>
                                        <p:attrNameLst>
                                          <p:attrName>ppt_y</p:attrName>
                                        </p:attrNameLst>
                                      </p:cBhvr>
                                      <p:tavLst>
                                        <p:tav tm="0">
                                          <p:val>
                                            <p:strVal val="ppt_y"/>
                                          </p:val>
                                        </p:tav>
                                        <p:tav tm="100000">
                                          <p:val>
                                            <p:strVal val="1+ppt_h/2"/>
                                          </p:val>
                                        </p:tav>
                                      </p:tavLst>
                                    </p:anim>
                                    <p:set>
                                      <p:cBhvr>
                                        <p:cTn id="76" dur="1" fill="hold">
                                          <p:stCondLst>
                                            <p:cond delay="4999"/>
                                          </p:stCondLst>
                                        </p:cTn>
                                        <p:tgtEl>
                                          <p:spTgt spid="8"/>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1"/>
                                        </p:tgtEl>
                                        <p:attrNameLst>
                                          <p:attrName>ppt_x</p:attrName>
                                        </p:attrNameLst>
                                      </p:cBhvr>
                                      <p:tavLst>
                                        <p:tav tm="0">
                                          <p:val>
                                            <p:strVal val="ppt_x"/>
                                          </p:val>
                                        </p:tav>
                                        <p:tav tm="100000">
                                          <p:val>
                                            <p:strVal val="1+ppt_w/2"/>
                                          </p:val>
                                        </p:tav>
                                      </p:tavLst>
                                    </p:anim>
                                    <p:anim calcmode="lin" valueType="num">
                                      <p:cBhvr additive="base">
                                        <p:cTn id="79" dur="5000"/>
                                        <p:tgtEl>
                                          <p:spTgt spid="11"/>
                                        </p:tgtEl>
                                        <p:attrNameLst>
                                          <p:attrName>ppt_y</p:attrName>
                                        </p:attrNameLst>
                                      </p:cBhvr>
                                      <p:tavLst>
                                        <p:tav tm="0">
                                          <p:val>
                                            <p:strVal val="ppt_y"/>
                                          </p:val>
                                        </p:tav>
                                        <p:tav tm="100000">
                                          <p:val>
                                            <p:strVal val="1+ppt_h/2"/>
                                          </p:val>
                                        </p:tav>
                                      </p:tavLst>
                                    </p:anim>
                                    <p:set>
                                      <p:cBhvr>
                                        <p:cTn id="80" dur="1" fill="hold">
                                          <p:stCondLst>
                                            <p:cond delay="4999"/>
                                          </p:stCondLst>
                                        </p:cTn>
                                        <p:tgtEl>
                                          <p:spTgt spid="11"/>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3"/>
                                        </p:tgtEl>
                                        <p:attrNameLst>
                                          <p:attrName>ppt_x</p:attrName>
                                        </p:attrNameLst>
                                      </p:cBhvr>
                                      <p:tavLst>
                                        <p:tav tm="0">
                                          <p:val>
                                            <p:strVal val="ppt_x"/>
                                          </p:val>
                                        </p:tav>
                                        <p:tav tm="100000">
                                          <p:val>
                                            <p:strVal val="1+ppt_w/2"/>
                                          </p:val>
                                        </p:tav>
                                      </p:tavLst>
                                    </p:anim>
                                    <p:anim calcmode="lin" valueType="num">
                                      <p:cBhvr additive="base">
                                        <p:cTn id="83" dur="5000"/>
                                        <p:tgtEl>
                                          <p:spTgt spid="13"/>
                                        </p:tgtEl>
                                        <p:attrNameLst>
                                          <p:attrName>ppt_y</p:attrName>
                                        </p:attrNameLst>
                                      </p:cBhvr>
                                      <p:tavLst>
                                        <p:tav tm="0">
                                          <p:val>
                                            <p:strVal val="ppt_y"/>
                                          </p:val>
                                        </p:tav>
                                        <p:tav tm="100000">
                                          <p:val>
                                            <p:strVal val="1+ppt_h/2"/>
                                          </p:val>
                                        </p:tav>
                                      </p:tavLst>
                                    </p:anim>
                                    <p:set>
                                      <p:cBhvr>
                                        <p:cTn id="84" dur="1" fill="hold">
                                          <p:stCondLst>
                                            <p:cond delay="4999"/>
                                          </p:stCondLst>
                                        </p:cTn>
                                        <p:tgtEl>
                                          <p:spTgt spid="13"/>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5"/>
                                        </p:tgtEl>
                                        <p:attrNameLst>
                                          <p:attrName>ppt_x</p:attrName>
                                        </p:attrNameLst>
                                      </p:cBhvr>
                                      <p:tavLst>
                                        <p:tav tm="0">
                                          <p:val>
                                            <p:strVal val="ppt_x"/>
                                          </p:val>
                                        </p:tav>
                                        <p:tav tm="100000">
                                          <p:val>
                                            <p:strVal val="1+ppt_w/2"/>
                                          </p:val>
                                        </p:tav>
                                      </p:tavLst>
                                    </p:anim>
                                    <p:anim calcmode="lin" valueType="num">
                                      <p:cBhvr additive="base">
                                        <p:cTn id="87" dur="5000"/>
                                        <p:tgtEl>
                                          <p:spTgt spid="15"/>
                                        </p:tgtEl>
                                        <p:attrNameLst>
                                          <p:attrName>ppt_y</p:attrName>
                                        </p:attrNameLst>
                                      </p:cBhvr>
                                      <p:tavLst>
                                        <p:tav tm="0">
                                          <p:val>
                                            <p:strVal val="ppt_y"/>
                                          </p:val>
                                        </p:tav>
                                        <p:tav tm="100000">
                                          <p:val>
                                            <p:strVal val="1+ppt_h/2"/>
                                          </p:val>
                                        </p:tav>
                                      </p:tavLst>
                                    </p:anim>
                                    <p:set>
                                      <p:cBhvr>
                                        <p:cTn id="88" dur="1" fill="hold">
                                          <p:stCondLst>
                                            <p:cond delay="4999"/>
                                          </p:stCondLst>
                                        </p:cTn>
                                        <p:tgtEl>
                                          <p:spTgt spid="15"/>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6"/>
                                        </p:tgtEl>
                                        <p:attrNameLst>
                                          <p:attrName>ppt_x</p:attrName>
                                        </p:attrNameLst>
                                      </p:cBhvr>
                                      <p:tavLst>
                                        <p:tav tm="0">
                                          <p:val>
                                            <p:strVal val="ppt_x"/>
                                          </p:val>
                                        </p:tav>
                                        <p:tav tm="100000">
                                          <p:val>
                                            <p:strVal val="0-ppt_w/2"/>
                                          </p:val>
                                        </p:tav>
                                      </p:tavLst>
                                    </p:anim>
                                    <p:anim calcmode="lin" valueType="num">
                                      <p:cBhvr additive="base">
                                        <p:cTn id="91" dur="5000"/>
                                        <p:tgtEl>
                                          <p:spTgt spid="6"/>
                                        </p:tgtEl>
                                        <p:attrNameLst>
                                          <p:attrName>ppt_y</p:attrName>
                                        </p:attrNameLst>
                                      </p:cBhvr>
                                      <p:tavLst>
                                        <p:tav tm="0">
                                          <p:val>
                                            <p:strVal val="ppt_y"/>
                                          </p:val>
                                        </p:tav>
                                        <p:tav tm="100000">
                                          <p:val>
                                            <p:strVal val="1+ppt_h/2"/>
                                          </p:val>
                                        </p:tav>
                                      </p:tavLst>
                                    </p:anim>
                                    <p:set>
                                      <p:cBhvr>
                                        <p:cTn id="92" dur="1" fill="hold">
                                          <p:stCondLst>
                                            <p:cond delay="4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9"/>
                                        </p:tgtEl>
                                        <p:attrNameLst>
                                          <p:attrName>ppt_x</p:attrName>
                                        </p:attrNameLst>
                                      </p:cBhvr>
                                      <p:tavLst>
                                        <p:tav tm="0">
                                          <p:val>
                                            <p:strVal val="ppt_x"/>
                                          </p:val>
                                        </p:tav>
                                        <p:tav tm="100000">
                                          <p:val>
                                            <p:strVal val="0-ppt_w/2"/>
                                          </p:val>
                                        </p:tav>
                                      </p:tavLst>
                                    </p:anim>
                                    <p:anim calcmode="lin" valueType="num">
                                      <p:cBhvr additive="base">
                                        <p:cTn id="95" dur="5000"/>
                                        <p:tgtEl>
                                          <p:spTgt spid="9"/>
                                        </p:tgtEl>
                                        <p:attrNameLst>
                                          <p:attrName>ppt_y</p:attrName>
                                        </p:attrNameLst>
                                      </p:cBhvr>
                                      <p:tavLst>
                                        <p:tav tm="0">
                                          <p:val>
                                            <p:strVal val="ppt_y"/>
                                          </p:val>
                                        </p:tav>
                                        <p:tav tm="100000">
                                          <p:val>
                                            <p:strVal val="1+ppt_h/2"/>
                                          </p:val>
                                        </p:tav>
                                      </p:tavLst>
                                    </p:anim>
                                    <p:set>
                                      <p:cBhvr>
                                        <p:cTn id="96" dur="1" fill="hold">
                                          <p:stCondLst>
                                            <p:cond delay="4999"/>
                                          </p:stCondLst>
                                        </p:cTn>
                                        <p:tgtEl>
                                          <p:spTgt spid="9"/>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10"/>
                                        </p:tgtEl>
                                        <p:attrNameLst>
                                          <p:attrName>ppt_x</p:attrName>
                                        </p:attrNameLst>
                                      </p:cBhvr>
                                      <p:tavLst>
                                        <p:tav tm="0">
                                          <p:val>
                                            <p:strVal val="ppt_x"/>
                                          </p:val>
                                        </p:tav>
                                        <p:tav tm="100000">
                                          <p:val>
                                            <p:strVal val="0-ppt_w/2"/>
                                          </p:val>
                                        </p:tav>
                                      </p:tavLst>
                                    </p:anim>
                                    <p:anim calcmode="lin" valueType="num">
                                      <p:cBhvr additive="base">
                                        <p:cTn id="99" dur="5000"/>
                                        <p:tgtEl>
                                          <p:spTgt spid="10"/>
                                        </p:tgtEl>
                                        <p:attrNameLst>
                                          <p:attrName>ppt_y</p:attrName>
                                        </p:attrNameLst>
                                      </p:cBhvr>
                                      <p:tavLst>
                                        <p:tav tm="0">
                                          <p:val>
                                            <p:strVal val="ppt_y"/>
                                          </p:val>
                                        </p:tav>
                                        <p:tav tm="100000">
                                          <p:val>
                                            <p:strVal val="1+ppt_h/2"/>
                                          </p:val>
                                        </p:tav>
                                      </p:tavLst>
                                    </p:anim>
                                    <p:set>
                                      <p:cBhvr>
                                        <p:cTn id="100" dur="1" fill="hold">
                                          <p:stCondLst>
                                            <p:cond delay="4999"/>
                                          </p:stCondLst>
                                        </p:cTn>
                                        <p:tgtEl>
                                          <p:spTgt spid="10"/>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2"/>
                                        </p:tgtEl>
                                        <p:attrNameLst>
                                          <p:attrName>ppt_x</p:attrName>
                                        </p:attrNameLst>
                                      </p:cBhvr>
                                      <p:tavLst>
                                        <p:tav tm="0">
                                          <p:val>
                                            <p:strVal val="ppt_x"/>
                                          </p:val>
                                        </p:tav>
                                        <p:tav tm="100000">
                                          <p:val>
                                            <p:strVal val="0-ppt_w/2"/>
                                          </p:val>
                                        </p:tav>
                                      </p:tavLst>
                                    </p:anim>
                                    <p:anim calcmode="lin" valueType="num">
                                      <p:cBhvr additive="base">
                                        <p:cTn id="103" dur="5000"/>
                                        <p:tgtEl>
                                          <p:spTgt spid="12"/>
                                        </p:tgtEl>
                                        <p:attrNameLst>
                                          <p:attrName>ppt_y</p:attrName>
                                        </p:attrNameLst>
                                      </p:cBhvr>
                                      <p:tavLst>
                                        <p:tav tm="0">
                                          <p:val>
                                            <p:strVal val="ppt_y"/>
                                          </p:val>
                                        </p:tav>
                                        <p:tav tm="100000">
                                          <p:val>
                                            <p:strVal val="1+ppt_h/2"/>
                                          </p:val>
                                        </p:tav>
                                      </p:tavLst>
                                    </p:anim>
                                    <p:set>
                                      <p:cBhvr>
                                        <p:cTn id="104" dur="1" fill="hold">
                                          <p:stCondLst>
                                            <p:cond delay="4999"/>
                                          </p:stCondLst>
                                        </p:cTn>
                                        <p:tgtEl>
                                          <p:spTgt spid="12"/>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4"/>
                                        </p:tgtEl>
                                        <p:attrNameLst>
                                          <p:attrName>ppt_x</p:attrName>
                                        </p:attrNameLst>
                                      </p:cBhvr>
                                      <p:tavLst>
                                        <p:tav tm="0">
                                          <p:val>
                                            <p:strVal val="ppt_x"/>
                                          </p:val>
                                        </p:tav>
                                        <p:tav tm="100000">
                                          <p:val>
                                            <p:strVal val="0-ppt_w/2"/>
                                          </p:val>
                                        </p:tav>
                                      </p:tavLst>
                                    </p:anim>
                                    <p:anim calcmode="lin" valueType="num">
                                      <p:cBhvr additive="base">
                                        <p:cTn id="107" dur="5000"/>
                                        <p:tgtEl>
                                          <p:spTgt spid="14"/>
                                        </p:tgtEl>
                                        <p:attrNameLst>
                                          <p:attrName>ppt_y</p:attrName>
                                        </p:attrNameLst>
                                      </p:cBhvr>
                                      <p:tavLst>
                                        <p:tav tm="0">
                                          <p:val>
                                            <p:strVal val="ppt_y"/>
                                          </p:val>
                                        </p:tav>
                                        <p:tav tm="100000">
                                          <p:val>
                                            <p:strVal val="1+ppt_h/2"/>
                                          </p:val>
                                        </p:tav>
                                      </p:tavLst>
                                    </p:anim>
                                    <p:set>
                                      <p:cBhvr>
                                        <p:cTn id="108" dur="1" fill="hold">
                                          <p:stCondLst>
                                            <p:cond delay="4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9"/>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8"/>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5"/>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p:cTn id="131" dur="5000" fill="hold"/>
                                        <p:tgtEl>
                                          <p:spTgt spid="5"/>
                                        </p:tgtEl>
                                        <p:attrNameLst>
                                          <p:attrName>ppt_x</p:attrName>
                                        </p:attrNameLst>
                                      </p:cBhvr>
                                      <p:tavLst>
                                        <p:tav tm="0">
                                          <p:val>
                                            <p:strVal val="#ppt_x"/>
                                          </p:val>
                                        </p:tav>
                                        <p:tav tm="100000">
                                          <p:val>
                                            <p:strVal val="#ppt_x"/>
                                          </p:val>
                                        </p:tav>
                                      </p:tavLst>
                                    </p:anim>
                                    <p:anim calcmode="lin" valueType="num">
                                      <p:cBhvr>
                                        <p:cTn id="132" dur="5000" fill="hold"/>
                                        <p:tgtEl>
                                          <p:spTgt spid="5"/>
                                        </p:tgtEl>
                                        <p:attrNameLst>
                                          <p:attrName>ppt_y</p:attrName>
                                        </p:attrNameLst>
                                      </p:cBhvr>
                                      <p:tavLst>
                                        <p:tav tm="0">
                                          <p:val>
                                            <p:strVal val="#ppt_y-#ppt_h/2"/>
                                          </p:val>
                                        </p:tav>
                                        <p:tav tm="100000">
                                          <p:val>
                                            <p:strVal val="#ppt_y"/>
                                          </p:val>
                                        </p:tav>
                                      </p:tavLst>
                                    </p:anim>
                                    <p:anim calcmode="lin" valueType="num">
                                      <p:cBhvr>
                                        <p:cTn id="133" dur="5000" fill="hold"/>
                                        <p:tgtEl>
                                          <p:spTgt spid="5"/>
                                        </p:tgtEl>
                                        <p:attrNameLst>
                                          <p:attrName>ppt_w</p:attrName>
                                        </p:attrNameLst>
                                      </p:cBhvr>
                                      <p:tavLst>
                                        <p:tav tm="0">
                                          <p:val>
                                            <p:strVal val="#ppt_w"/>
                                          </p:val>
                                        </p:tav>
                                        <p:tav tm="100000">
                                          <p:val>
                                            <p:strVal val="#ppt_w"/>
                                          </p:val>
                                        </p:tav>
                                      </p:tavLst>
                                    </p:anim>
                                    <p:anim calcmode="lin" valueType="num">
                                      <p:cBhvr>
                                        <p:cTn id="134"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rgbClr val="002060">
                  <a:tint val="44500"/>
                  <a:satMod val="160000"/>
                </a:srgbClr>
              </a:gs>
              <a:gs pos="100000">
                <a:srgbClr val="002060">
                  <a:tint val="23500"/>
                  <a:satMod val="160000"/>
                </a:srgbClr>
              </a:gs>
            </a:gsLst>
            <a:lin ang="10800000" scaled="1"/>
            <a:tileRect/>
          </a:gradFill>
        </p:spPr>
        <p:txBody>
          <a:bodyPr/>
          <a:lstStyle/>
          <a:p>
            <a:endParaRPr lang="es-ES" dirty="0"/>
          </a:p>
        </p:txBody>
      </p:sp>
      <p:pic>
        <p:nvPicPr>
          <p:cNvPr id="4" name="3 Imagen" descr="172841_morze_muszelki.jpg"/>
          <p:cNvPicPr>
            <a:picLocks noChangeAspect="1"/>
          </p:cNvPicPr>
          <p:nvPr/>
        </p:nvPicPr>
        <p:blipFill>
          <a:blip r:embed="rId2"/>
          <a:srcRect t="3125"/>
          <a:stretch>
            <a:fillRect/>
          </a:stretch>
        </p:blipFill>
        <p:spPr>
          <a:xfrm>
            <a:off x="0" y="0"/>
            <a:ext cx="9144000" cy="6858000"/>
          </a:xfrm>
          <a:prstGeom prst="rect">
            <a:avLst/>
          </a:prstGeom>
        </p:spPr>
      </p:pic>
      <p:pic>
        <p:nvPicPr>
          <p:cNvPr id="5" name="4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193891" y="2005655"/>
            <a:ext cx="1270127" cy="1909376"/>
          </a:xfrm>
          <a:prstGeom prst="rect">
            <a:avLst/>
          </a:prstGeom>
          <a:effectLst/>
        </p:spPr>
      </p:pic>
      <p:pic>
        <p:nvPicPr>
          <p:cNvPr id="6" name="5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160072" y="3086105"/>
            <a:ext cx="1229744" cy="1929689"/>
          </a:xfrm>
          <a:prstGeom prst="rect">
            <a:avLst/>
          </a:prstGeom>
          <a:effectLst/>
        </p:spPr>
      </p:pic>
      <p:pic>
        <p:nvPicPr>
          <p:cNvPr id="7" name="6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1244836" y="2005656"/>
            <a:ext cx="1270127" cy="1909376"/>
          </a:xfrm>
          <a:prstGeom prst="rect">
            <a:avLst/>
          </a:prstGeom>
          <a:effectLst/>
        </p:spPr>
      </p:pic>
      <p:pic>
        <p:nvPicPr>
          <p:cNvPr id="8" name="7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1211017" y="3086106"/>
            <a:ext cx="1229744" cy="1929689"/>
          </a:xfrm>
          <a:prstGeom prst="rect">
            <a:avLst/>
          </a:prstGeom>
          <a:effectLst/>
        </p:spPr>
      </p:pic>
      <p:pic>
        <p:nvPicPr>
          <p:cNvPr id="9" name="8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2408467" y="2077093"/>
            <a:ext cx="1270127" cy="1909376"/>
          </a:xfrm>
          <a:prstGeom prst="rect">
            <a:avLst/>
          </a:prstGeom>
          <a:effectLst/>
        </p:spPr>
      </p:pic>
      <p:pic>
        <p:nvPicPr>
          <p:cNvPr id="10" name="9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2282586" y="3086106"/>
            <a:ext cx="1229744" cy="1929689"/>
          </a:xfrm>
          <a:prstGeom prst="rect">
            <a:avLst/>
          </a:prstGeom>
          <a:effectLst/>
        </p:spPr>
      </p:pic>
      <p:pic>
        <p:nvPicPr>
          <p:cNvPr id="11" name="10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3459412" y="2077094"/>
            <a:ext cx="1270127" cy="1909376"/>
          </a:xfrm>
          <a:prstGeom prst="rect">
            <a:avLst/>
          </a:prstGeom>
          <a:effectLst/>
        </p:spPr>
      </p:pic>
      <p:pic>
        <p:nvPicPr>
          <p:cNvPr id="12" name="11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3425593" y="3086107"/>
            <a:ext cx="1229744" cy="1929689"/>
          </a:xfrm>
          <a:prstGeom prst="rect">
            <a:avLst/>
          </a:prstGeom>
          <a:effectLst/>
        </p:spPr>
      </p:pic>
      <p:pic>
        <p:nvPicPr>
          <p:cNvPr id="13" name="12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4480171" y="2005656"/>
            <a:ext cx="1270127" cy="1909376"/>
          </a:xfrm>
          <a:prstGeom prst="rect">
            <a:avLst/>
          </a:prstGeom>
          <a:effectLst/>
        </p:spPr>
      </p:pic>
      <p:pic>
        <p:nvPicPr>
          <p:cNvPr id="14" name="13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4446352" y="3086106"/>
            <a:ext cx="1229744" cy="1929689"/>
          </a:xfrm>
          <a:prstGeom prst="rect">
            <a:avLst/>
          </a:prstGeom>
          <a:effectLst/>
        </p:spPr>
      </p:pic>
      <p:pic>
        <p:nvPicPr>
          <p:cNvPr id="15" name="14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5531116" y="2005657"/>
            <a:ext cx="1270127" cy="1909376"/>
          </a:xfrm>
          <a:prstGeom prst="rect">
            <a:avLst/>
          </a:prstGeom>
          <a:effectLst/>
        </p:spPr>
      </p:pic>
      <p:pic>
        <p:nvPicPr>
          <p:cNvPr id="16" name="15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5497297" y="3086107"/>
            <a:ext cx="1229744" cy="1929689"/>
          </a:xfrm>
          <a:prstGeom prst="rect">
            <a:avLst/>
          </a:prstGeom>
          <a:effectLst/>
        </p:spPr>
      </p:pic>
      <p:pic>
        <p:nvPicPr>
          <p:cNvPr id="17" name="16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6694747" y="2077094"/>
            <a:ext cx="1270127" cy="1909376"/>
          </a:xfrm>
          <a:prstGeom prst="rect">
            <a:avLst/>
          </a:prstGeom>
          <a:effectLst/>
        </p:spPr>
      </p:pic>
      <p:pic>
        <p:nvPicPr>
          <p:cNvPr id="18" name="17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6640303" y="3086106"/>
            <a:ext cx="1229744" cy="1929689"/>
          </a:xfrm>
          <a:prstGeom prst="rect">
            <a:avLst/>
          </a:prstGeom>
          <a:effectLst/>
        </p:spPr>
      </p:pic>
      <p:pic>
        <p:nvPicPr>
          <p:cNvPr id="19" name="18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7745692" y="2077095"/>
            <a:ext cx="1270127" cy="1909376"/>
          </a:xfrm>
          <a:prstGeom prst="rect">
            <a:avLst/>
          </a:prstGeom>
          <a:effectLst/>
        </p:spPr>
      </p:pic>
      <p:pic>
        <p:nvPicPr>
          <p:cNvPr id="20" name="19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7711874" y="3086106"/>
            <a:ext cx="1229744" cy="1929689"/>
          </a:xfrm>
          <a:prstGeom prst="rect">
            <a:avLst/>
          </a:prstGeom>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0-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0-ppt_w/2"/>
                                          </p:val>
                                        </p:tav>
                                      </p:tavLst>
                                    </p:anim>
                                    <p:anim calcmode="lin" valueType="num">
                                      <p:cBhvr additive="base">
                                        <p:cTn id="111" dur="5000"/>
                                        <p:tgtEl>
                                          <p:spTgt spid="6"/>
                                        </p:tgtEl>
                                        <p:attrNameLst>
                                          <p:attrName>ppt_y</p:attrName>
                                        </p:attrNameLst>
                                      </p:cBhvr>
                                      <p:tavLst>
                                        <p:tav tm="0">
                                          <p:val>
                                            <p:strVal val="ppt_y"/>
                                          </p:val>
                                        </p:tav>
                                        <p:tav tm="100000">
                                          <p:val>
                                            <p:strVal val="ppt_y"/>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0-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0-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0-ppt_w/2"/>
                                          </p:val>
                                        </p:tav>
                                      </p:tavLst>
                                    </p:anim>
                                    <p:anim calcmode="lin" valueType="num">
                                      <p:cBhvr additive="base">
                                        <p:cTn id="127" dur="5000"/>
                                        <p:tgtEl>
                                          <p:spTgt spid="10"/>
                                        </p:tgtEl>
                                        <p:attrNameLst>
                                          <p:attrName>ppt_y</p:attrName>
                                        </p:attrNameLst>
                                      </p:cBhvr>
                                      <p:tavLst>
                                        <p:tav tm="0">
                                          <p:val>
                                            <p:strVal val="ppt_y"/>
                                          </p:val>
                                        </p:tav>
                                        <p:tav tm="100000">
                                          <p:val>
                                            <p:strVal val="ppt_y"/>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1"/>
                                        </p:tgtEl>
                                        <p:attrNameLst>
                                          <p:attrName>ppt_x</p:attrName>
                                        </p:attrNameLst>
                                      </p:cBhvr>
                                      <p:tavLst>
                                        <p:tav tm="0">
                                          <p:val>
                                            <p:strVal val="ppt_x"/>
                                          </p:val>
                                        </p:tav>
                                        <p:tav tm="100000">
                                          <p:val>
                                            <p:strVal val="0-ppt_w/2"/>
                                          </p:val>
                                        </p:tav>
                                      </p:tavLst>
                                    </p:anim>
                                    <p:anim calcmode="lin" valueType="num">
                                      <p:cBhvr additive="base">
                                        <p:cTn id="131" dur="5000"/>
                                        <p:tgtEl>
                                          <p:spTgt spid="11"/>
                                        </p:tgtEl>
                                        <p:attrNameLst>
                                          <p:attrName>ppt_y</p:attrName>
                                        </p:attrNameLst>
                                      </p:cBhvr>
                                      <p:tavLst>
                                        <p:tav tm="0">
                                          <p:val>
                                            <p:strVal val="ppt_y"/>
                                          </p:val>
                                        </p:tav>
                                        <p:tav tm="100000">
                                          <p:val>
                                            <p:strVal val="ppt_y"/>
                                          </p:val>
                                        </p:tav>
                                      </p:tavLst>
                                    </p:anim>
                                    <p:set>
                                      <p:cBhvr>
                                        <p:cTn id="132" dur="1" fill="hold">
                                          <p:stCondLst>
                                            <p:cond delay="4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3"/>
                                        </p:tgtEl>
                                        <p:attrNameLst>
                                          <p:attrName>ppt_x</p:attrName>
                                        </p:attrNameLst>
                                      </p:cBhvr>
                                      <p:tavLst>
                                        <p:tav tm="0">
                                          <p:val>
                                            <p:strVal val="ppt_x"/>
                                          </p:val>
                                        </p:tav>
                                        <p:tav tm="100000">
                                          <p:val>
                                            <p:strVal val="0-ppt_w/2"/>
                                          </p:val>
                                        </p:tav>
                                      </p:tavLst>
                                    </p:anim>
                                    <p:anim calcmode="lin" valueType="num">
                                      <p:cBhvr additive="base">
                                        <p:cTn id="139" dur="5000"/>
                                        <p:tgtEl>
                                          <p:spTgt spid="13"/>
                                        </p:tgtEl>
                                        <p:attrNameLst>
                                          <p:attrName>ppt_y</p:attrName>
                                        </p:attrNameLst>
                                      </p:cBhvr>
                                      <p:tavLst>
                                        <p:tav tm="0">
                                          <p:val>
                                            <p:strVal val="ppt_y"/>
                                          </p:val>
                                        </p:tav>
                                        <p:tav tm="100000">
                                          <p:val>
                                            <p:strVal val="ppt_y"/>
                                          </p:val>
                                        </p:tav>
                                      </p:tavLst>
                                    </p:anim>
                                    <p:set>
                                      <p:cBhvr>
                                        <p:cTn id="140" dur="1" fill="hold">
                                          <p:stCondLst>
                                            <p:cond delay="4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4"/>
                                        </p:tgtEl>
                                        <p:attrNameLst>
                                          <p:attrName>ppt_x</p:attrName>
                                        </p:attrNameLst>
                                      </p:cBhvr>
                                      <p:tavLst>
                                        <p:tav tm="0">
                                          <p:val>
                                            <p:strVal val="ppt_x"/>
                                          </p:val>
                                        </p:tav>
                                        <p:tav tm="100000">
                                          <p:val>
                                            <p:strVal val="0-ppt_w/2"/>
                                          </p:val>
                                        </p:tav>
                                      </p:tavLst>
                                    </p:anim>
                                    <p:anim calcmode="lin" valueType="num">
                                      <p:cBhvr additive="base">
                                        <p:cTn id="143" dur="5000"/>
                                        <p:tgtEl>
                                          <p:spTgt spid="14"/>
                                        </p:tgtEl>
                                        <p:attrNameLst>
                                          <p:attrName>ppt_y</p:attrName>
                                        </p:attrNameLst>
                                      </p:cBhvr>
                                      <p:tavLst>
                                        <p:tav tm="0">
                                          <p:val>
                                            <p:strVal val="ppt_y"/>
                                          </p:val>
                                        </p:tav>
                                        <p:tav tm="100000">
                                          <p:val>
                                            <p:strVal val="ppt_y"/>
                                          </p:val>
                                        </p:tav>
                                      </p:tavLst>
                                    </p:anim>
                                    <p:set>
                                      <p:cBhvr>
                                        <p:cTn id="144" dur="1" fill="hold">
                                          <p:stCondLst>
                                            <p:cond delay="4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5"/>
                                        </p:tgtEl>
                                        <p:attrNameLst>
                                          <p:attrName>ppt_x</p:attrName>
                                        </p:attrNameLst>
                                      </p:cBhvr>
                                      <p:tavLst>
                                        <p:tav tm="0">
                                          <p:val>
                                            <p:strVal val="ppt_x"/>
                                          </p:val>
                                        </p:tav>
                                        <p:tav tm="100000">
                                          <p:val>
                                            <p:strVal val="0-ppt_w/2"/>
                                          </p:val>
                                        </p:tav>
                                      </p:tavLst>
                                    </p:anim>
                                    <p:anim calcmode="lin" valueType="num">
                                      <p:cBhvr additive="base">
                                        <p:cTn id="147" dur="5000"/>
                                        <p:tgtEl>
                                          <p:spTgt spid="15"/>
                                        </p:tgtEl>
                                        <p:attrNameLst>
                                          <p:attrName>ppt_y</p:attrName>
                                        </p:attrNameLst>
                                      </p:cBhvr>
                                      <p:tavLst>
                                        <p:tav tm="0">
                                          <p:val>
                                            <p:strVal val="ppt_y"/>
                                          </p:val>
                                        </p:tav>
                                        <p:tav tm="100000">
                                          <p:val>
                                            <p:strVal val="ppt_y"/>
                                          </p:val>
                                        </p:tav>
                                      </p:tavLst>
                                    </p:anim>
                                    <p:set>
                                      <p:cBhvr>
                                        <p:cTn id="148" dur="1" fill="hold">
                                          <p:stCondLst>
                                            <p:cond delay="4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ppt_y"/>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7"/>
                                        </p:tgtEl>
                                        <p:attrNameLst>
                                          <p:attrName>ppt_x</p:attrName>
                                        </p:attrNameLst>
                                      </p:cBhvr>
                                      <p:tavLst>
                                        <p:tav tm="0">
                                          <p:val>
                                            <p:strVal val="ppt_x"/>
                                          </p:val>
                                        </p:tav>
                                        <p:tav tm="100000">
                                          <p:val>
                                            <p:strVal val="0-ppt_w/2"/>
                                          </p:val>
                                        </p:tav>
                                      </p:tavLst>
                                    </p:anim>
                                    <p:anim calcmode="lin" valueType="num">
                                      <p:cBhvr additive="base">
                                        <p:cTn id="155" dur="5000"/>
                                        <p:tgtEl>
                                          <p:spTgt spid="17"/>
                                        </p:tgtEl>
                                        <p:attrNameLst>
                                          <p:attrName>ppt_y</p:attrName>
                                        </p:attrNameLst>
                                      </p:cBhvr>
                                      <p:tavLst>
                                        <p:tav tm="0">
                                          <p:val>
                                            <p:strVal val="ppt_y"/>
                                          </p:val>
                                        </p:tav>
                                        <p:tav tm="100000">
                                          <p:val>
                                            <p:strVal val="ppt_y"/>
                                          </p:val>
                                        </p:tav>
                                      </p:tavLst>
                                    </p:anim>
                                    <p:set>
                                      <p:cBhvr>
                                        <p:cTn id="156" dur="1" fill="hold">
                                          <p:stCondLst>
                                            <p:cond delay="4999"/>
                                          </p:stCondLst>
                                        </p:cTn>
                                        <p:tgtEl>
                                          <p:spTgt spid="17"/>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8"/>
                                        </p:tgtEl>
                                        <p:attrNameLst>
                                          <p:attrName>ppt_x</p:attrName>
                                        </p:attrNameLst>
                                      </p:cBhvr>
                                      <p:tavLst>
                                        <p:tav tm="0">
                                          <p:val>
                                            <p:strVal val="ppt_x"/>
                                          </p:val>
                                        </p:tav>
                                        <p:tav tm="100000">
                                          <p:val>
                                            <p:strVal val="0-ppt_w/2"/>
                                          </p:val>
                                        </p:tav>
                                      </p:tavLst>
                                    </p:anim>
                                    <p:anim calcmode="lin" valueType="num">
                                      <p:cBhvr additive="base">
                                        <p:cTn id="159" dur="5000"/>
                                        <p:tgtEl>
                                          <p:spTgt spid="18"/>
                                        </p:tgtEl>
                                        <p:attrNameLst>
                                          <p:attrName>ppt_y</p:attrName>
                                        </p:attrNameLst>
                                      </p:cBhvr>
                                      <p:tavLst>
                                        <p:tav tm="0">
                                          <p:val>
                                            <p:strVal val="ppt_y"/>
                                          </p:val>
                                        </p:tav>
                                        <p:tav tm="100000">
                                          <p:val>
                                            <p:strVal val="ppt_y"/>
                                          </p:val>
                                        </p:tav>
                                      </p:tavLst>
                                    </p:anim>
                                    <p:set>
                                      <p:cBhvr>
                                        <p:cTn id="160" dur="1" fill="hold">
                                          <p:stCondLst>
                                            <p:cond delay="4999"/>
                                          </p:stCondLst>
                                        </p:cTn>
                                        <p:tgtEl>
                                          <p:spTgt spid="1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0-ppt_w/2"/>
                                          </p:val>
                                        </p:tav>
                                      </p:tavLst>
                                    </p:anim>
                                    <p:anim calcmode="lin" valueType="num">
                                      <p:cBhvr additive="base">
                                        <p:cTn id="163" dur="5000"/>
                                        <p:tgtEl>
                                          <p:spTgt spid="19"/>
                                        </p:tgtEl>
                                        <p:attrNameLst>
                                          <p:attrName>ppt_y</p:attrName>
                                        </p:attrNameLst>
                                      </p:cBhvr>
                                      <p:tavLst>
                                        <p:tav tm="0">
                                          <p:val>
                                            <p:strVal val="ppt_y"/>
                                          </p:val>
                                        </p:tav>
                                        <p:tav tm="100000">
                                          <p:val>
                                            <p:strVal val="ppt_y"/>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0-ppt_w/2"/>
                                          </p:val>
                                        </p:tav>
                                      </p:tavLst>
                                    </p:anim>
                                    <p:anim calcmode="lin" valueType="num">
                                      <p:cBhvr additive="base">
                                        <p:cTn id="167" dur="5000"/>
                                        <p:tgtEl>
                                          <p:spTgt spid="20"/>
                                        </p:tgtEl>
                                        <p:attrNameLst>
                                          <p:attrName>ppt_y</p:attrName>
                                        </p:attrNameLst>
                                      </p:cBhvr>
                                      <p:tavLst>
                                        <p:tav tm="0">
                                          <p:val>
                                            <p:strVal val="ppt_y"/>
                                          </p:val>
                                        </p:tav>
                                        <p:tav tm="100000">
                                          <p:val>
                                            <p:strVal val="ppt_y"/>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7"/>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19"/>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5000" fill="hold"/>
                                        <p:tgtEl>
                                          <p:spTgt spid="4"/>
                                        </p:tgtEl>
                                        <p:attrNameLst>
                                          <p:attrName>ppt_x</p:attrName>
                                        </p:attrNameLst>
                                      </p:cBhvr>
                                      <p:tavLst>
                                        <p:tav tm="0">
                                          <p:val>
                                            <p:strVal val="1+#ppt_w/2"/>
                                          </p:val>
                                        </p:tav>
                                        <p:tav tm="100000">
                                          <p:val>
                                            <p:strVal val="#ppt_x"/>
                                          </p:val>
                                        </p:tav>
                                      </p:tavLst>
                                    </p:anim>
                                    <p:anim calcmode="lin" valueType="num">
                                      <p:cBhvr additive="base">
                                        <p:cTn id="204"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22000">
                <a:srgbClr val="644300"/>
              </a:gs>
              <a:gs pos="50000">
                <a:srgbClr val="644300">
                  <a:tint val="44500"/>
                  <a:satMod val="160000"/>
                </a:srgbClr>
              </a:gs>
              <a:gs pos="100000">
                <a:srgbClr val="644300">
                  <a:tint val="23500"/>
                  <a:satMod val="160000"/>
                </a:srgbClr>
              </a:gs>
            </a:gsLst>
            <a:path path="circle">
              <a:fillToRect l="50000" t="50000" r="50000" b="50000"/>
            </a:path>
            <a:tileRect/>
          </a:gradFill>
        </p:spPr>
        <p:txBody>
          <a:bodyPr/>
          <a:lstStyle/>
          <a:p>
            <a:endParaRPr lang="es-ES" dirty="0"/>
          </a:p>
        </p:txBody>
      </p:sp>
      <p:pic>
        <p:nvPicPr>
          <p:cNvPr id="4" name="3 Imagen" descr="a8ed6b0e36356cf086afd6f463a70154.jpg"/>
          <p:cNvPicPr>
            <a:picLocks noChangeAspect="1"/>
          </p:cNvPicPr>
          <p:nvPr/>
        </p:nvPicPr>
        <p:blipFill>
          <a:blip r:embed="rId2"/>
          <a:stretch>
            <a:fillRect/>
          </a:stretch>
        </p:blipFill>
        <p:spPr>
          <a:xfrm>
            <a:off x="0" y="13368"/>
            <a:ext cx="9144000" cy="6844632"/>
          </a:xfrm>
          <a:prstGeom prst="rect">
            <a:avLst/>
          </a:prstGeom>
        </p:spPr>
      </p:pic>
      <p:pic>
        <p:nvPicPr>
          <p:cNvPr id="5" name="4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6" name="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7" name="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8" name="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9" name="8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0" name="9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3300"/>
          </a:solidFill>
        </p:spPr>
        <p:txBody>
          <a:bodyPr/>
          <a:lstStyle/>
          <a:p>
            <a:endParaRPr lang="es-ES" dirty="0"/>
          </a:p>
        </p:txBody>
      </p:sp>
      <p:pic>
        <p:nvPicPr>
          <p:cNvPr id="4" name="3 Imagen" descr="a68cdebcf2d72423a925c6e7cb91f9ab.jpg"/>
          <p:cNvPicPr>
            <a:picLocks noChangeAspect="1"/>
          </p:cNvPicPr>
          <p:nvPr/>
        </p:nvPicPr>
        <p:blipFill>
          <a:blip r:embed="rId2"/>
          <a:stretch>
            <a:fillRect/>
          </a:stretch>
        </p:blipFill>
        <p:spPr>
          <a:xfrm>
            <a:off x="0" y="0"/>
            <a:ext cx="9144000" cy="68580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ppt_x"/>
                                          </p:val>
                                        </p:tav>
                                      </p:tavLst>
                                    </p:anim>
                                    <p:anim calcmode="lin" valueType="num">
                                      <p:cBhvr additive="base">
                                        <p:cTn id="111" dur="5000"/>
                                        <p:tgtEl>
                                          <p:spTgt spid="7"/>
                                        </p:tgtEl>
                                        <p:attrNameLst>
                                          <p:attrName>ppt_y</p:attrName>
                                        </p:attrNameLst>
                                      </p:cBhvr>
                                      <p:tavLst>
                                        <p:tav tm="0">
                                          <p:val>
                                            <p:strVal val="ppt_y"/>
                                          </p:val>
                                        </p:tav>
                                        <p:tav tm="100000">
                                          <p:val>
                                            <p:strVal val="1+ppt_h/2"/>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ppt_x"/>
                                          </p:val>
                                        </p:tav>
                                      </p:tavLst>
                                    </p:anim>
                                    <p:anim calcmode="lin" valueType="num">
                                      <p:cBhvr additive="base">
                                        <p:cTn id="115" dur="5000"/>
                                        <p:tgtEl>
                                          <p:spTgt spid="9"/>
                                        </p:tgtEl>
                                        <p:attrNameLst>
                                          <p:attrName>ppt_y</p:attrName>
                                        </p:attrNameLst>
                                      </p:cBhvr>
                                      <p:tavLst>
                                        <p:tav tm="0">
                                          <p:val>
                                            <p:strVal val="ppt_y"/>
                                          </p:val>
                                        </p:tav>
                                        <p:tav tm="100000">
                                          <p:val>
                                            <p:strVal val="1+ppt_h/2"/>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ppt_x"/>
                                          </p:val>
                                        </p:tav>
                                      </p:tavLst>
                                    </p:anim>
                                    <p:anim calcmode="lin" valueType="num">
                                      <p:cBhvr additive="base">
                                        <p:cTn id="119" dur="5000"/>
                                        <p:tgtEl>
                                          <p:spTgt spid="11"/>
                                        </p:tgtEl>
                                        <p:attrNameLst>
                                          <p:attrName>ppt_y</p:attrName>
                                        </p:attrNameLst>
                                      </p:cBhvr>
                                      <p:tavLst>
                                        <p:tav tm="0">
                                          <p:val>
                                            <p:strVal val="ppt_y"/>
                                          </p:val>
                                        </p:tav>
                                        <p:tav tm="100000">
                                          <p:val>
                                            <p:strVal val="1+ppt_h/2"/>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ppt_x"/>
                                          </p:val>
                                        </p:tav>
                                      </p:tavLst>
                                    </p:anim>
                                    <p:anim calcmode="lin" valueType="num">
                                      <p:cBhvr additive="base">
                                        <p:cTn id="123" dur="5000"/>
                                        <p:tgtEl>
                                          <p:spTgt spid="13"/>
                                        </p:tgtEl>
                                        <p:attrNameLst>
                                          <p:attrName>ppt_y</p:attrName>
                                        </p:attrNameLst>
                                      </p:cBhvr>
                                      <p:tavLst>
                                        <p:tav tm="0">
                                          <p:val>
                                            <p:strVal val="ppt_y"/>
                                          </p:val>
                                        </p:tav>
                                        <p:tav tm="100000">
                                          <p:val>
                                            <p:strVal val="1+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ppt_x"/>
                                          </p:val>
                                        </p:tav>
                                      </p:tavLst>
                                    </p:anim>
                                    <p:anim calcmode="lin" valueType="num">
                                      <p:cBhvr additive="base">
                                        <p:cTn id="131" dur="5000"/>
                                        <p:tgtEl>
                                          <p:spTgt spid="17"/>
                                        </p:tgtEl>
                                        <p:attrNameLst>
                                          <p:attrName>ppt_y</p:attrName>
                                        </p:attrNameLst>
                                      </p:cBhvr>
                                      <p:tavLst>
                                        <p:tav tm="0">
                                          <p:val>
                                            <p:strVal val="ppt_y"/>
                                          </p:val>
                                        </p:tav>
                                        <p:tav tm="100000">
                                          <p:val>
                                            <p:strVal val="1+ppt_h/2"/>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ppt_x"/>
                                          </p:val>
                                        </p:tav>
                                      </p:tavLst>
                                    </p:anim>
                                    <p:anim calcmode="lin" valueType="num">
                                      <p:cBhvr additive="base">
                                        <p:cTn id="135" dur="5000"/>
                                        <p:tgtEl>
                                          <p:spTgt spid="19"/>
                                        </p:tgtEl>
                                        <p:attrNameLst>
                                          <p:attrName>ppt_y</p:attrName>
                                        </p:attrNameLst>
                                      </p:cBhvr>
                                      <p:tavLst>
                                        <p:tav tm="0">
                                          <p:val>
                                            <p:strVal val="ppt_y"/>
                                          </p:val>
                                        </p:tav>
                                        <p:tav tm="100000">
                                          <p:val>
                                            <p:strVal val="1+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6"/>
                                        </p:tgtEl>
                                        <p:attrNameLst>
                                          <p:attrName>ppt_x</p:attrName>
                                        </p:attrNameLst>
                                      </p:cBhvr>
                                      <p:tavLst>
                                        <p:tav tm="0">
                                          <p:val>
                                            <p:strVal val="ppt_x"/>
                                          </p:val>
                                        </p:tav>
                                        <p:tav tm="100000">
                                          <p:val>
                                            <p:strVal val="ppt_x"/>
                                          </p:val>
                                        </p:tav>
                                      </p:tavLst>
                                    </p:anim>
                                    <p:anim calcmode="lin" valueType="num">
                                      <p:cBhvr additive="base">
                                        <p:cTn id="139" dur="5000"/>
                                        <p:tgtEl>
                                          <p:spTgt spid="6"/>
                                        </p:tgtEl>
                                        <p:attrNameLst>
                                          <p:attrName>ppt_y</p:attrName>
                                        </p:attrNameLst>
                                      </p:cBhvr>
                                      <p:tavLst>
                                        <p:tav tm="0">
                                          <p:val>
                                            <p:strVal val="ppt_y"/>
                                          </p:val>
                                        </p:tav>
                                        <p:tav tm="100000">
                                          <p:val>
                                            <p:strVal val="0-ppt_h/2"/>
                                          </p:val>
                                        </p:tav>
                                      </p:tavLst>
                                    </p:anim>
                                    <p:set>
                                      <p:cBhvr>
                                        <p:cTn id="140" dur="1" fill="hold">
                                          <p:stCondLst>
                                            <p:cond delay="4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ppt_x"/>
                                          </p:val>
                                        </p:tav>
                                      </p:tavLst>
                                    </p:anim>
                                    <p:anim calcmode="lin" valueType="num">
                                      <p:cBhvr additive="base">
                                        <p:cTn id="143" dur="5000"/>
                                        <p:tgtEl>
                                          <p:spTgt spid="8"/>
                                        </p:tgtEl>
                                        <p:attrNameLst>
                                          <p:attrName>ppt_y</p:attrName>
                                        </p:attrNameLst>
                                      </p:cBhvr>
                                      <p:tavLst>
                                        <p:tav tm="0">
                                          <p:val>
                                            <p:strVal val="ppt_y"/>
                                          </p:val>
                                        </p:tav>
                                        <p:tav tm="100000">
                                          <p:val>
                                            <p:strVal val="0-ppt_h/2"/>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0"/>
                                        </p:tgtEl>
                                        <p:attrNameLst>
                                          <p:attrName>ppt_x</p:attrName>
                                        </p:attrNameLst>
                                      </p:cBhvr>
                                      <p:tavLst>
                                        <p:tav tm="0">
                                          <p:val>
                                            <p:strVal val="ppt_x"/>
                                          </p:val>
                                        </p:tav>
                                        <p:tav tm="100000">
                                          <p:val>
                                            <p:strVal val="ppt_x"/>
                                          </p:val>
                                        </p:tav>
                                      </p:tavLst>
                                    </p:anim>
                                    <p:anim calcmode="lin" valueType="num">
                                      <p:cBhvr additive="base">
                                        <p:cTn id="147" dur="5000"/>
                                        <p:tgtEl>
                                          <p:spTgt spid="10"/>
                                        </p:tgtEl>
                                        <p:attrNameLst>
                                          <p:attrName>ppt_y</p:attrName>
                                        </p:attrNameLst>
                                      </p:cBhvr>
                                      <p:tavLst>
                                        <p:tav tm="0">
                                          <p:val>
                                            <p:strVal val="ppt_y"/>
                                          </p:val>
                                        </p:tav>
                                        <p:tav tm="100000">
                                          <p:val>
                                            <p:strVal val="0-ppt_h/2"/>
                                          </p:val>
                                        </p:tav>
                                      </p:tavLst>
                                    </p:anim>
                                    <p:set>
                                      <p:cBhvr>
                                        <p:cTn id="148" dur="1" fill="hold">
                                          <p:stCondLst>
                                            <p:cond delay="4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2"/>
                                        </p:tgtEl>
                                        <p:attrNameLst>
                                          <p:attrName>ppt_x</p:attrName>
                                        </p:attrNameLst>
                                      </p:cBhvr>
                                      <p:tavLst>
                                        <p:tav tm="0">
                                          <p:val>
                                            <p:strVal val="ppt_x"/>
                                          </p:val>
                                        </p:tav>
                                        <p:tav tm="100000">
                                          <p:val>
                                            <p:strVal val="ppt_x"/>
                                          </p:val>
                                        </p:tav>
                                      </p:tavLst>
                                    </p:anim>
                                    <p:anim calcmode="lin" valueType="num">
                                      <p:cBhvr additive="base">
                                        <p:cTn id="151" dur="5000"/>
                                        <p:tgtEl>
                                          <p:spTgt spid="12"/>
                                        </p:tgtEl>
                                        <p:attrNameLst>
                                          <p:attrName>ppt_y</p:attrName>
                                        </p:attrNameLst>
                                      </p:cBhvr>
                                      <p:tavLst>
                                        <p:tav tm="0">
                                          <p:val>
                                            <p:strVal val="ppt_y"/>
                                          </p:val>
                                        </p:tav>
                                        <p:tav tm="100000">
                                          <p:val>
                                            <p:strVal val="0-ppt_h/2"/>
                                          </p:val>
                                        </p:tav>
                                      </p:tavLst>
                                    </p:anim>
                                    <p:set>
                                      <p:cBhvr>
                                        <p:cTn id="152" dur="1" fill="hold">
                                          <p:stCondLst>
                                            <p:cond delay="4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ppt_x"/>
                                          </p:val>
                                        </p:tav>
                                      </p:tavLst>
                                    </p:anim>
                                    <p:anim calcmode="lin" valueType="num">
                                      <p:cBhvr additive="base">
                                        <p:cTn id="155" dur="5000"/>
                                        <p:tgtEl>
                                          <p:spTgt spid="14"/>
                                        </p:tgtEl>
                                        <p:attrNameLst>
                                          <p:attrName>ppt_y</p:attrName>
                                        </p:attrNameLst>
                                      </p:cBhvr>
                                      <p:tavLst>
                                        <p:tav tm="0">
                                          <p:val>
                                            <p:strVal val="ppt_y"/>
                                          </p:val>
                                        </p:tav>
                                        <p:tav tm="100000">
                                          <p:val>
                                            <p:strVal val="0-ppt_h/2"/>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6"/>
                                        </p:tgtEl>
                                        <p:attrNameLst>
                                          <p:attrName>ppt_x</p:attrName>
                                        </p:attrNameLst>
                                      </p:cBhvr>
                                      <p:tavLst>
                                        <p:tav tm="0">
                                          <p:val>
                                            <p:strVal val="ppt_x"/>
                                          </p:val>
                                        </p:tav>
                                        <p:tav tm="100000">
                                          <p:val>
                                            <p:strVal val="ppt_x"/>
                                          </p:val>
                                        </p:tav>
                                      </p:tavLst>
                                    </p:anim>
                                    <p:anim calcmode="lin" valueType="num">
                                      <p:cBhvr additive="base">
                                        <p:cTn id="159" dur="5000"/>
                                        <p:tgtEl>
                                          <p:spTgt spid="16"/>
                                        </p:tgtEl>
                                        <p:attrNameLst>
                                          <p:attrName>ppt_y</p:attrName>
                                        </p:attrNameLst>
                                      </p:cBhvr>
                                      <p:tavLst>
                                        <p:tav tm="0">
                                          <p:val>
                                            <p:strVal val="ppt_y"/>
                                          </p:val>
                                        </p:tav>
                                        <p:tav tm="100000">
                                          <p:val>
                                            <p:strVal val="0-ppt_h/2"/>
                                          </p:val>
                                        </p:tav>
                                      </p:tavLst>
                                    </p:anim>
                                    <p:set>
                                      <p:cBhvr>
                                        <p:cTn id="160" dur="1" fill="hold">
                                          <p:stCondLst>
                                            <p:cond delay="4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8"/>
                                        </p:tgtEl>
                                        <p:attrNameLst>
                                          <p:attrName>ppt_x</p:attrName>
                                        </p:attrNameLst>
                                      </p:cBhvr>
                                      <p:tavLst>
                                        <p:tav tm="0">
                                          <p:val>
                                            <p:strVal val="ppt_x"/>
                                          </p:val>
                                        </p:tav>
                                        <p:tav tm="100000">
                                          <p:val>
                                            <p:strVal val="ppt_x"/>
                                          </p:val>
                                        </p:tav>
                                      </p:tavLst>
                                    </p:anim>
                                    <p:anim calcmode="lin" valueType="num">
                                      <p:cBhvr additive="base">
                                        <p:cTn id="163" dur="5000"/>
                                        <p:tgtEl>
                                          <p:spTgt spid="18"/>
                                        </p:tgtEl>
                                        <p:attrNameLst>
                                          <p:attrName>ppt_y</p:attrName>
                                        </p:attrNameLst>
                                      </p:cBhvr>
                                      <p:tavLst>
                                        <p:tav tm="0">
                                          <p:val>
                                            <p:strVal val="ppt_y"/>
                                          </p:val>
                                        </p:tav>
                                        <p:tav tm="100000">
                                          <p:val>
                                            <p:strVal val="0-ppt_h/2"/>
                                          </p:val>
                                        </p:tav>
                                      </p:tavLst>
                                    </p:anim>
                                    <p:set>
                                      <p:cBhvr>
                                        <p:cTn id="164" dur="1" fill="hold">
                                          <p:stCondLst>
                                            <p:cond delay="4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ppt_x"/>
                                          </p:val>
                                        </p:tav>
                                      </p:tavLst>
                                    </p:anim>
                                    <p:anim calcmode="lin" valueType="num">
                                      <p:cBhvr additive="base">
                                        <p:cTn id="167" dur="5000"/>
                                        <p:tgtEl>
                                          <p:spTgt spid="20"/>
                                        </p:tgtEl>
                                        <p:attrNameLst>
                                          <p:attrName>ppt_y</p:attrName>
                                        </p:attrNameLst>
                                      </p:cBhvr>
                                      <p:tavLst>
                                        <p:tav tm="0">
                                          <p:val>
                                            <p:strVal val="ppt_y"/>
                                          </p:val>
                                        </p:tav>
                                        <p:tav tm="100000">
                                          <p:val>
                                            <p:strVal val="0-ppt_h/2"/>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1"/>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0000">
                <a:srgbClr val="644300"/>
              </a:gs>
              <a:gs pos="50000">
                <a:srgbClr val="644300">
                  <a:tint val="44500"/>
                  <a:satMod val="160000"/>
                </a:srgbClr>
              </a:gs>
              <a:gs pos="100000">
                <a:srgbClr val="644300">
                  <a:tint val="23500"/>
                  <a:satMod val="160000"/>
                </a:srgbClr>
              </a:gs>
            </a:gsLst>
            <a:path path="circle">
              <a:fillToRect l="50000" t="50000" r="50000" b="50000"/>
            </a:path>
            <a:tileRect/>
          </a:gradFill>
        </p:spPr>
        <p:txBody>
          <a:bodyPr/>
          <a:lstStyle/>
          <a:p>
            <a:endParaRPr lang="es-ES" dirty="0"/>
          </a:p>
        </p:txBody>
      </p:sp>
      <p:pic>
        <p:nvPicPr>
          <p:cNvPr id="4" name="3 Imagen" descr="a716118183fd71fbdd8370d31d048ec7.jpg"/>
          <p:cNvPicPr>
            <a:picLocks noChangeAspect="1"/>
          </p:cNvPicPr>
          <p:nvPr/>
        </p:nvPicPr>
        <p:blipFill>
          <a:blip r:embed="rId2"/>
          <a:stretch>
            <a:fillRect/>
          </a:stretch>
        </p:blipFill>
        <p:spPr>
          <a:xfrm>
            <a:off x="0" y="0"/>
            <a:ext cx="9144000" cy="6844632"/>
          </a:xfrm>
          <a:prstGeom prst="rect">
            <a:avLst/>
          </a:prstGeom>
        </p:spPr>
      </p:pic>
      <p:pic>
        <p:nvPicPr>
          <p:cNvPr id="5" name="4 Imagen" descr="zigzag-psd-447751.png"/>
          <p:cNvPicPr>
            <a:picLocks noChangeAspect="1"/>
          </p:cNvPicPr>
          <p:nvPr/>
        </p:nvPicPr>
        <p:blipFill>
          <a:blip r:embed="rId3">
            <a:grayscl/>
            <a:lum bright="40000" contrast="40000"/>
          </a:blip>
          <a:stretch>
            <a:fillRect/>
          </a:stretch>
        </p:blipFill>
        <p:spPr>
          <a:xfrm rot="2134220">
            <a:off x="2331301" y="1910338"/>
            <a:ext cx="2495110" cy="1167053"/>
          </a:xfrm>
          <a:prstGeom prst="rect">
            <a:avLst/>
          </a:prstGeom>
        </p:spPr>
      </p:pic>
      <p:pic>
        <p:nvPicPr>
          <p:cNvPr id="6" name="5 Imagen" descr="zigzag-psd-447751.png"/>
          <p:cNvPicPr>
            <a:picLocks noChangeAspect="1"/>
          </p:cNvPicPr>
          <p:nvPr/>
        </p:nvPicPr>
        <p:blipFill>
          <a:blip r:embed="rId3">
            <a:grayscl/>
            <a:lum bright="40000" contrast="40000"/>
          </a:blip>
          <a:stretch>
            <a:fillRect/>
          </a:stretch>
        </p:blipFill>
        <p:spPr>
          <a:xfrm rot="8088415">
            <a:off x="4318032" y="1919778"/>
            <a:ext cx="2792731" cy="1251906"/>
          </a:xfrm>
          <a:prstGeom prst="rect">
            <a:avLst/>
          </a:prstGeom>
        </p:spPr>
      </p:pic>
      <p:pic>
        <p:nvPicPr>
          <p:cNvPr id="7" name="6 Imagen" descr="zigzag-psd-447751.png"/>
          <p:cNvPicPr>
            <a:picLocks noChangeAspect="1"/>
          </p:cNvPicPr>
          <p:nvPr/>
        </p:nvPicPr>
        <p:blipFill>
          <a:blip r:embed="rId3">
            <a:grayscl/>
            <a:lum bright="40000" contrast="40000"/>
          </a:blip>
          <a:stretch>
            <a:fillRect/>
          </a:stretch>
        </p:blipFill>
        <p:spPr>
          <a:xfrm rot="19291286">
            <a:off x="2127508" y="3797394"/>
            <a:ext cx="2769577" cy="1253106"/>
          </a:xfrm>
          <a:prstGeom prst="rect">
            <a:avLst/>
          </a:prstGeom>
        </p:spPr>
      </p:pic>
      <p:pic>
        <p:nvPicPr>
          <p:cNvPr id="8" name="7 Imagen" descr="zigzag-psd-447751.png"/>
          <p:cNvPicPr>
            <a:picLocks noChangeAspect="1"/>
          </p:cNvPicPr>
          <p:nvPr/>
        </p:nvPicPr>
        <p:blipFill>
          <a:blip r:embed="rId3">
            <a:grayscl/>
            <a:lum bright="40000" contrast="40000"/>
          </a:blip>
          <a:stretch>
            <a:fillRect/>
          </a:stretch>
        </p:blipFill>
        <p:spPr>
          <a:xfrm rot="13229314">
            <a:off x="4341461" y="4168207"/>
            <a:ext cx="2708008" cy="1168798"/>
          </a:xfrm>
          <a:prstGeom prst="rect">
            <a:avLst/>
          </a:prstGeom>
        </p:spPr>
      </p:pic>
      <p:pic>
        <p:nvPicPr>
          <p:cNvPr id="9" name="8 Imagen" descr="zigzag-psd-447751.png"/>
          <p:cNvPicPr>
            <a:picLocks noChangeAspect="1"/>
          </p:cNvPicPr>
          <p:nvPr/>
        </p:nvPicPr>
        <p:blipFill>
          <a:blip r:embed="rId3">
            <a:grayscl/>
            <a:lum bright="40000" contrast="40000"/>
          </a:blip>
          <a:stretch>
            <a:fillRect/>
          </a:stretch>
        </p:blipFill>
        <p:spPr>
          <a:xfrm rot="5400000">
            <a:off x="3558635" y="1299092"/>
            <a:ext cx="2479401" cy="1167053"/>
          </a:xfrm>
          <a:prstGeom prst="rect">
            <a:avLst/>
          </a:prstGeom>
        </p:spPr>
      </p:pic>
      <p:pic>
        <p:nvPicPr>
          <p:cNvPr id="10" name="9 Imagen" descr="zigzag-psd-447751.png"/>
          <p:cNvPicPr>
            <a:picLocks noChangeAspect="1"/>
          </p:cNvPicPr>
          <p:nvPr/>
        </p:nvPicPr>
        <p:blipFill>
          <a:blip r:embed="rId3">
            <a:grayscl/>
            <a:lum bright="40000" contrast="40000"/>
          </a:blip>
          <a:stretch>
            <a:fillRect/>
          </a:stretch>
        </p:blipFill>
        <p:spPr>
          <a:xfrm>
            <a:off x="1857356" y="2786058"/>
            <a:ext cx="2550815" cy="1167053"/>
          </a:xfrm>
          <a:prstGeom prst="rect">
            <a:avLst/>
          </a:prstGeom>
        </p:spPr>
      </p:pic>
      <p:pic>
        <p:nvPicPr>
          <p:cNvPr id="11" name="10 Imagen" descr="zigzag-psd-447751.png"/>
          <p:cNvPicPr>
            <a:picLocks noChangeAspect="1"/>
          </p:cNvPicPr>
          <p:nvPr/>
        </p:nvPicPr>
        <p:blipFill>
          <a:blip r:embed="rId3">
            <a:grayscl/>
            <a:lum bright="40000" contrast="40000"/>
          </a:blip>
          <a:stretch>
            <a:fillRect/>
          </a:stretch>
        </p:blipFill>
        <p:spPr>
          <a:xfrm rot="10507220">
            <a:off x="4831001" y="2861915"/>
            <a:ext cx="2731732" cy="1167053"/>
          </a:xfrm>
          <a:prstGeom prst="rect">
            <a:avLst/>
          </a:prstGeom>
        </p:spPr>
      </p:pic>
      <p:pic>
        <p:nvPicPr>
          <p:cNvPr id="12" name="11 Imagen" descr="zigzag-psd-447751.png"/>
          <p:cNvPicPr>
            <a:picLocks noChangeAspect="1"/>
          </p:cNvPicPr>
          <p:nvPr/>
        </p:nvPicPr>
        <p:blipFill>
          <a:blip r:embed="rId3">
            <a:grayscl/>
            <a:lum bright="40000" contrast="40000"/>
          </a:blip>
          <a:stretch>
            <a:fillRect/>
          </a:stretch>
        </p:blipFill>
        <p:spPr>
          <a:xfrm rot="16003789">
            <a:off x="3403360" y="4448632"/>
            <a:ext cx="2653682" cy="1167053"/>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44300"/>
              </a:gs>
              <a:gs pos="50000">
                <a:srgbClr val="CC9900">
                  <a:shade val="67500"/>
                  <a:satMod val="115000"/>
                </a:srgbClr>
              </a:gs>
              <a:gs pos="100000">
                <a:srgbClr val="CC9900">
                  <a:shade val="100000"/>
                  <a:satMod val="115000"/>
                </a:srgbClr>
              </a:gs>
            </a:gsLst>
            <a:path path="circle">
              <a:fillToRect l="50000" t="50000" r="50000" b="50000"/>
            </a:path>
            <a:tileRect/>
          </a:gradFill>
        </p:spPr>
        <p:txBody>
          <a:bodyPr/>
          <a:lstStyle/>
          <a:p>
            <a:endParaRPr lang="es-ES" dirty="0"/>
          </a:p>
        </p:txBody>
      </p:sp>
      <p:pic>
        <p:nvPicPr>
          <p:cNvPr id="4" name="3 Imagen" descr="and-sea-shells-2-1280x800.jpg"/>
          <p:cNvPicPr>
            <a:picLocks noChangeAspect="1"/>
          </p:cNvPicPr>
          <p:nvPr/>
        </p:nvPicPr>
        <p:blipFill>
          <a:blip r:embed="rId2"/>
          <a:stretch>
            <a:fillRect/>
          </a:stretch>
        </p:blipFill>
        <p:spPr>
          <a:xfrm>
            <a:off x="0" y="0"/>
            <a:ext cx="9144000" cy="6858000"/>
          </a:xfrm>
          <a:prstGeom prst="rect">
            <a:avLst/>
          </a:prstGeom>
        </p:spPr>
      </p:pic>
      <p:pic>
        <p:nvPicPr>
          <p:cNvPr id="6" name="5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0"/>
            <a:ext cx="1357290" cy="1357290"/>
          </a:xfrm>
          <a:prstGeom prst="rect">
            <a:avLst/>
          </a:prstGeom>
        </p:spPr>
      </p:pic>
      <p:pic>
        <p:nvPicPr>
          <p:cNvPr id="7" name="6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5500710"/>
            <a:ext cx="1357290" cy="1357290"/>
          </a:xfrm>
          <a:prstGeom prst="rect">
            <a:avLst/>
          </a:prstGeom>
        </p:spPr>
      </p:pic>
      <p:pic>
        <p:nvPicPr>
          <p:cNvPr id="8" name="7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0"/>
            <a:ext cx="1357290" cy="1357290"/>
          </a:xfrm>
          <a:prstGeom prst="rect">
            <a:avLst/>
          </a:prstGeom>
        </p:spPr>
      </p:pic>
      <p:pic>
        <p:nvPicPr>
          <p:cNvPr id="9" name="8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5500710"/>
            <a:ext cx="1357290" cy="1357290"/>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857224" y="4786322"/>
            <a:ext cx="1357290" cy="1357290"/>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86578" y="785794"/>
            <a:ext cx="1357290" cy="1357290"/>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1000100" y="714356"/>
            <a:ext cx="1357290" cy="1357290"/>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15140" y="4786322"/>
            <a:ext cx="1357290" cy="1357290"/>
          </a:xfrm>
          <a:prstGeom prst="rect">
            <a:avLst/>
          </a:prstGeom>
        </p:spPr>
      </p:pic>
      <p:pic>
        <p:nvPicPr>
          <p:cNvPr id="14" name="13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928794" y="1500174"/>
            <a:ext cx="1357290" cy="1357290"/>
          </a:xfrm>
          <a:prstGeom prst="rect">
            <a:avLst/>
          </a:prstGeom>
        </p:spPr>
      </p:pic>
      <p:pic>
        <p:nvPicPr>
          <p:cNvPr id="15" name="14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786446" y="1500174"/>
            <a:ext cx="1357290" cy="1357290"/>
          </a:xfrm>
          <a:prstGeom prst="rect">
            <a:avLst/>
          </a:prstGeom>
        </p:spPr>
      </p:pic>
      <p:pic>
        <p:nvPicPr>
          <p:cNvPr id="16" name="15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643570" y="4071942"/>
            <a:ext cx="1357290" cy="1357290"/>
          </a:xfrm>
          <a:prstGeom prst="rect">
            <a:avLst/>
          </a:prstGeom>
        </p:spPr>
      </p:pic>
      <p:pic>
        <p:nvPicPr>
          <p:cNvPr id="17" name="16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785918" y="4143380"/>
            <a:ext cx="1357290" cy="1357290"/>
          </a:xfrm>
          <a:prstGeom prst="rect">
            <a:avLst/>
          </a:prstGeom>
        </p:spPr>
      </p:pic>
      <p:pic>
        <p:nvPicPr>
          <p:cNvPr id="18" name="17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857488" y="2285992"/>
            <a:ext cx="1357290" cy="1357290"/>
          </a:xfrm>
          <a:prstGeom prst="rect">
            <a:avLst/>
          </a:prstGeom>
        </p:spPr>
      </p:pic>
      <p:pic>
        <p:nvPicPr>
          <p:cNvPr id="19" name="1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86314" y="2071678"/>
            <a:ext cx="1357290" cy="1357290"/>
          </a:xfrm>
          <a:prstGeom prst="rect">
            <a:avLst/>
          </a:prstGeom>
        </p:spPr>
      </p:pic>
      <p:pic>
        <p:nvPicPr>
          <p:cNvPr id="20" name="1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14876" y="3429000"/>
            <a:ext cx="1357290" cy="1357290"/>
          </a:xfrm>
          <a:prstGeom prst="rect">
            <a:avLst/>
          </a:prstGeom>
        </p:spPr>
      </p:pic>
      <p:pic>
        <p:nvPicPr>
          <p:cNvPr id="21" name="2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3429000"/>
            <a:ext cx="1357290" cy="1357290"/>
          </a:xfrm>
          <a:prstGeom prst="rect">
            <a:avLst/>
          </a:prstGeom>
        </p:spPr>
      </p:pic>
      <p:sp>
        <p:nvSpPr>
          <p:cNvPr id="22" name="21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1+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8"/>
                                        </p:tgtEl>
                                        <p:attrNameLst>
                                          <p:attrName>r</p:attrName>
                                        </p:attrNameLst>
                                      </p:cBhvr>
                                    </p:animRot>
                                  </p:childTnLst>
                                </p:cTn>
                              </p:par>
                              <p:par>
                                <p:cTn id="129" presetID="2" presetClass="exit" presetSubtype="12" fill="hold"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0-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2" presetClass="exit" presetSubtype="9" fill="hold"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0-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2" presetClass="exit" presetSubtype="3" fill="hold"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1+ppt_w/2"/>
                                          </p:val>
                                        </p:tav>
                                      </p:tavLst>
                                    </p:anim>
                                    <p:anim calcmode="lin" valueType="num">
                                      <p:cBhvr additive="base">
                                        <p:cTn id="179" dur="3000"/>
                                        <p:tgtEl>
                                          <p:spTgt spid="7"/>
                                        </p:tgtEl>
                                        <p:attrNameLst>
                                          <p:attrName>ppt_y</p:attrName>
                                        </p:attrNameLst>
                                      </p:cBhvr>
                                      <p:tavLst>
                                        <p:tav tm="0">
                                          <p:val>
                                            <p:strVal val="ppt_y"/>
                                          </p:val>
                                        </p:tav>
                                        <p:tav tm="100000">
                                          <p:val>
                                            <p:strVal val="0-ppt_h/2"/>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0-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1+ppt_w/2"/>
                                          </p:val>
                                        </p:tav>
                                      </p:tavLst>
                                    </p:anim>
                                    <p:anim calcmode="lin" valueType="num">
                                      <p:cBhvr additive="base">
                                        <p:cTn id="191" dur="3000"/>
                                        <p:tgtEl>
                                          <p:spTgt spid="21"/>
                                        </p:tgtEl>
                                        <p:attrNameLst>
                                          <p:attrName>ppt_y</p:attrName>
                                        </p:attrNameLst>
                                      </p:cBhvr>
                                      <p:tavLst>
                                        <p:tav tm="0">
                                          <p:val>
                                            <p:strVal val="ppt_y"/>
                                          </p:val>
                                        </p:tav>
                                        <p:tav tm="100000">
                                          <p:val>
                                            <p:strVal val="0-ppt_h/2"/>
                                          </p:val>
                                        </p:tav>
                                      </p:tavLst>
                                    </p:anim>
                                    <p:set>
                                      <p:cBhvr>
                                        <p:cTn id="192" dur="1" fill="hold">
                                          <p:stCondLst>
                                            <p:cond delay="2999"/>
                                          </p:stCondLst>
                                        </p:cTn>
                                        <p:tgtEl>
                                          <p:spTgt spid="21"/>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3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1"/>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ox(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b0d1ac8b491e2692897712b1601260b7.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0"/>
            <a:ext cx="2090052" cy="1142997"/>
          </a:xfrm>
          <a:prstGeom prst="rect">
            <a:avLst/>
          </a:prstGeom>
          <a:effectLst>
            <a:reflection blurRad="6350" stA="50000" endA="295" endPos="92000" dist="101600" dir="5400000" sy="-100000" algn="bl" rotWithShape="0"/>
          </a:effectLst>
        </p:spPr>
      </p:pic>
      <p:pic>
        <p:nvPicPr>
          <p:cNvPr id="6" name="5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0"/>
            <a:ext cx="2214578" cy="1142997"/>
          </a:xfrm>
          <a:prstGeom prst="rect">
            <a:avLst/>
          </a:prstGeom>
          <a:effectLst>
            <a:reflection blurRad="6350" stA="50000" endA="295" endPos="92000" dist="101600" dir="5400000" sy="-100000" algn="bl" rotWithShape="0"/>
          </a:effectLst>
        </p:spPr>
      </p:pic>
      <p:pic>
        <p:nvPicPr>
          <p:cNvPr id="7" name="6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642918"/>
            <a:ext cx="2090052" cy="1142997"/>
          </a:xfrm>
          <a:prstGeom prst="rect">
            <a:avLst/>
          </a:prstGeom>
          <a:effectLst>
            <a:reflection blurRad="6350" stA="50000" endA="295" endPos="92000" dist="101600" dir="5400000" sy="-100000" algn="bl" rotWithShape="0"/>
          </a:effectLst>
        </p:spPr>
      </p:pic>
      <p:pic>
        <p:nvPicPr>
          <p:cNvPr id="8" name="7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642918"/>
            <a:ext cx="2214578" cy="1142997"/>
          </a:xfrm>
          <a:prstGeom prst="rect">
            <a:avLst/>
          </a:prstGeom>
          <a:effectLst>
            <a:reflection blurRad="6350" stA="50000" endA="295" endPos="92000" dist="101600" dir="5400000" sy="-100000" algn="bl" rotWithShape="0"/>
          </a:effectLst>
        </p:spPr>
      </p:pic>
      <p:pic>
        <p:nvPicPr>
          <p:cNvPr id="9" name="8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1214446"/>
            <a:ext cx="2090052" cy="1142997"/>
          </a:xfrm>
          <a:prstGeom prst="rect">
            <a:avLst/>
          </a:prstGeom>
          <a:effectLst>
            <a:reflection blurRad="6350" stA="50000" endA="295" endPos="92000" dist="101600" dir="5400000" sy="-100000" algn="bl" rotWithShape="0"/>
          </a:effectLst>
        </p:spPr>
      </p:pic>
      <p:pic>
        <p:nvPicPr>
          <p:cNvPr id="10" name="9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1214446"/>
            <a:ext cx="2214578" cy="1142997"/>
          </a:xfrm>
          <a:prstGeom prst="rect">
            <a:avLst/>
          </a:prstGeom>
          <a:effectLst>
            <a:reflection blurRad="6350" stA="50000" endA="295" endPos="92000" dist="101600" dir="5400000" sy="-100000" algn="bl" rotWithShape="0"/>
          </a:effectLst>
        </p:spPr>
      </p:pic>
      <p:pic>
        <p:nvPicPr>
          <p:cNvPr id="11" name="10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1857364"/>
            <a:ext cx="2090052" cy="1142997"/>
          </a:xfrm>
          <a:prstGeom prst="rect">
            <a:avLst/>
          </a:prstGeom>
          <a:effectLst>
            <a:reflection blurRad="6350" stA="50000" endA="295" endPos="92000" dist="101600" dir="5400000" sy="-100000" algn="bl" rotWithShape="0"/>
          </a:effectLst>
        </p:spPr>
      </p:pic>
      <p:pic>
        <p:nvPicPr>
          <p:cNvPr id="12" name="11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1857364"/>
            <a:ext cx="2214578" cy="1142997"/>
          </a:xfrm>
          <a:prstGeom prst="rect">
            <a:avLst/>
          </a:prstGeom>
          <a:effectLst>
            <a:reflection blurRad="6350" stA="50000" endA="295" endPos="92000" dist="101600" dir="5400000" sy="-100000" algn="bl" rotWithShape="0"/>
          </a:effectLst>
        </p:spPr>
      </p:pic>
      <p:pic>
        <p:nvPicPr>
          <p:cNvPr id="13" name="12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500298" y="2428868"/>
            <a:ext cx="2090052" cy="1142997"/>
          </a:xfrm>
          <a:prstGeom prst="rect">
            <a:avLst/>
          </a:prstGeom>
          <a:effectLst>
            <a:reflection blurRad="6350" stA="50000" endA="295" endPos="92000" dist="101600" dir="5400000" sy="-100000" algn="bl" rotWithShape="0"/>
          </a:effectLst>
        </p:spPr>
      </p:pic>
      <p:pic>
        <p:nvPicPr>
          <p:cNvPr id="14" name="13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2428892"/>
            <a:ext cx="2214578" cy="1142997"/>
          </a:xfrm>
          <a:prstGeom prst="rect">
            <a:avLst/>
          </a:prstGeom>
          <a:effectLst>
            <a:reflection blurRad="6350" stA="50000" endA="295" endPos="92000" dist="101600" dir="5400000" sy="-100000" algn="bl" rotWithShape="0"/>
          </a:effectLst>
        </p:spPr>
      </p:pic>
      <p:pic>
        <p:nvPicPr>
          <p:cNvPr id="15" name="14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500298" y="3071810"/>
            <a:ext cx="2090052" cy="1142997"/>
          </a:xfrm>
          <a:prstGeom prst="rect">
            <a:avLst/>
          </a:prstGeom>
          <a:effectLst>
            <a:reflection blurRad="6350" stA="50000" endA="295" endPos="92000" dist="101600" dir="5400000" sy="-100000" algn="bl" rotWithShape="0"/>
          </a:effectLst>
        </p:spPr>
      </p:pic>
      <p:pic>
        <p:nvPicPr>
          <p:cNvPr id="16" name="15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3071810"/>
            <a:ext cx="2214578" cy="1142997"/>
          </a:xfrm>
          <a:prstGeom prst="rect">
            <a:avLst/>
          </a:prstGeom>
          <a:effectLst>
            <a:reflection blurRad="6350" stA="50000" endA="295" endPos="92000" dist="101600" dir="5400000" sy="-100000" algn="bl" rotWithShape="0"/>
          </a:effectLst>
        </p:spPr>
      </p:pic>
      <p:pic>
        <p:nvPicPr>
          <p:cNvPr id="17" name="16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3643338"/>
            <a:ext cx="2090052" cy="1142997"/>
          </a:xfrm>
          <a:prstGeom prst="rect">
            <a:avLst/>
          </a:prstGeom>
          <a:effectLst>
            <a:reflection blurRad="6350" stA="50000" endA="295" endPos="92000" dist="101600" dir="5400000" sy="-100000" algn="bl" rotWithShape="0"/>
          </a:effectLst>
        </p:spPr>
      </p:pic>
      <p:pic>
        <p:nvPicPr>
          <p:cNvPr id="18" name="17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3643338"/>
            <a:ext cx="2214578" cy="1142997"/>
          </a:xfrm>
          <a:prstGeom prst="rect">
            <a:avLst/>
          </a:prstGeom>
          <a:effectLst>
            <a:reflection blurRad="6350" stA="50000" endA="295" endPos="92000" dist="101600" dir="5400000" sy="-100000" algn="bl" rotWithShape="0"/>
          </a:effectLst>
        </p:spPr>
      </p:pic>
      <p:pic>
        <p:nvPicPr>
          <p:cNvPr id="19" name="18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4286256"/>
            <a:ext cx="2090052" cy="1142997"/>
          </a:xfrm>
          <a:prstGeom prst="rect">
            <a:avLst/>
          </a:prstGeom>
          <a:effectLst>
            <a:reflection blurRad="6350" stA="50000" endA="295" endPos="92000" dist="101600" dir="5400000" sy="-100000" algn="bl" rotWithShape="0"/>
          </a:effectLst>
        </p:spPr>
      </p:pic>
      <p:pic>
        <p:nvPicPr>
          <p:cNvPr id="20" name="19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4286256"/>
            <a:ext cx="2214578" cy="1142997"/>
          </a:xfrm>
          <a:prstGeom prst="rect">
            <a:avLst/>
          </a:prstGeom>
          <a:effectLst>
            <a:reflection blurRad="6350" stA="50000" endA="295" endPos="92000" dist="101600" dir="5400000" sy="-100000" algn="bl" rotWithShape="0"/>
          </a:effectLst>
        </p:spPr>
      </p:pic>
      <p:pic>
        <p:nvPicPr>
          <p:cNvPr id="21" name="20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4857760"/>
            <a:ext cx="2090052" cy="1142997"/>
          </a:xfrm>
          <a:prstGeom prst="rect">
            <a:avLst/>
          </a:prstGeom>
          <a:effectLst>
            <a:reflection blurRad="6350" stA="50000" endA="295" endPos="92000" dist="101600" dir="5400000" sy="-100000" algn="bl" rotWithShape="0"/>
          </a:effectLst>
        </p:spPr>
      </p:pic>
      <p:pic>
        <p:nvPicPr>
          <p:cNvPr id="22" name="21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4857760"/>
            <a:ext cx="2214578" cy="1142997"/>
          </a:xfrm>
          <a:prstGeom prst="rect">
            <a:avLst/>
          </a:prstGeom>
          <a:effectLst>
            <a:reflection blurRad="6350" stA="50000" endA="295" endPos="92000" dist="101600" dir="5400000" sy="-100000" algn="bl" rotWithShape="0"/>
          </a:effectLst>
        </p:spPr>
      </p:pic>
      <p:pic>
        <p:nvPicPr>
          <p:cNvPr id="23" name="22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5500678"/>
            <a:ext cx="2090052" cy="1142997"/>
          </a:xfrm>
          <a:prstGeom prst="rect">
            <a:avLst/>
          </a:prstGeom>
          <a:effectLst>
            <a:reflection blurRad="6350" stA="50000" endA="295" endPos="92000" dist="101600" dir="5400000" sy="-100000" algn="bl" rotWithShape="0"/>
          </a:effectLst>
        </p:spPr>
      </p:pic>
      <p:pic>
        <p:nvPicPr>
          <p:cNvPr id="24" name="23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5500678"/>
            <a:ext cx="2214578" cy="1142997"/>
          </a:xfrm>
          <a:prstGeom prst="rect">
            <a:avLst/>
          </a:prstGeom>
          <a:effectLst>
            <a:reflection blurRad="6350" stA="50000" endA="295" endPos="92000" dist="101600" dir="5400000" sy="-100000" algn="bl" rotWithShape="0"/>
          </a:effectLst>
        </p:spPr>
      </p:pic>
      <p:pic>
        <p:nvPicPr>
          <p:cNvPr id="25" name="24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a:off x="2428860" y="6072206"/>
            <a:ext cx="2090052" cy="1142997"/>
          </a:xfrm>
          <a:prstGeom prst="rect">
            <a:avLst/>
          </a:prstGeom>
          <a:effectLst>
            <a:reflection blurRad="6350" stA="50000" endA="295" endPos="92000" dist="101600" dir="5400000" sy="-100000" algn="bl" rotWithShape="0"/>
          </a:effectLst>
        </p:spPr>
      </p:pic>
      <p:pic>
        <p:nvPicPr>
          <p:cNvPr id="26" name="25 Imagen" descr="lineas_png_by_qony_dospuntitosbe-d4awz61.png"/>
          <p:cNvPicPr>
            <a:picLocks noChangeAspect="1"/>
          </p:cNvPicPr>
          <p:nvPr/>
        </p:nvPicPr>
        <p:blipFill>
          <a:blip r:embed="rId3">
            <a:duotone>
              <a:schemeClr val="accent6">
                <a:shade val="45000"/>
                <a:satMod val="135000"/>
              </a:schemeClr>
              <a:prstClr val="white"/>
            </a:duotone>
            <a:lum bright="40000"/>
          </a:blip>
          <a:stretch>
            <a:fillRect/>
          </a:stretch>
        </p:blipFill>
        <p:spPr>
          <a:xfrm flipH="1">
            <a:off x="4572000" y="6072206"/>
            <a:ext cx="2214578" cy="1142997"/>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7643842"/>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5000" fill="hold"/>
                                        <p:tgtEl>
                                          <p:spTgt spid="5"/>
                                        </p:tgtEl>
                                        <p:attrNameLst>
                                          <p:attrName>ppt_w</p:attrName>
                                        </p:attrNameLst>
                                      </p:cBhvr>
                                      <p:tavLst>
                                        <p:tav tm="0">
                                          <p:val>
                                            <p:strVal val="#ppt_w"/>
                                          </p:val>
                                        </p:tav>
                                        <p:tav tm="100000">
                                          <p:val>
                                            <p:strVal val="#ppt_w"/>
                                          </p:val>
                                        </p:tav>
                                      </p:tavLst>
                                    </p:anim>
                                    <p:anim calcmode="lin" valueType="num">
                                      <p:cBhvr>
                                        <p:cTn id="99" dur="5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5000" fill="hold"/>
                                        <p:tgtEl>
                                          <p:spTgt spid="6"/>
                                        </p:tgtEl>
                                        <p:attrNameLst>
                                          <p:attrName>ppt_w</p:attrName>
                                        </p:attrNameLst>
                                      </p:cBhvr>
                                      <p:tavLst>
                                        <p:tav tm="0">
                                          <p:val>
                                            <p:strVal val="#ppt_w"/>
                                          </p:val>
                                        </p:tav>
                                        <p:tav tm="100000">
                                          <p:val>
                                            <p:strVal val="#ppt_w"/>
                                          </p:val>
                                        </p:tav>
                                      </p:tavLst>
                                    </p:anim>
                                    <p:anim calcmode="lin" valueType="num">
                                      <p:cBhvr>
                                        <p:cTn id="103" dur="5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5000" fill="hold"/>
                                        <p:tgtEl>
                                          <p:spTgt spid="7"/>
                                        </p:tgtEl>
                                        <p:attrNameLst>
                                          <p:attrName>ppt_w</p:attrName>
                                        </p:attrNameLst>
                                      </p:cBhvr>
                                      <p:tavLst>
                                        <p:tav tm="0">
                                          <p:val>
                                            <p:strVal val="#ppt_w"/>
                                          </p:val>
                                        </p:tav>
                                        <p:tav tm="100000">
                                          <p:val>
                                            <p:strVal val="#ppt_w"/>
                                          </p:val>
                                        </p:tav>
                                      </p:tavLst>
                                    </p:anim>
                                    <p:anim calcmode="lin" valueType="num">
                                      <p:cBhvr>
                                        <p:cTn id="107" dur="5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5000" fill="hold"/>
                                        <p:tgtEl>
                                          <p:spTgt spid="8"/>
                                        </p:tgtEl>
                                        <p:attrNameLst>
                                          <p:attrName>ppt_w</p:attrName>
                                        </p:attrNameLst>
                                      </p:cBhvr>
                                      <p:tavLst>
                                        <p:tav tm="0">
                                          <p:val>
                                            <p:strVal val="#ppt_w"/>
                                          </p:val>
                                        </p:tav>
                                        <p:tav tm="100000">
                                          <p:val>
                                            <p:strVal val="#ppt_w"/>
                                          </p:val>
                                        </p:tav>
                                      </p:tavLst>
                                    </p:anim>
                                    <p:anim calcmode="lin" valueType="num">
                                      <p:cBhvr>
                                        <p:cTn id="111" dur="5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5000" fill="hold"/>
                                        <p:tgtEl>
                                          <p:spTgt spid="9"/>
                                        </p:tgtEl>
                                        <p:attrNameLst>
                                          <p:attrName>ppt_w</p:attrName>
                                        </p:attrNameLst>
                                      </p:cBhvr>
                                      <p:tavLst>
                                        <p:tav tm="0">
                                          <p:val>
                                            <p:strVal val="#ppt_w"/>
                                          </p:val>
                                        </p:tav>
                                        <p:tav tm="100000">
                                          <p:val>
                                            <p:strVal val="#ppt_w"/>
                                          </p:val>
                                        </p:tav>
                                      </p:tavLst>
                                    </p:anim>
                                    <p:anim calcmode="lin" valueType="num">
                                      <p:cBhvr>
                                        <p:cTn id="115" dur="5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5000" fill="hold"/>
                                        <p:tgtEl>
                                          <p:spTgt spid="10"/>
                                        </p:tgtEl>
                                        <p:attrNameLst>
                                          <p:attrName>ppt_w</p:attrName>
                                        </p:attrNameLst>
                                      </p:cBhvr>
                                      <p:tavLst>
                                        <p:tav tm="0">
                                          <p:val>
                                            <p:strVal val="#ppt_w"/>
                                          </p:val>
                                        </p:tav>
                                        <p:tav tm="100000">
                                          <p:val>
                                            <p:strVal val="#ppt_w"/>
                                          </p:val>
                                        </p:tav>
                                      </p:tavLst>
                                    </p:anim>
                                    <p:anim calcmode="lin" valueType="num">
                                      <p:cBhvr>
                                        <p:cTn id="119" dur="5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5000" fill="hold"/>
                                        <p:tgtEl>
                                          <p:spTgt spid="11"/>
                                        </p:tgtEl>
                                        <p:attrNameLst>
                                          <p:attrName>ppt_w</p:attrName>
                                        </p:attrNameLst>
                                      </p:cBhvr>
                                      <p:tavLst>
                                        <p:tav tm="0">
                                          <p:val>
                                            <p:strVal val="#ppt_w"/>
                                          </p:val>
                                        </p:tav>
                                        <p:tav tm="100000">
                                          <p:val>
                                            <p:strVal val="#ppt_w"/>
                                          </p:val>
                                        </p:tav>
                                      </p:tavLst>
                                    </p:anim>
                                    <p:anim calcmode="lin" valueType="num">
                                      <p:cBhvr>
                                        <p:cTn id="123" dur="5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5000" fill="hold"/>
                                        <p:tgtEl>
                                          <p:spTgt spid="12"/>
                                        </p:tgtEl>
                                        <p:attrNameLst>
                                          <p:attrName>ppt_w</p:attrName>
                                        </p:attrNameLst>
                                      </p:cBhvr>
                                      <p:tavLst>
                                        <p:tav tm="0">
                                          <p:val>
                                            <p:strVal val="#ppt_w"/>
                                          </p:val>
                                        </p:tav>
                                        <p:tav tm="100000">
                                          <p:val>
                                            <p:strVal val="#ppt_w"/>
                                          </p:val>
                                        </p:tav>
                                      </p:tavLst>
                                    </p:anim>
                                    <p:anim calcmode="lin" valueType="num">
                                      <p:cBhvr>
                                        <p:cTn id="127" dur="5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5000" fill="hold"/>
                                        <p:tgtEl>
                                          <p:spTgt spid="13"/>
                                        </p:tgtEl>
                                        <p:attrNameLst>
                                          <p:attrName>ppt_w</p:attrName>
                                        </p:attrNameLst>
                                      </p:cBhvr>
                                      <p:tavLst>
                                        <p:tav tm="0">
                                          <p:val>
                                            <p:strVal val="#ppt_w"/>
                                          </p:val>
                                        </p:tav>
                                        <p:tav tm="100000">
                                          <p:val>
                                            <p:strVal val="#ppt_w"/>
                                          </p:val>
                                        </p:tav>
                                      </p:tavLst>
                                    </p:anim>
                                    <p:anim calcmode="lin" valueType="num">
                                      <p:cBhvr>
                                        <p:cTn id="131" dur="5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5000" fill="hold"/>
                                        <p:tgtEl>
                                          <p:spTgt spid="14"/>
                                        </p:tgtEl>
                                        <p:attrNameLst>
                                          <p:attrName>ppt_w</p:attrName>
                                        </p:attrNameLst>
                                      </p:cBhvr>
                                      <p:tavLst>
                                        <p:tav tm="0">
                                          <p:val>
                                            <p:strVal val="#ppt_w"/>
                                          </p:val>
                                        </p:tav>
                                        <p:tav tm="100000">
                                          <p:val>
                                            <p:strVal val="#ppt_w"/>
                                          </p:val>
                                        </p:tav>
                                      </p:tavLst>
                                    </p:anim>
                                    <p:anim calcmode="lin" valueType="num">
                                      <p:cBhvr>
                                        <p:cTn id="135" dur="5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5000" fill="hold"/>
                                        <p:tgtEl>
                                          <p:spTgt spid="15"/>
                                        </p:tgtEl>
                                        <p:attrNameLst>
                                          <p:attrName>ppt_w</p:attrName>
                                        </p:attrNameLst>
                                      </p:cBhvr>
                                      <p:tavLst>
                                        <p:tav tm="0">
                                          <p:val>
                                            <p:strVal val="#ppt_w"/>
                                          </p:val>
                                        </p:tav>
                                        <p:tav tm="100000">
                                          <p:val>
                                            <p:strVal val="#ppt_w"/>
                                          </p:val>
                                        </p:tav>
                                      </p:tavLst>
                                    </p:anim>
                                    <p:anim calcmode="lin" valueType="num">
                                      <p:cBhvr>
                                        <p:cTn id="139" dur="5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strVal val="#ppt_w"/>
                                          </p:val>
                                        </p:tav>
                                        <p:tav tm="100000">
                                          <p:val>
                                            <p:strVal val="#ppt_w"/>
                                          </p:val>
                                        </p:tav>
                                      </p:tavLst>
                                    </p:anim>
                                    <p:anim calcmode="lin" valueType="num">
                                      <p:cBhvr>
                                        <p:cTn id="143" dur="5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5000" fill="hold"/>
                                        <p:tgtEl>
                                          <p:spTgt spid="17"/>
                                        </p:tgtEl>
                                        <p:attrNameLst>
                                          <p:attrName>ppt_w</p:attrName>
                                        </p:attrNameLst>
                                      </p:cBhvr>
                                      <p:tavLst>
                                        <p:tav tm="0">
                                          <p:val>
                                            <p:strVal val="#ppt_w"/>
                                          </p:val>
                                        </p:tav>
                                        <p:tav tm="100000">
                                          <p:val>
                                            <p:strVal val="#ppt_w"/>
                                          </p:val>
                                        </p:tav>
                                      </p:tavLst>
                                    </p:anim>
                                    <p:anim calcmode="lin" valueType="num">
                                      <p:cBhvr>
                                        <p:cTn id="147" dur="5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5000" fill="hold"/>
                                        <p:tgtEl>
                                          <p:spTgt spid="18"/>
                                        </p:tgtEl>
                                        <p:attrNameLst>
                                          <p:attrName>ppt_w</p:attrName>
                                        </p:attrNameLst>
                                      </p:cBhvr>
                                      <p:tavLst>
                                        <p:tav tm="0">
                                          <p:val>
                                            <p:strVal val="#ppt_w"/>
                                          </p:val>
                                        </p:tav>
                                        <p:tav tm="100000">
                                          <p:val>
                                            <p:strVal val="#ppt_w"/>
                                          </p:val>
                                        </p:tav>
                                      </p:tavLst>
                                    </p:anim>
                                    <p:anim calcmode="lin" valueType="num">
                                      <p:cBhvr>
                                        <p:cTn id="151" dur="5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0" fill="hold"/>
                                        <p:tgtEl>
                                          <p:spTgt spid="19"/>
                                        </p:tgtEl>
                                        <p:attrNameLst>
                                          <p:attrName>ppt_w</p:attrName>
                                        </p:attrNameLst>
                                      </p:cBhvr>
                                      <p:tavLst>
                                        <p:tav tm="0">
                                          <p:val>
                                            <p:strVal val="#ppt_w"/>
                                          </p:val>
                                        </p:tav>
                                        <p:tav tm="100000">
                                          <p:val>
                                            <p:strVal val="#ppt_w"/>
                                          </p:val>
                                        </p:tav>
                                      </p:tavLst>
                                    </p:anim>
                                    <p:anim calcmode="lin" valueType="num">
                                      <p:cBhvr>
                                        <p:cTn id="155" dur="5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5000" fill="hold"/>
                                        <p:tgtEl>
                                          <p:spTgt spid="20"/>
                                        </p:tgtEl>
                                        <p:attrNameLst>
                                          <p:attrName>ppt_w</p:attrName>
                                        </p:attrNameLst>
                                      </p:cBhvr>
                                      <p:tavLst>
                                        <p:tav tm="0">
                                          <p:val>
                                            <p:strVal val="#ppt_w"/>
                                          </p:val>
                                        </p:tav>
                                        <p:tav tm="100000">
                                          <p:val>
                                            <p:strVal val="#ppt_w"/>
                                          </p:val>
                                        </p:tav>
                                      </p:tavLst>
                                    </p:anim>
                                    <p:anim calcmode="lin" valueType="num">
                                      <p:cBhvr>
                                        <p:cTn id="159" dur="5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5000" fill="hold"/>
                                        <p:tgtEl>
                                          <p:spTgt spid="21"/>
                                        </p:tgtEl>
                                        <p:attrNameLst>
                                          <p:attrName>ppt_w</p:attrName>
                                        </p:attrNameLst>
                                      </p:cBhvr>
                                      <p:tavLst>
                                        <p:tav tm="0">
                                          <p:val>
                                            <p:strVal val="#ppt_w"/>
                                          </p:val>
                                        </p:tav>
                                        <p:tav tm="100000">
                                          <p:val>
                                            <p:strVal val="#ppt_w"/>
                                          </p:val>
                                        </p:tav>
                                      </p:tavLst>
                                    </p:anim>
                                    <p:anim calcmode="lin" valueType="num">
                                      <p:cBhvr>
                                        <p:cTn id="163" dur="5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5000" fill="hold"/>
                                        <p:tgtEl>
                                          <p:spTgt spid="22"/>
                                        </p:tgtEl>
                                        <p:attrNameLst>
                                          <p:attrName>ppt_w</p:attrName>
                                        </p:attrNameLst>
                                      </p:cBhvr>
                                      <p:tavLst>
                                        <p:tav tm="0">
                                          <p:val>
                                            <p:strVal val="#ppt_w"/>
                                          </p:val>
                                        </p:tav>
                                        <p:tav tm="100000">
                                          <p:val>
                                            <p:strVal val="#ppt_w"/>
                                          </p:val>
                                        </p:tav>
                                      </p:tavLst>
                                    </p:anim>
                                    <p:anim calcmode="lin" valueType="num">
                                      <p:cBhvr>
                                        <p:cTn id="167" dur="5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5000" fill="hold"/>
                                        <p:tgtEl>
                                          <p:spTgt spid="23"/>
                                        </p:tgtEl>
                                        <p:attrNameLst>
                                          <p:attrName>ppt_w</p:attrName>
                                        </p:attrNameLst>
                                      </p:cBhvr>
                                      <p:tavLst>
                                        <p:tav tm="0">
                                          <p:val>
                                            <p:strVal val="#ppt_w"/>
                                          </p:val>
                                        </p:tav>
                                        <p:tav tm="100000">
                                          <p:val>
                                            <p:strVal val="#ppt_w"/>
                                          </p:val>
                                        </p:tav>
                                      </p:tavLst>
                                    </p:anim>
                                    <p:anim calcmode="lin" valueType="num">
                                      <p:cBhvr>
                                        <p:cTn id="171" dur="5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5000" fill="hold"/>
                                        <p:tgtEl>
                                          <p:spTgt spid="24"/>
                                        </p:tgtEl>
                                        <p:attrNameLst>
                                          <p:attrName>ppt_w</p:attrName>
                                        </p:attrNameLst>
                                      </p:cBhvr>
                                      <p:tavLst>
                                        <p:tav tm="0">
                                          <p:val>
                                            <p:strVal val="#ppt_w"/>
                                          </p:val>
                                        </p:tav>
                                        <p:tav tm="100000">
                                          <p:val>
                                            <p:strVal val="#ppt_w"/>
                                          </p:val>
                                        </p:tav>
                                      </p:tavLst>
                                    </p:anim>
                                    <p:anim calcmode="lin" valueType="num">
                                      <p:cBhvr>
                                        <p:cTn id="175" dur="5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5000" fill="hold"/>
                                        <p:tgtEl>
                                          <p:spTgt spid="25"/>
                                        </p:tgtEl>
                                        <p:attrNameLst>
                                          <p:attrName>ppt_w</p:attrName>
                                        </p:attrNameLst>
                                      </p:cBhvr>
                                      <p:tavLst>
                                        <p:tav tm="0">
                                          <p:val>
                                            <p:strVal val="#ppt_w"/>
                                          </p:val>
                                        </p:tav>
                                        <p:tav tm="100000">
                                          <p:val>
                                            <p:strVal val="#ppt_w"/>
                                          </p:val>
                                        </p:tav>
                                      </p:tavLst>
                                    </p:anim>
                                    <p:anim calcmode="lin" valueType="num">
                                      <p:cBhvr>
                                        <p:cTn id="179" dur="5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5000" fill="hold"/>
                                        <p:tgtEl>
                                          <p:spTgt spid="26"/>
                                        </p:tgtEl>
                                        <p:attrNameLst>
                                          <p:attrName>ppt_w</p:attrName>
                                        </p:attrNameLst>
                                      </p:cBhvr>
                                      <p:tavLst>
                                        <p:tav tm="0">
                                          <p:val>
                                            <p:strVal val="#ppt_w"/>
                                          </p:val>
                                        </p:tav>
                                        <p:tav tm="100000">
                                          <p:val>
                                            <p:strVal val="#ppt_w"/>
                                          </p:val>
                                        </p:tav>
                                      </p:tavLst>
                                    </p:anim>
                                    <p:anim calcmode="lin" valueType="num">
                                      <p:cBhvr>
                                        <p:cTn id="183" dur="5000" fill="hold"/>
                                        <p:tgtEl>
                                          <p:spTgt spid="26"/>
                                        </p:tgtEl>
                                        <p:attrNameLst>
                                          <p:attrName>ppt_h</p:attrName>
                                        </p:attrNameLst>
                                      </p:cBhvr>
                                      <p:tavLst>
                                        <p:tav tm="0" fmla="#ppt_h*sin(2.5*pi*$)">
                                          <p:val>
                                            <p:fltVal val="0"/>
                                          </p:val>
                                        </p:tav>
                                        <p:tav tm="100000">
                                          <p:val>
                                            <p:fltVal val="1"/>
                                          </p:val>
                                        </p:tav>
                                      </p:tavLst>
                                    </p:anim>
                                  </p:childTnLst>
                                </p:cTn>
                              </p:par>
                            </p:childTnLst>
                          </p:cTn>
                        </p:par>
                        <p:par>
                          <p:cTn id="184" fill="hold">
                            <p:stCondLst>
                              <p:cond delay="5000"/>
                            </p:stCondLst>
                            <p:childTnLst>
                              <p:par>
                                <p:cTn id="185" presetID="2" presetClass="exit" presetSubtype="2" fill="hold" nodeType="afterEffect">
                                  <p:stCondLst>
                                    <p:cond delay="0"/>
                                  </p:stCondLst>
                                  <p:childTnLst>
                                    <p:anim calcmode="lin" valueType="num">
                                      <p:cBhvr additive="base">
                                        <p:cTn id="186" dur="5000"/>
                                        <p:tgtEl>
                                          <p:spTgt spid="5"/>
                                        </p:tgtEl>
                                        <p:attrNameLst>
                                          <p:attrName>ppt_x</p:attrName>
                                        </p:attrNameLst>
                                      </p:cBhvr>
                                      <p:tavLst>
                                        <p:tav tm="0">
                                          <p:val>
                                            <p:strVal val="ppt_x"/>
                                          </p:val>
                                        </p:tav>
                                        <p:tav tm="100000">
                                          <p:val>
                                            <p:strVal val="1+ppt_w/2"/>
                                          </p:val>
                                        </p:tav>
                                      </p:tavLst>
                                    </p:anim>
                                    <p:anim calcmode="lin" valueType="num">
                                      <p:cBhvr additive="base">
                                        <p:cTn id="187" dur="5000"/>
                                        <p:tgtEl>
                                          <p:spTgt spid="5"/>
                                        </p:tgtEl>
                                        <p:attrNameLst>
                                          <p:attrName>ppt_y</p:attrName>
                                        </p:attrNameLst>
                                      </p:cBhvr>
                                      <p:tavLst>
                                        <p:tav tm="0">
                                          <p:val>
                                            <p:strVal val="ppt_y"/>
                                          </p:val>
                                        </p:tav>
                                        <p:tav tm="100000">
                                          <p:val>
                                            <p:strVal val="ppt_y"/>
                                          </p:val>
                                        </p:tav>
                                      </p:tavLst>
                                    </p:anim>
                                    <p:set>
                                      <p:cBhvr>
                                        <p:cTn id="188" dur="1" fill="hold">
                                          <p:stCondLst>
                                            <p:cond delay="4999"/>
                                          </p:stCondLst>
                                        </p:cTn>
                                        <p:tgtEl>
                                          <p:spTgt spid="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5000"/>
                                        <p:tgtEl>
                                          <p:spTgt spid="7"/>
                                        </p:tgtEl>
                                        <p:attrNameLst>
                                          <p:attrName>ppt_x</p:attrName>
                                        </p:attrNameLst>
                                      </p:cBhvr>
                                      <p:tavLst>
                                        <p:tav tm="0">
                                          <p:val>
                                            <p:strVal val="ppt_x"/>
                                          </p:val>
                                        </p:tav>
                                        <p:tav tm="100000">
                                          <p:val>
                                            <p:strVal val="1+ppt_w/2"/>
                                          </p:val>
                                        </p:tav>
                                      </p:tavLst>
                                    </p:anim>
                                    <p:anim calcmode="lin" valueType="num">
                                      <p:cBhvr additive="base">
                                        <p:cTn id="191" dur="5000"/>
                                        <p:tgtEl>
                                          <p:spTgt spid="7"/>
                                        </p:tgtEl>
                                        <p:attrNameLst>
                                          <p:attrName>ppt_y</p:attrName>
                                        </p:attrNameLst>
                                      </p:cBhvr>
                                      <p:tavLst>
                                        <p:tav tm="0">
                                          <p:val>
                                            <p:strVal val="ppt_y"/>
                                          </p:val>
                                        </p:tav>
                                        <p:tav tm="100000">
                                          <p:val>
                                            <p:strVal val="ppt_y"/>
                                          </p:val>
                                        </p:tav>
                                      </p:tavLst>
                                    </p:anim>
                                    <p:set>
                                      <p:cBhvr>
                                        <p:cTn id="192" dur="1" fill="hold">
                                          <p:stCondLst>
                                            <p:cond delay="4999"/>
                                          </p:stCondLst>
                                        </p:cTn>
                                        <p:tgtEl>
                                          <p:spTgt spid="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5000"/>
                                        <p:tgtEl>
                                          <p:spTgt spid="9"/>
                                        </p:tgtEl>
                                        <p:attrNameLst>
                                          <p:attrName>ppt_x</p:attrName>
                                        </p:attrNameLst>
                                      </p:cBhvr>
                                      <p:tavLst>
                                        <p:tav tm="0">
                                          <p:val>
                                            <p:strVal val="ppt_x"/>
                                          </p:val>
                                        </p:tav>
                                        <p:tav tm="100000">
                                          <p:val>
                                            <p:strVal val="1+ppt_w/2"/>
                                          </p:val>
                                        </p:tav>
                                      </p:tavLst>
                                    </p:anim>
                                    <p:anim calcmode="lin" valueType="num">
                                      <p:cBhvr additive="base">
                                        <p:cTn id="195" dur="5000"/>
                                        <p:tgtEl>
                                          <p:spTgt spid="9"/>
                                        </p:tgtEl>
                                        <p:attrNameLst>
                                          <p:attrName>ppt_y</p:attrName>
                                        </p:attrNameLst>
                                      </p:cBhvr>
                                      <p:tavLst>
                                        <p:tav tm="0">
                                          <p:val>
                                            <p:strVal val="ppt_y"/>
                                          </p:val>
                                        </p:tav>
                                        <p:tav tm="100000">
                                          <p:val>
                                            <p:strVal val="ppt_y"/>
                                          </p:val>
                                        </p:tav>
                                      </p:tavLst>
                                    </p:anim>
                                    <p:set>
                                      <p:cBhvr>
                                        <p:cTn id="196" dur="1" fill="hold">
                                          <p:stCondLst>
                                            <p:cond delay="4999"/>
                                          </p:stCondLst>
                                        </p:cTn>
                                        <p:tgtEl>
                                          <p:spTgt spid="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5000"/>
                                        <p:tgtEl>
                                          <p:spTgt spid="11"/>
                                        </p:tgtEl>
                                        <p:attrNameLst>
                                          <p:attrName>ppt_x</p:attrName>
                                        </p:attrNameLst>
                                      </p:cBhvr>
                                      <p:tavLst>
                                        <p:tav tm="0">
                                          <p:val>
                                            <p:strVal val="ppt_x"/>
                                          </p:val>
                                        </p:tav>
                                        <p:tav tm="100000">
                                          <p:val>
                                            <p:strVal val="1+ppt_w/2"/>
                                          </p:val>
                                        </p:tav>
                                      </p:tavLst>
                                    </p:anim>
                                    <p:anim calcmode="lin" valueType="num">
                                      <p:cBhvr additive="base">
                                        <p:cTn id="199" dur="5000"/>
                                        <p:tgtEl>
                                          <p:spTgt spid="11"/>
                                        </p:tgtEl>
                                        <p:attrNameLst>
                                          <p:attrName>ppt_y</p:attrName>
                                        </p:attrNameLst>
                                      </p:cBhvr>
                                      <p:tavLst>
                                        <p:tav tm="0">
                                          <p:val>
                                            <p:strVal val="ppt_y"/>
                                          </p:val>
                                        </p:tav>
                                        <p:tav tm="100000">
                                          <p:val>
                                            <p:strVal val="ppt_y"/>
                                          </p:val>
                                        </p:tav>
                                      </p:tavLst>
                                    </p:anim>
                                    <p:set>
                                      <p:cBhvr>
                                        <p:cTn id="200" dur="1" fill="hold">
                                          <p:stCondLst>
                                            <p:cond delay="4999"/>
                                          </p:stCondLst>
                                        </p:cTn>
                                        <p:tgtEl>
                                          <p:spTgt spid="11"/>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5000"/>
                                        <p:tgtEl>
                                          <p:spTgt spid="13"/>
                                        </p:tgtEl>
                                        <p:attrNameLst>
                                          <p:attrName>ppt_x</p:attrName>
                                        </p:attrNameLst>
                                      </p:cBhvr>
                                      <p:tavLst>
                                        <p:tav tm="0">
                                          <p:val>
                                            <p:strVal val="ppt_x"/>
                                          </p:val>
                                        </p:tav>
                                        <p:tav tm="100000">
                                          <p:val>
                                            <p:strVal val="1+ppt_w/2"/>
                                          </p:val>
                                        </p:tav>
                                      </p:tavLst>
                                    </p:anim>
                                    <p:anim calcmode="lin" valueType="num">
                                      <p:cBhvr additive="base">
                                        <p:cTn id="203" dur="5000"/>
                                        <p:tgtEl>
                                          <p:spTgt spid="13"/>
                                        </p:tgtEl>
                                        <p:attrNameLst>
                                          <p:attrName>ppt_y</p:attrName>
                                        </p:attrNameLst>
                                      </p:cBhvr>
                                      <p:tavLst>
                                        <p:tav tm="0">
                                          <p:val>
                                            <p:strVal val="ppt_y"/>
                                          </p:val>
                                        </p:tav>
                                        <p:tav tm="100000">
                                          <p:val>
                                            <p:strVal val="ppt_y"/>
                                          </p:val>
                                        </p:tav>
                                      </p:tavLst>
                                    </p:anim>
                                    <p:set>
                                      <p:cBhvr>
                                        <p:cTn id="204" dur="1" fill="hold">
                                          <p:stCondLst>
                                            <p:cond delay="4999"/>
                                          </p:stCondLst>
                                        </p:cTn>
                                        <p:tgtEl>
                                          <p:spTgt spid="1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5000"/>
                                        <p:tgtEl>
                                          <p:spTgt spid="15"/>
                                        </p:tgtEl>
                                        <p:attrNameLst>
                                          <p:attrName>ppt_x</p:attrName>
                                        </p:attrNameLst>
                                      </p:cBhvr>
                                      <p:tavLst>
                                        <p:tav tm="0">
                                          <p:val>
                                            <p:strVal val="ppt_x"/>
                                          </p:val>
                                        </p:tav>
                                        <p:tav tm="100000">
                                          <p:val>
                                            <p:strVal val="1+ppt_w/2"/>
                                          </p:val>
                                        </p:tav>
                                      </p:tavLst>
                                    </p:anim>
                                    <p:anim calcmode="lin" valueType="num">
                                      <p:cBhvr additive="base">
                                        <p:cTn id="207" dur="5000"/>
                                        <p:tgtEl>
                                          <p:spTgt spid="15"/>
                                        </p:tgtEl>
                                        <p:attrNameLst>
                                          <p:attrName>ppt_y</p:attrName>
                                        </p:attrNameLst>
                                      </p:cBhvr>
                                      <p:tavLst>
                                        <p:tav tm="0">
                                          <p:val>
                                            <p:strVal val="ppt_y"/>
                                          </p:val>
                                        </p:tav>
                                        <p:tav tm="100000">
                                          <p:val>
                                            <p:strVal val="ppt_y"/>
                                          </p:val>
                                        </p:tav>
                                      </p:tavLst>
                                    </p:anim>
                                    <p:set>
                                      <p:cBhvr>
                                        <p:cTn id="208" dur="1" fill="hold">
                                          <p:stCondLst>
                                            <p:cond delay="4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5000"/>
                                        <p:tgtEl>
                                          <p:spTgt spid="17"/>
                                        </p:tgtEl>
                                        <p:attrNameLst>
                                          <p:attrName>ppt_x</p:attrName>
                                        </p:attrNameLst>
                                      </p:cBhvr>
                                      <p:tavLst>
                                        <p:tav tm="0">
                                          <p:val>
                                            <p:strVal val="ppt_x"/>
                                          </p:val>
                                        </p:tav>
                                        <p:tav tm="100000">
                                          <p:val>
                                            <p:strVal val="1+ppt_w/2"/>
                                          </p:val>
                                        </p:tav>
                                      </p:tavLst>
                                    </p:anim>
                                    <p:anim calcmode="lin" valueType="num">
                                      <p:cBhvr additive="base">
                                        <p:cTn id="211" dur="5000"/>
                                        <p:tgtEl>
                                          <p:spTgt spid="17"/>
                                        </p:tgtEl>
                                        <p:attrNameLst>
                                          <p:attrName>ppt_y</p:attrName>
                                        </p:attrNameLst>
                                      </p:cBhvr>
                                      <p:tavLst>
                                        <p:tav tm="0">
                                          <p:val>
                                            <p:strVal val="ppt_y"/>
                                          </p:val>
                                        </p:tav>
                                        <p:tav tm="100000">
                                          <p:val>
                                            <p:strVal val="ppt_y"/>
                                          </p:val>
                                        </p:tav>
                                      </p:tavLst>
                                    </p:anim>
                                    <p:set>
                                      <p:cBhvr>
                                        <p:cTn id="212" dur="1" fill="hold">
                                          <p:stCondLst>
                                            <p:cond delay="4999"/>
                                          </p:stCondLst>
                                        </p:cTn>
                                        <p:tgtEl>
                                          <p:spTgt spid="1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5000"/>
                                        <p:tgtEl>
                                          <p:spTgt spid="19"/>
                                        </p:tgtEl>
                                        <p:attrNameLst>
                                          <p:attrName>ppt_x</p:attrName>
                                        </p:attrNameLst>
                                      </p:cBhvr>
                                      <p:tavLst>
                                        <p:tav tm="0">
                                          <p:val>
                                            <p:strVal val="ppt_x"/>
                                          </p:val>
                                        </p:tav>
                                        <p:tav tm="100000">
                                          <p:val>
                                            <p:strVal val="1+ppt_w/2"/>
                                          </p:val>
                                        </p:tav>
                                      </p:tavLst>
                                    </p:anim>
                                    <p:anim calcmode="lin" valueType="num">
                                      <p:cBhvr additive="base">
                                        <p:cTn id="215" dur="5000"/>
                                        <p:tgtEl>
                                          <p:spTgt spid="19"/>
                                        </p:tgtEl>
                                        <p:attrNameLst>
                                          <p:attrName>ppt_y</p:attrName>
                                        </p:attrNameLst>
                                      </p:cBhvr>
                                      <p:tavLst>
                                        <p:tav tm="0">
                                          <p:val>
                                            <p:strVal val="ppt_y"/>
                                          </p:val>
                                        </p:tav>
                                        <p:tav tm="100000">
                                          <p:val>
                                            <p:strVal val="ppt_y"/>
                                          </p:val>
                                        </p:tav>
                                      </p:tavLst>
                                    </p:anim>
                                    <p:set>
                                      <p:cBhvr>
                                        <p:cTn id="216" dur="1" fill="hold">
                                          <p:stCondLst>
                                            <p:cond delay="4999"/>
                                          </p:stCondLst>
                                        </p:cTn>
                                        <p:tgtEl>
                                          <p:spTgt spid="19"/>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1+ppt_w/2"/>
                                          </p:val>
                                        </p:tav>
                                      </p:tavLst>
                                    </p:anim>
                                    <p:anim calcmode="lin" valueType="num">
                                      <p:cBhvr additive="base">
                                        <p:cTn id="219" dur="5000"/>
                                        <p:tgtEl>
                                          <p:spTgt spid="21"/>
                                        </p:tgtEl>
                                        <p:attrNameLst>
                                          <p:attrName>ppt_y</p:attrName>
                                        </p:attrNameLst>
                                      </p:cBhvr>
                                      <p:tavLst>
                                        <p:tav tm="0">
                                          <p:val>
                                            <p:strVal val="ppt_y"/>
                                          </p:val>
                                        </p:tav>
                                        <p:tav tm="100000">
                                          <p:val>
                                            <p:strVal val="ppt_y"/>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5000"/>
                                        <p:tgtEl>
                                          <p:spTgt spid="23"/>
                                        </p:tgtEl>
                                        <p:attrNameLst>
                                          <p:attrName>ppt_x</p:attrName>
                                        </p:attrNameLst>
                                      </p:cBhvr>
                                      <p:tavLst>
                                        <p:tav tm="0">
                                          <p:val>
                                            <p:strVal val="ppt_x"/>
                                          </p:val>
                                        </p:tav>
                                        <p:tav tm="100000">
                                          <p:val>
                                            <p:strVal val="1+ppt_w/2"/>
                                          </p:val>
                                        </p:tav>
                                      </p:tavLst>
                                    </p:anim>
                                    <p:anim calcmode="lin" valueType="num">
                                      <p:cBhvr additive="base">
                                        <p:cTn id="223" dur="5000"/>
                                        <p:tgtEl>
                                          <p:spTgt spid="23"/>
                                        </p:tgtEl>
                                        <p:attrNameLst>
                                          <p:attrName>ppt_y</p:attrName>
                                        </p:attrNameLst>
                                      </p:cBhvr>
                                      <p:tavLst>
                                        <p:tav tm="0">
                                          <p:val>
                                            <p:strVal val="ppt_y"/>
                                          </p:val>
                                        </p:tav>
                                        <p:tav tm="100000">
                                          <p:val>
                                            <p:strVal val="ppt_y"/>
                                          </p:val>
                                        </p:tav>
                                      </p:tavLst>
                                    </p:anim>
                                    <p:set>
                                      <p:cBhvr>
                                        <p:cTn id="224" dur="1" fill="hold">
                                          <p:stCondLst>
                                            <p:cond delay="4999"/>
                                          </p:stCondLst>
                                        </p:cTn>
                                        <p:tgtEl>
                                          <p:spTgt spid="2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5000"/>
                                        <p:tgtEl>
                                          <p:spTgt spid="25"/>
                                        </p:tgtEl>
                                        <p:attrNameLst>
                                          <p:attrName>ppt_x</p:attrName>
                                        </p:attrNameLst>
                                      </p:cBhvr>
                                      <p:tavLst>
                                        <p:tav tm="0">
                                          <p:val>
                                            <p:strVal val="ppt_x"/>
                                          </p:val>
                                        </p:tav>
                                        <p:tav tm="100000">
                                          <p:val>
                                            <p:strVal val="1+ppt_w/2"/>
                                          </p:val>
                                        </p:tav>
                                      </p:tavLst>
                                    </p:anim>
                                    <p:anim calcmode="lin" valueType="num">
                                      <p:cBhvr additive="base">
                                        <p:cTn id="227" dur="5000"/>
                                        <p:tgtEl>
                                          <p:spTgt spid="25"/>
                                        </p:tgtEl>
                                        <p:attrNameLst>
                                          <p:attrName>ppt_y</p:attrName>
                                        </p:attrNameLst>
                                      </p:cBhvr>
                                      <p:tavLst>
                                        <p:tav tm="0">
                                          <p:val>
                                            <p:strVal val="ppt_y"/>
                                          </p:val>
                                        </p:tav>
                                        <p:tav tm="100000">
                                          <p:val>
                                            <p:strVal val="ppt_y"/>
                                          </p:val>
                                        </p:tav>
                                      </p:tavLst>
                                    </p:anim>
                                    <p:set>
                                      <p:cBhvr>
                                        <p:cTn id="228" dur="1" fill="hold">
                                          <p:stCondLst>
                                            <p:cond delay="4999"/>
                                          </p:stCondLst>
                                        </p:cTn>
                                        <p:tgtEl>
                                          <p:spTgt spid="25"/>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0-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0-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0-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0-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0-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0-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0-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0-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5000"/>
                                        <p:tgtEl>
                                          <p:spTgt spid="22"/>
                                        </p:tgtEl>
                                        <p:attrNameLst>
                                          <p:attrName>ppt_x</p:attrName>
                                        </p:attrNameLst>
                                      </p:cBhvr>
                                      <p:tavLst>
                                        <p:tav tm="0">
                                          <p:val>
                                            <p:strVal val="ppt_x"/>
                                          </p:val>
                                        </p:tav>
                                        <p:tav tm="100000">
                                          <p:val>
                                            <p:strVal val="0-ppt_w/2"/>
                                          </p:val>
                                        </p:tav>
                                      </p:tavLst>
                                    </p:anim>
                                    <p:anim calcmode="lin" valueType="num">
                                      <p:cBhvr additive="base">
                                        <p:cTn id="263" dur="5000"/>
                                        <p:tgtEl>
                                          <p:spTgt spid="22"/>
                                        </p:tgtEl>
                                        <p:attrNameLst>
                                          <p:attrName>ppt_y</p:attrName>
                                        </p:attrNameLst>
                                      </p:cBhvr>
                                      <p:tavLst>
                                        <p:tav tm="0">
                                          <p:val>
                                            <p:strVal val="ppt_y"/>
                                          </p:val>
                                        </p:tav>
                                        <p:tav tm="100000">
                                          <p:val>
                                            <p:strVal val="ppt_y"/>
                                          </p:val>
                                        </p:tav>
                                      </p:tavLst>
                                    </p:anim>
                                    <p:set>
                                      <p:cBhvr>
                                        <p:cTn id="264" dur="1" fill="hold">
                                          <p:stCondLst>
                                            <p:cond delay="4999"/>
                                          </p:stCondLst>
                                        </p:cTn>
                                        <p:tgtEl>
                                          <p:spTgt spid="2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5000"/>
                                        <p:tgtEl>
                                          <p:spTgt spid="24"/>
                                        </p:tgtEl>
                                        <p:attrNameLst>
                                          <p:attrName>ppt_x</p:attrName>
                                        </p:attrNameLst>
                                      </p:cBhvr>
                                      <p:tavLst>
                                        <p:tav tm="0">
                                          <p:val>
                                            <p:strVal val="ppt_x"/>
                                          </p:val>
                                        </p:tav>
                                        <p:tav tm="100000">
                                          <p:val>
                                            <p:strVal val="0-ppt_w/2"/>
                                          </p:val>
                                        </p:tav>
                                      </p:tavLst>
                                    </p:anim>
                                    <p:anim calcmode="lin" valueType="num">
                                      <p:cBhvr additive="base">
                                        <p:cTn id="267" dur="5000"/>
                                        <p:tgtEl>
                                          <p:spTgt spid="24"/>
                                        </p:tgtEl>
                                        <p:attrNameLst>
                                          <p:attrName>ppt_y</p:attrName>
                                        </p:attrNameLst>
                                      </p:cBhvr>
                                      <p:tavLst>
                                        <p:tav tm="0">
                                          <p:val>
                                            <p:strVal val="ppt_y"/>
                                          </p:val>
                                        </p:tav>
                                        <p:tav tm="100000">
                                          <p:val>
                                            <p:strVal val="ppt_y"/>
                                          </p:val>
                                        </p:tav>
                                      </p:tavLst>
                                    </p:anim>
                                    <p:set>
                                      <p:cBhvr>
                                        <p:cTn id="268" dur="1" fill="hold">
                                          <p:stCondLst>
                                            <p:cond delay="4999"/>
                                          </p:stCondLst>
                                        </p:cTn>
                                        <p:tgtEl>
                                          <p:spTgt spid="24"/>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5000"/>
                                        <p:tgtEl>
                                          <p:spTgt spid="26"/>
                                        </p:tgtEl>
                                        <p:attrNameLst>
                                          <p:attrName>ppt_x</p:attrName>
                                        </p:attrNameLst>
                                      </p:cBhvr>
                                      <p:tavLst>
                                        <p:tav tm="0">
                                          <p:val>
                                            <p:strVal val="ppt_x"/>
                                          </p:val>
                                        </p:tav>
                                        <p:tav tm="100000">
                                          <p:val>
                                            <p:strVal val="0-ppt_w/2"/>
                                          </p:val>
                                        </p:tav>
                                      </p:tavLst>
                                    </p:anim>
                                    <p:anim calcmode="lin" valueType="num">
                                      <p:cBhvr additive="base">
                                        <p:cTn id="271" dur="5000"/>
                                        <p:tgtEl>
                                          <p:spTgt spid="26"/>
                                        </p:tgtEl>
                                        <p:attrNameLst>
                                          <p:attrName>ppt_y</p:attrName>
                                        </p:attrNameLst>
                                      </p:cBhvr>
                                      <p:tavLst>
                                        <p:tav tm="0">
                                          <p:val>
                                            <p:strVal val="ppt_y"/>
                                          </p:val>
                                        </p:tav>
                                        <p:tav tm="100000">
                                          <p:val>
                                            <p:strVal val="ppt_y"/>
                                          </p:val>
                                        </p:tav>
                                      </p:tavLst>
                                    </p:anim>
                                    <p:set>
                                      <p:cBhvr>
                                        <p:cTn id="272" dur="1" fill="hold">
                                          <p:stCondLst>
                                            <p:cond delay="4999"/>
                                          </p:stCondLst>
                                        </p:cTn>
                                        <p:tgtEl>
                                          <p:spTgt spid="26"/>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5000" fill="hold"/>
                                        <p:tgtEl>
                                          <p:spTgt spid="5"/>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9"/>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19"/>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1"/>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3"/>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5"/>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6"/>
                                        </p:tgtEl>
                                        <p:attrNameLst>
                                          <p:attrName>r</p:attrName>
                                        </p:attrNameLst>
                                      </p:cBhvr>
                                    </p:animRot>
                                  </p:childTnLst>
                                </p:cTn>
                              </p:par>
                              <p:par>
                                <p:cTn id="297" presetID="8" presetClass="emph" presetSubtype="0" fill="hold" nodeType="withEffect">
                                  <p:stCondLst>
                                    <p:cond delay="0"/>
                                  </p:stCondLst>
                                  <p:childTnLst>
                                    <p:animRot by="21600000">
                                      <p:cBhvr>
                                        <p:cTn id="298" dur="5000" fill="hold"/>
                                        <p:tgtEl>
                                          <p:spTgt spid="8"/>
                                        </p:tgtEl>
                                        <p:attrNameLst>
                                          <p:attrName>r</p:attrName>
                                        </p:attrNameLst>
                                      </p:cBhvr>
                                    </p:animRot>
                                  </p:childTnLst>
                                </p:cTn>
                              </p:par>
                              <p:par>
                                <p:cTn id="299" presetID="8" presetClass="emph" presetSubtype="0" fill="hold" nodeType="withEffect">
                                  <p:stCondLst>
                                    <p:cond delay="0"/>
                                  </p:stCondLst>
                                  <p:childTnLst>
                                    <p:animRot by="21600000">
                                      <p:cBhvr>
                                        <p:cTn id="300" dur="5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5000" fill="hold"/>
                                        <p:tgtEl>
                                          <p:spTgt spid="12"/>
                                        </p:tgtEl>
                                        <p:attrNameLst>
                                          <p:attrName>r</p:attrName>
                                        </p:attrNameLst>
                                      </p:cBhvr>
                                    </p:animRot>
                                  </p:childTnLst>
                                </p:cTn>
                              </p:par>
                              <p:par>
                                <p:cTn id="303" presetID="8" presetClass="emph" presetSubtype="0" fill="hold" nodeType="withEffect">
                                  <p:stCondLst>
                                    <p:cond delay="0"/>
                                  </p:stCondLst>
                                  <p:childTnLst>
                                    <p:animRot by="21600000">
                                      <p:cBhvr>
                                        <p:cTn id="304" dur="5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5000" fill="hold"/>
                                        <p:tgtEl>
                                          <p:spTgt spid="16"/>
                                        </p:tgtEl>
                                        <p:attrNameLst>
                                          <p:attrName>r</p:attrName>
                                        </p:attrNameLst>
                                      </p:cBhvr>
                                    </p:animRot>
                                  </p:childTnLst>
                                </p:cTn>
                              </p:par>
                              <p:par>
                                <p:cTn id="307" presetID="8" presetClass="emph" presetSubtype="0" fill="hold" nodeType="withEffect">
                                  <p:stCondLst>
                                    <p:cond delay="0"/>
                                  </p:stCondLst>
                                  <p:childTnLst>
                                    <p:animRot by="21600000">
                                      <p:cBhvr>
                                        <p:cTn id="308" dur="5000" fill="hold"/>
                                        <p:tgtEl>
                                          <p:spTgt spid="18"/>
                                        </p:tgtEl>
                                        <p:attrNameLst>
                                          <p:attrName>r</p:attrName>
                                        </p:attrNameLst>
                                      </p:cBhvr>
                                    </p:animRot>
                                  </p:childTnLst>
                                </p:cTn>
                              </p:par>
                              <p:par>
                                <p:cTn id="309" presetID="8" presetClass="emph" presetSubtype="0" fill="hold" nodeType="withEffect">
                                  <p:stCondLst>
                                    <p:cond delay="0"/>
                                  </p:stCondLst>
                                  <p:childTnLst>
                                    <p:animRot by="21600000">
                                      <p:cBhvr>
                                        <p:cTn id="310" dur="5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5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5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5000" fill="hold"/>
                                        <p:tgtEl>
                                          <p:spTgt spid="26"/>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5000" fill="hold"/>
                                        <p:tgtEl>
                                          <p:spTgt spid="4"/>
                                        </p:tgtEl>
                                        <p:attrNameLst>
                                          <p:attrName>ppt_w</p:attrName>
                                        </p:attrNameLst>
                                      </p:cBhvr>
                                      <p:tavLst>
                                        <p:tav tm="0">
                                          <p:val>
                                            <p:strVal val="4/3*#ppt_w"/>
                                          </p:val>
                                        </p:tav>
                                        <p:tav tm="100000">
                                          <p:val>
                                            <p:strVal val="#ppt_w"/>
                                          </p:val>
                                        </p:tav>
                                      </p:tavLst>
                                    </p:anim>
                                    <p:anim calcmode="lin" valueType="num">
                                      <p:cBhvr>
                                        <p:cTn id="320" dur="5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b3fcd5565535492cf4bc31c89acddc03.jpg"/>
          <p:cNvPicPr>
            <a:picLocks noChangeAspect="1"/>
          </p:cNvPicPr>
          <p:nvPr/>
        </p:nvPicPr>
        <p:blipFill>
          <a:blip r:embed="rId2"/>
          <a:stretch>
            <a:fillRect/>
          </a:stretch>
        </p:blipFill>
        <p:spPr>
          <a:xfrm>
            <a:off x="0" y="13368"/>
            <a:ext cx="9144000" cy="6844632"/>
          </a:xfrm>
          <a:prstGeom prst="rect">
            <a:avLst/>
          </a:prstGeom>
        </p:spPr>
      </p:pic>
      <p:pic>
        <p:nvPicPr>
          <p:cNvPr id="5" name="4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6" name="5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7" name="6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8" name="7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9" name="8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10" name="9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11" name="10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12" name="11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13" name="12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14" name="13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15" name="14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16" name="15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17" name="16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18" name="17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19" name="18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20" name="19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0-#ppt_w/2"/>
                                          </p:val>
                                        </p:tav>
                                        <p:tav tm="100000">
                                          <p:val>
                                            <p:strVal val="#ppt_x"/>
                                          </p:val>
                                        </p:tav>
                                      </p:tavLst>
                                    </p:anim>
                                    <p:anim calcmode="lin" valueType="num">
                                      <p:cBhvr additive="base">
                                        <p:cTn id="15" dur="4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6000" fill="hold"/>
                                        <p:tgtEl>
                                          <p:spTgt spid="10"/>
                                        </p:tgtEl>
                                        <p:attrNameLst>
                                          <p:attrName>ppt_x</p:attrName>
                                        </p:attrNameLst>
                                      </p:cBhvr>
                                      <p:tavLst>
                                        <p:tav tm="0">
                                          <p:val>
                                            <p:strVal val="0-#ppt_w/2"/>
                                          </p:val>
                                        </p:tav>
                                        <p:tav tm="100000">
                                          <p:val>
                                            <p:strVal val="#ppt_x"/>
                                          </p:val>
                                        </p:tav>
                                      </p:tavLst>
                                    </p:anim>
                                    <p:anim calcmode="lin" valueType="num">
                                      <p:cBhvr additive="base">
                                        <p:cTn id="23" dur="6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7000" fill="hold"/>
                                        <p:tgtEl>
                                          <p:spTgt spid="13"/>
                                        </p:tgtEl>
                                        <p:attrNameLst>
                                          <p:attrName>ppt_x</p:attrName>
                                        </p:attrNameLst>
                                      </p:cBhvr>
                                      <p:tavLst>
                                        <p:tav tm="0">
                                          <p:val>
                                            <p:strVal val="0-#ppt_w/2"/>
                                          </p:val>
                                        </p:tav>
                                        <p:tav tm="100000">
                                          <p:val>
                                            <p:strVal val="#ppt_x"/>
                                          </p:val>
                                        </p:tav>
                                      </p:tavLst>
                                    </p:anim>
                                    <p:anim calcmode="lin" valueType="num">
                                      <p:cBhvr additive="base">
                                        <p:cTn id="27" dur="7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8000" fill="hold"/>
                                        <p:tgtEl>
                                          <p:spTgt spid="15"/>
                                        </p:tgtEl>
                                        <p:attrNameLst>
                                          <p:attrName>ppt_x</p:attrName>
                                        </p:attrNameLst>
                                      </p:cBhvr>
                                      <p:tavLst>
                                        <p:tav tm="0">
                                          <p:val>
                                            <p:strVal val="0-#ppt_w/2"/>
                                          </p:val>
                                        </p:tav>
                                        <p:tav tm="100000">
                                          <p:val>
                                            <p:strVal val="#ppt_x"/>
                                          </p:val>
                                        </p:tav>
                                      </p:tavLst>
                                    </p:anim>
                                    <p:anim calcmode="lin" valueType="num">
                                      <p:cBhvr additive="base">
                                        <p:cTn id="31" dur="8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9000" fill="hold"/>
                                        <p:tgtEl>
                                          <p:spTgt spid="17"/>
                                        </p:tgtEl>
                                        <p:attrNameLst>
                                          <p:attrName>ppt_x</p:attrName>
                                        </p:attrNameLst>
                                      </p:cBhvr>
                                      <p:tavLst>
                                        <p:tav tm="0">
                                          <p:val>
                                            <p:strVal val="0-#ppt_w/2"/>
                                          </p:val>
                                        </p:tav>
                                        <p:tav tm="100000">
                                          <p:val>
                                            <p:strVal val="#ppt_x"/>
                                          </p:val>
                                        </p:tav>
                                      </p:tavLst>
                                    </p:anim>
                                    <p:anim calcmode="lin" valueType="num">
                                      <p:cBhvr additive="base">
                                        <p:cTn id="35" dur="9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10000" fill="hold"/>
                                        <p:tgtEl>
                                          <p:spTgt spid="18"/>
                                        </p:tgtEl>
                                        <p:attrNameLst>
                                          <p:attrName>ppt_x</p:attrName>
                                        </p:attrNameLst>
                                      </p:cBhvr>
                                      <p:tavLst>
                                        <p:tav tm="0">
                                          <p:val>
                                            <p:strVal val="0-#ppt_w/2"/>
                                          </p:val>
                                        </p:tav>
                                        <p:tav tm="100000">
                                          <p:val>
                                            <p:strVal val="#ppt_x"/>
                                          </p:val>
                                        </p:tav>
                                      </p:tavLst>
                                    </p:anim>
                                    <p:anim calcmode="lin" valueType="num">
                                      <p:cBhvr additive="base">
                                        <p:cTn id="39" dur="10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0" fill="hold"/>
                                        <p:tgtEl>
                                          <p:spTgt spid="12"/>
                                        </p:tgtEl>
                                        <p:attrNameLst>
                                          <p:attrName>ppt_x</p:attrName>
                                        </p:attrNameLst>
                                      </p:cBhvr>
                                      <p:tavLst>
                                        <p:tav tm="0">
                                          <p:val>
                                            <p:strVal val="1+#ppt_w/2"/>
                                          </p:val>
                                        </p:tav>
                                        <p:tav tm="100000">
                                          <p:val>
                                            <p:strVal val="#ppt_x"/>
                                          </p:val>
                                        </p:tav>
                                      </p:tavLst>
                                    </p:anim>
                                    <p:anim calcmode="lin" valueType="num">
                                      <p:cBhvr additive="base">
                                        <p:cTn id="55" dur="6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7000" fill="hold"/>
                                        <p:tgtEl>
                                          <p:spTgt spid="14"/>
                                        </p:tgtEl>
                                        <p:attrNameLst>
                                          <p:attrName>ppt_x</p:attrName>
                                        </p:attrNameLst>
                                      </p:cBhvr>
                                      <p:tavLst>
                                        <p:tav tm="0">
                                          <p:val>
                                            <p:strVal val="1+#ppt_w/2"/>
                                          </p:val>
                                        </p:tav>
                                        <p:tav tm="100000">
                                          <p:val>
                                            <p:strVal val="#ppt_x"/>
                                          </p:val>
                                        </p:tav>
                                      </p:tavLst>
                                    </p:anim>
                                    <p:anim calcmode="lin" valueType="num">
                                      <p:cBhvr additive="base">
                                        <p:cTn id="59" dur="7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8000" fill="hold"/>
                                        <p:tgtEl>
                                          <p:spTgt spid="16"/>
                                        </p:tgtEl>
                                        <p:attrNameLst>
                                          <p:attrName>ppt_x</p:attrName>
                                        </p:attrNameLst>
                                      </p:cBhvr>
                                      <p:tavLst>
                                        <p:tav tm="0">
                                          <p:val>
                                            <p:strVal val="1+#ppt_w/2"/>
                                          </p:val>
                                        </p:tav>
                                        <p:tav tm="100000">
                                          <p:val>
                                            <p:strVal val="#ppt_x"/>
                                          </p:val>
                                        </p:tav>
                                      </p:tavLst>
                                    </p:anim>
                                    <p:anim calcmode="lin" valueType="num">
                                      <p:cBhvr additive="base">
                                        <p:cTn id="63" dur="8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9000" fill="hold"/>
                                        <p:tgtEl>
                                          <p:spTgt spid="19"/>
                                        </p:tgtEl>
                                        <p:attrNameLst>
                                          <p:attrName>ppt_x</p:attrName>
                                        </p:attrNameLst>
                                      </p:cBhvr>
                                      <p:tavLst>
                                        <p:tav tm="0">
                                          <p:val>
                                            <p:strVal val="1+#ppt_w/2"/>
                                          </p:val>
                                        </p:tav>
                                        <p:tav tm="100000">
                                          <p:val>
                                            <p:strVal val="#ppt_x"/>
                                          </p:val>
                                        </p:tav>
                                      </p:tavLst>
                                    </p:anim>
                                    <p:anim calcmode="lin" valueType="num">
                                      <p:cBhvr additive="base">
                                        <p:cTn id="67" dur="9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10000" fill="hold"/>
                                        <p:tgtEl>
                                          <p:spTgt spid="20"/>
                                        </p:tgtEl>
                                        <p:attrNameLst>
                                          <p:attrName>ppt_x</p:attrName>
                                        </p:attrNameLst>
                                      </p:cBhvr>
                                      <p:tavLst>
                                        <p:tav tm="0">
                                          <p:val>
                                            <p:strVal val="1+#ppt_w/2"/>
                                          </p:val>
                                        </p:tav>
                                        <p:tav tm="100000">
                                          <p:val>
                                            <p:strVal val="#ppt_x"/>
                                          </p:val>
                                        </p:tav>
                                      </p:tavLst>
                                    </p:anim>
                                    <p:anim calcmode="lin" valueType="num">
                                      <p:cBhvr additive="base">
                                        <p:cTn id="71" dur="10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20"/>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1+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1+ppt_w/2"/>
                                          </p:val>
                                        </p:tav>
                                      </p:tavLst>
                                    </p:anim>
                                    <p:anim calcmode="lin" valueType="num">
                                      <p:cBhvr additive="base">
                                        <p:cTn id="111" dur="5000"/>
                                        <p:tgtEl>
                                          <p:spTgt spid="7"/>
                                        </p:tgtEl>
                                        <p:attrNameLst>
                                          <p:attrName>ppt_y</p:attrName>
                                        </p:attrNameLst>
                                      </p:cBhvr>
                                      <p:tavLst>
                                        <p:tav tm="0">
                                          <p:val>
                                            <p:strVal val="ppt_y"/>
                                          </p:val>
                                        </p:tav>
                                        <p:tav tm="100000">
                                          <p:val>
                                            <p:strVal val="ppt_y"/>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1+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1+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1+ppt_w/2"/>
                                          </p:val>
                                        </p:tav>
                                      </p:tavLst>
                                    </p:anim>
                                    <p:anim calcmode="lin" valueType="num">
                                      <p:cBhvr additive="base">
                                        <p:cTn id="127" dur="5000"/>
                                        <p:tgtEl>
                                          <p:spTgt spid="15"/>
                                        </p:tgtEl>
                                        <p:attrNameLst>
                                          <p:attrName>ppt_y</p:attrName>
                                        </p:attrNameLst>
                                      </p:cBhvr>
                                      <p:tavLst>
                                        <p:tav tm="0">
                                          <p:val>
                                            <p:strVal val="ppt_y"/>
                                          </p:val>
                                        </p:tav>
                                        <p:tav tm="100000">
                                          <p:val>
                                            <p:strVal val="ppt_y"/>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1+ppt_w/2"/>
                                          </p:val>
                                        </p:tav>
                                      </p:tavLst>
                                    </p:anim>
                                    <p:anim calcmode="lin" valueType="num">
                                      <p:cBhvr additive="base">
                                        <p:cTn id="131" dur="5000"/>
                                        <p:tgtEl>
                                          <p:spTgt spid="17"/>
                                        </p:tgtEl>
                                        <p:attrNameLst>
                                          <p:attrName>ppt_y</p:attrName>
                                        </p:attrNameLst>
                                      </p:cBhvr>
                                      <p:tavLst>
                                        <p:tav tm="0">
                                          <p:val>
                                            <p:strVal val="ppt_y"/>
                                          </p:val>
                                        </p:tav>
                                        <p:tav tm="100000">
                                          <p:val>
                                            <p:strVal val="ppt_y"/>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8"/>
                                        </p:tgtEl>
                                        <p:attrNameLst>
                                          <p:attrName>ppt_x</p:attrName>
                                        </p:attrNameLst>
                                      </p:cBhvr>
                                      <p:tavLst>
                                        <p:tav tm="0">
                                          <p:val>
                                            <p:strVal val="ppt_x"/>
                                          </p:val>
                                        </p:tav>
                                        <p:tav tm="100000">
                                          <p:val>
                                            <p:strVal val="1+ppt_w/2"/>
                                          </p:val>
                                        </p:tav>
                                      </p:tavLst>
                                    </p:anim>
                                    <p:anim calcmode="lin" valueType="num">
                                      <p:cBhvr additive="base">
                                        <p:cTn id="135" dur="5000"/>
                                        <p:tgtEl>
                                          <p:spTgt spid="18"/>
                                        </p:tgtEl>
                                        <p:attrNameLst>
                                          <p:attrName>ppt_y</p:attrName>
                                        </p:attrNameLst>
                                      </p:cBhvr>
                                      <p:tavLst>
                                        <p:tav tm="0">
                                          <p:val>
                                            <p:strVal val="ppt_y"/>
                                          </p:val>
                                        </p:tav>
                                        <p:tav tm="100000">
                                          <p:val>
                                            <p:strVal val="ppt_y"/>
                                          </p:val>
                                        </p:tav>
                                      </p:tavLst>
                                    </p:anim>
                                    <p:set>
                                      <p:cBhvr>
                                        <p:cTn id="136" dur="1" fill="hold">
                                          <p:stCondLst>
                                            <p:cond delay="4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8"/>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6"/>
                                        </p:tgtEl>
                                        <p:attrNameLst>
                                          <p:attrName>ppt_x</p:attrName>
                                        </p:attrNameLst>
                                      </p:cBhvr>
                                      <p:tavLst>
                                        <p:tav tm="0">
                                          <p:val>
                                            <p:strVal val="ppt_x"/>
                                          </p:val>
                                        </p:tav>
                                        <p:tav tm="100000">
                                          <p:val>
                                            <p:strVal val="0-ppt_w/2"/>
                                          </p:val>
                                        </p:tav>
                                      </p:tavLst>
                                    </p:anim>
                                    <p:anim calcmode="lin" valueType="num">
                                      <p:cBhvr additive="base">
                                        <p:cTn id="155" dur="5000"/>
                                        <p:tgtEl>
                                          <p:spTgt spid="6"/>
                                        </p:tgtEl>
                                        <p:attrNameLst>
                                          <p:attrName>ppt_y</p:attrName>
                                        </p:attrNameLst>
                                      </p:cBhvr>
                                      <p:tavLst>
                                        <p:tav tm="0">
                                          <p:val>
                                            <p:strVal val="ppt_y"/>
                                          </p:val>
                                        </p:tav>
                                        <p:tav tm="100000">
                                          <p:val>
                                            <p:strVal val="ppt_y"/>
                                          </p:val>
                                        </p:tav>
                                      </p:tavLst>
                                    </p:anim>
                                    <p:set>
                                      <p:cBhvr>
                                        <p:cTn id="156" dur="1" fill="hold">
                                          <p:stCondLst>
                                            <p:cond delay="4999"/>
                                          </p:stCondLst>
                                        </p:cTn>
                                        <p:tgtEl>
                                          <p:spTgt spid="6"/>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8"/>
                                        </p:tgtEl>
                                        <p:attrNameLst>
                                          <p:attrName>ppt_x</p:attrName>
                                        </p:attrNameLst>
                                      </p:cBhvr>
                                      <p:tavLst>
                                        <p:tav tm="0">
                                          <p:val>
                                            <p:strVal val="ppt_x"/>
                                          </p:val>
                                        </p:tav>
                                        <p:tav tm="100000">
                                          <p:val>
                                            <p:strVal val="0-ppt_w/2"/>
                                          </p:val>
                                        </p:tav>
                                      </p:tavLst>
                                    </p:anim>
                                    <p:anim calcmode="lin" valueType="num">
                                      <p:cBhvr additive="base">
                                        <p:cTn id="159" dur="5000"/>
                                        <p:tgtEl>
                                          <p:spTgt spid="8"/>
                                        </p:tgtEl>
                                        <p:attrNameLst>
                                          <p:attrName>ppt_y</p:attrName>
                                        </p:attrNameLst>
                                      </p:cBhvr>
                                      <p:tavLst>
                                        <p:tav tm="0">
                                          <p:val>
                                            <p:strVal val="ppt_y"/>
                                          </p:val>
                                        </p:tav>
                                        <p:tav tm="100000">
                                          <p:val>
                                            <p:strVal val="ppt_y"/>
                                          </p:val>
                                        </p:tav>
                                      </p:tavLst>
                                    </p:anim>
                                    <p:set>
                                      <p:cBhvr>
                                        <p:cTn id="160" dur="1" fill="hold">
                                          <p:stCondLst>
                                            <p:cond delay="4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1"/>
                                        </p:tgtEl>
                                        <p:attrNameLst>
                                          <p:attrName>ppt_x</p:attrName>
                                        </p:attrNameLst>
                                      </p:cBhvr>
                                      <p:tavLst>
                                        <p:tav tm="0">
                                          <p:val>
                                            <p:strVal val="ppt_x"/>
                                          </p:val>
                                        </p:tav>
                                        <p:tav tm="100000">
                                          <p:val>
                                            <p:strVal val="0-ppt_w/2"/>
                                          </p:val>
                                        </p:tav>
                                      </p:tavLst>
                                    </p:anim>
                                    <p:anim calcmode="lin" valueType="num">
                                      <p:cBhvr additive="base">
                                        <p:cTn id="163" dur="5000"/>
                                        <p:tgtEl>
                                          <p:spTgt spid="11"/>
                                        </p:tgtEl>
                                        <p:attrNameLst>
                                          <p:attrName>ppt_y</p:attrName>
                                        </p:attrNameLst>
                                      </p:cBhvr>
                                      <p:tavLst>
                                        <p:tav tm="0">
                                          <p:val>
                                            <p:strVal val="ppt_y"/>
                                          </p:val>
                                        </p:tav>
                                        <p:tav tm="100000">
                                          <p:val>
                                            <p:strVal val="ppt_y"/>
                                          </p:val>
                                        </p:tav>
                                      </p:tavLst>
                                    </p:anim>
                                    <p:set>
                                      <p:cBhvr>
                                        <p:cTn id="164" dur="1" fill="hold">
                                          <p:stCondLst>
                                            <p:cond delay="4999"/>
                                          </p:stCondLst>
                                        </p:cTn>
                                        <p:tgtEl>
                                          <p:spTgt spid="11"/>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2"/>
                                        </p:tgtEl>
                                        <p:attrNameLst>
                                          <p:attrName>ppt_x</p:attrName>
                                        </p:attrNameLst>
                                      </p:cBhvr>
                                      <p:tavLst>
                                        <p:tav tm="0">
                                          <p:val>
                                            <p:strVal val="ppt_x"/>
                                          </p:val>
                                        </p:tav>
                                        <p:tav tm="100000">
                                          <p:val>
                                            <p:strVal val="0-ppt_w/2"/>
                                          </p:val>
                                        </p:tav>
                                      </p:tavLst>
                                    </p:anim>
                                    <p:anim calcmode="lin" valueType="num">
                                      <p:cBhvr additive="base">
                                        <p:cTn id="167" dur="5000"/>
                                        <p:tgtEl>
                                          <p:spTgt spid="12"/>
                                        </p:tgtEl>
                                        <p:attrNameLst>
                                          <p:attrName>ppt_y</p:attrName>
                                        </p:attrNameLst>
                                      </p:cBhvr>
                                      <p:tavLst>
                                        <p:tav tm="0">
                                          <p:val>
                                            <p:strVal val="ppt_y"/>
                                          </p:val>
                                        </p:tav>
                                        <p:tav tm="100000">
                                          <p:val>
                                            <p:strVal val="ppt_y"/>
                                          </p:val>
                                        </p:tav>
                                      </p:tavLst>
                                    </p:anim>
                                    <p:set>
                                      <p:cBhvr>
                                        <p:cTn id="168" dur="1" fill="hold">
                                          <p:stCondLst>
                                            <p:cond delay="4999"/>
                                          </p:stCondLst>
                                        </p:cTn>
                                        <p:tgtEl>
                                          <p:spTgt spid="1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4"/>
                                        </p:tgtEl>
                                        <p:attrNameLst>
                                          <p:attrName>ppt_x</p:attrName>
                                        </p:attrNameLst>
                                      </p:cBhvr>
                                      <p:tavLst>
                                        <p:tav tm="0">
                                          <p:val>
                                            <p:strVal val="ppt_x"/>
                                          </p:val>
                                        </p:tav>
                                        <p:tav tm="100000">
                                          <p:val>
                                            <p:strVal val="0-ppt_w/2"/>
                                          </p:val>
                                        </p:tav>
                                      </p:tavLst>
                                    </p:anim>
                                    <p:anim calcmode="lin" valueType="num">
                                      <p:cBhvr additive="base">
                                        <p:cTn id="171" dur="5000"/>
                                        <p:tgtEl>
                                          <p:spTgt spid="14"/>
                                        </p:tgtEl>
                                        <p:attrNameLst>
                                          <p:attrName>ppt_y</p:attrName>
                                        </p:attrNameLst>
                                      </p:cBhvr>
                                      <p:tavLst>
                                        <p:tav tm="0">
                                          <p:val>
                                            <p:strVal val="ppt_y"/>
                                          </p:val>
                                        </p:tav>
                                        <p:tav tm="100000">
                                          <p:val>
                                            <p:strVal val="ppt_y"/>
                                          </p:val>
                                        </p:tav>
                                      </p:tavLst>
                                    </p:anim>
                                    <p:set>
                                      <p:cBhvr>
                                        <p:cTn id="172" dur="1" fill="hold">
                                          <p:stCondLst>
                                            <p:cond delay="4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9"/>
                                        </p:tgtEl>
                                        <p:attrNameLst>
                                          <p:attrName>ppt_x</p:attrName>
                                        </p:attrNameLst>
                                      </p:cBhvr>
                                      <p:tavLst>
                                        <p:tav tm="0">
                                          <p:val>
                                            <p:strVal val="ppt_x"/>
                                          </p:val>
                                        </p:tav>
                                        <p:tav tm="100000">
                                          <p:val>
                                            <p:strVal val="0-ppt_w/2"/>
                                          </p:val>
                                        </p:tav>
                                      </p:tavLst>
                                    </p:anim>
                                    <p:anim calcmode="lin" valueType="num">
                                      <p:cBhvr additive="base">
                                        <p:cTn id="179" dur="5000"/>
                                        <p:tgtEl>
                                          <p:spTgt spid="19"/>
                                        </p:tgtEl>
                                        <p:attrNameLst>
                                          <p:attrName>ppt_y</p:attrName>
                                        </p:attrNameLst>
                                      </p:cBhvr>
                                      <p:tavLst>
                                        <p:tav tm="0">
                                          <p:val>
                                            <p:strVal val="ppt_y"/>
                                          </p:val>
                                        </p:tav>
                                        <p:tav tm="100000">
                                          <p:val>
                                            <p:strVal val="ppt_y"/>
                                          </p:val>
                                        </p:tav>
                                      </p:tavLst>
                                    </p:anim>
                                    <p:set>
                                      <p:cBhvr>
                                        <p:cTn id="180" dur="1" fill="hold">
                                          <p:stCondLst>
                                            <p:cond delay="4999"/>
                                          </p:stCondLst>
                                        </p:cTn>
                                        <p:tgtEl>
                                          <p:spTgt spid="19"/>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20"/>
                                        </p:tgtEl>
                                        <p:attrNameLst>
                                          <p:attrName>ppt_x</p:attrName>
                                        </p:attrNameLst>
                                      </p:cBhvr>
                                      <p:tavLst>
                                        <p:tav tm="0">
                                          <p:val>
                                            <p:strVal val="ppt_x"/>
                                          </p:val>
                                        </p:tav>
                                        <p:tav tm="100000">
                                          <p:val>
                                            <p:strVal val="0-ppt_w/2"/>
                                          </p:val>
                                        </p:tav>
                                      </p:tavLst>
                                    </p:anim>
                                    <p:anim calcmode="lin" valueType="num">
                                      <p:cBhvr additive="base">
                                        <p:cTn id="183" dur="5000"/>
                                        <p:tgtEl>
                                          <p:spTgt spid="20"/>
                                        </p:tgtEl>
                                        <p:attrNameLst>
                                          <p:attrName>ppt_y</p:attrName>
                                        </p:attrNameLst>
                                      </p:cBhvr>
                                      <p:tavLst>
                                        <p:tav tm="0">
                                          <p:val>
                                            <p:strVal val="ppt_y"/>
                                          </p:val>
                                        </p:tav>
                                        <p:tav tm="100000">
                                          <p:val>
                                            <p:strVal val="ppt_y"/>
                                          </p:val>
                                        </p:tav>
                                      </p:tavLst>
                                    </p:anim>
                                    <p:set>
                                      <p:cBhvr>
                                        <p:cTn id="184" dur="1" fill="hold">
                                          <p:stCondLst>
                                            <p:cond delay="4999"/>
                                          </p:stCondLst>
                                        </p:cTn>
                                        <p:tgtEl>
                                          <p:spTgt spid="20"/>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b11c13179839a763cfdd25b46afcdb89.jpg"/>
          <p:cNvPicPr>
            <a:picLocks noChangeAspect="1"/>
          </p:cNvPicPr>
          <p:nvPr/>
        </p:nvPicPr>
        <p:blipFill>
          <a:blip r:embed="rId2"/>
          <a:stretch>
            <a:fillRect/>
          </a:stretch>
        </p:blipFill>
        <p:spPr>
          <a:xfrm>
            <a:off x="0" y="0"/>
            <a:ext cx="9161859" cy="6858000"/>
          </a:xfrm>
          <a:prstGeom prst="rect">
            <a:avLst/>
          </a:prstGeom>
        </p:spPr>
      </p:pic>
      <p:pic>
        <p:nvPicPr>
          <p:cNvPr id="5" name="4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1896093">
            <a:off x="3934663" y="1343499"/>
            <a:ext cx="1709391" cy="2239380"/>
          </a:xfrm>
          <a:prstGeom prst="rect">
            <a:avLst/>
          </a:prstGeom>
        </p:spPr>
      </p:pic>
      <p:pic>
        <p:nvPicPr>
          <p:cNvPr id="6" name="5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4410986">
            <a:off x="4613683" y="1750215"/>
            <a:ext cx="1709391" cy="2239380"/>
          </a:xfrm>
          <a:prstGeom prst="rect">
            <a:avLst/>
          </a:prstGeom>
        </p:spPr>
      </p:pic>
      <p:pic>
        <p:nvPicPr>
          <p:cNvPr id="7" name="6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7498312">
            <a:off x="4573190" y="2516526"/>
            <a:ext cx="1709391" cy="2239380"/>
          </a:xfrm>
          <a:prstGeom prst="rect">
            <a:avLst/>
          </a:prstGeom>
        </p:spPr>
      </p:pic>
      <p:pic>
        <p:nvPicPr>
          <p:cNvPr id="8" name="7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9957203">
            <a:off x="4133931" y="3410880"/>
            <a:ext cx="1709391" cy="2239380"/>
          </a:xfrm>
          <a:prstGeom prst="rect">
            <a:avLst/>
          </a:prstGeom>
        </p:spPr>
      </p:pic>
      <p:pic>
        <p:nvPicPr>
          <p:cNvPr id="9" name="8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824180">
            <a:off x="3449484" y="3278942"/>
            <a:ext cx="1709391" cy="2239380"/>
          </a:xfrm>
          <a:prstGeom prst="rect">
            <a:avLst/>
          </a:prstGeom>
        </p:spPr>
      </p:pic>
      <p:pic>
        <p:nvPicPr>
          <p:cNvPr id="10" name="9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4421753">
            <a:off x="2742458" y="2744917"/>
            <a:ext cx="1826315" cy="2239380"/>
          </a:xfrm>
          <a:prstGeom prst="rect">
            <a:avLst/>
          </a:prstGeom>
        </p:spPr>
      </p:pic>
      <p:pic>
        <p:nvPicPr>
          <p:cNvPr id="11" name="10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7069616">
            <a:off x="2789302" y="1996471"/>
            <a:ext cx="1826315" cy="2239380"/>
          </a:xfrm>
          <a:prstGeom prst="rect">
            <a:avLst/>
          </a:prstGeom>
        </p:spPr>
      </p:pic>
      <p:pic>
        <p:nvPicPr>
          <p:cNvPr id="12" name="11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8955507">
            <a:off x="3230083" y="1452421"/>
            <a:ext cx="1826315" cy="2239380"/>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400"/>
          </a:solidFill>
        </p:spPr>
        <p:txBody>
          <a:bodyPr/>
          <a:lstStyle/>
          <a:p>
            <a:endParaRPr lang="es-ES" dirty="0"/>
          </a:p>
        </p:txBody>
      </p:sp>
      <p:pic>
        <p:nvPicPr>
          <p:cNvPr id="4" name="3 Imagen" descr="bff7cd46fac1810db5d55919a6229572.jpg"/>
          <p:cNvPicPr>
            <a:picLocks noChangeAspect="1"/>
          </p:cNvPicPr>
          <p:nvPr/>
        </p:nvPicPr>
        <p:blipFill>
          <a:blip r:embed="rId2"/>
          <a:stretch>
            <a:fillRect/>
          </a:stretch>
        </p:blipFill>
        <p:spPr>
          <a:xfrm>
            <a:off x="11891" y="0"/>
            <a:ext cx="9132109" cy="6858000"/>
          </a:xfrm>
          <a:prstGeom prst="rect">
            <a:avLst/>
          </a:prstGeom>
        </p:spPr>
      </p:pic>
      <p:pic>
        <p:nvPicPr>
          <p:cNvPr id="5" name="4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6" name="5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970766" y="1029917"/>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4" cstate="print">
            <a:duotone>
              <a:schemeClr val="accent6">
                <a:shade val="45000"/>
                <a:satMod val="135000"/>
              </a:schemeClr>
              <a:prstClr val="white"/>
            </a:duotone>
            <a:lum contrast="40000"/>
          </a:blip>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5" cstate="print">
            <a:duotone>
              <a:schemeClr val="accent6">
                <a:shade val="45000"/>
                <a:satMod val="135000"/>
              </a:schemeClr>
              <a:prstClr val="white"/>
            </a:duotone>
            <a:lum contrast="40000"/>
          </a:blip>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0" fill="hold"/>
                                        <p:tgtEl>
                                          <p:spTgt spid="6"/>
                                        </p:tgtEl>
                                        <p:attrNameLst>
                                          <p:attrName>ppt_x</p:attrName>
                                        </p:attrNameLst>
                                      </p:cBhvr>
                                      <p:tavLst>
                                        <p:tav tm="0">
                                          <p:val>
                                            <p:strVal val="1+#ppt_w/2"/>
                                          </p:val>
                                        </p:tav>
                                        <p:tav tm="100000">
                                          <p:val>
                                            <p:strVal val="#ppt_x"/>
                                          </p:val>
                                        </p:tav>
                                      </p:tavLst>
                                    </p:anim>
                                    <p:anim calcmode="lin" valueType="num">
                                      <p:cBhvr additive="base">
                                        <p:cTn id="31" dur="5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0" fill="hold"/>
                                        <p:tgtEl>
                                          <p:spTgt spid="7"/>
                                        </p:tgtEl>
                                        <p:attrNameLst>
                                          <p:attrName>ppt_x</p:attrName>
                                        </p:attrNameLst>
                                      </p:cBhvr>
                                      <p:tavLst>
                                        <p:tav tm="0">
                                          <p:val>
                                            <p:strVal val="1+#ppt_w/2"/>
                                          </p:val>
                                        </p:tav>
                                        <p:tav tm="100000">
                                          <p:val>
                                            <p:strVal val="#ppt_x"/>
                                          </p:val>
                                        </p:tav>
                                      </p:tavLst>
                                    </p:anim>
                                    <p:anim calcmode="lin" valueType="num">
                                      <p:cBhvr additive="base">
                                        <p:cTn id="35" dur="5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1+#ppt_w/2"/>
                                          </p:val>
                                        </p:tav>
                                        <p:tav tm="100000">
                                          <p:val>
                                            <p:strVal val="#ppt_x"/>
                                          </p:val>
                                        </p:tav>
                                      </p:tavLst>
                                    </p:anim>
                                    <p:anim calcmode="lin" valueType="num">
                                      <p:cBhvr additive="base">
                                        <p:cTn id="39" dur="5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1+#ppt_w/2"/>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1+#ppt_w/2"/>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2"/>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4"/>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3"/>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6"/>
                                        </p:tgtEl>
                                        <p:attrNameLst>
                                          <p:attrName>ppt_x</p:attrName>
                                        </p:attrNameLst>
                                      </p:cBhvr>
                                      <p:tavLst>
                                        <p:tav tm="0">
                                          <p:val>
                                            <p:strVal val="ppt_x"/>
                                          </p:val>
                                        </p:tav>
                                        <p:tav tm="100000">
                                          <p:val>
                                            <p:strVal val="1+ppt_w/2"/>
                                          </p:val>
                                        </p:tav>
                                      </p:tavLst>
                                    </p:anim>
                                    <p:anim calcmode="lin" valueType="num">
                                      <p:cBhvr additive="base">
                                        <p:cTn id="71" dur="5000"/>
                                        <p:tgtEl>
                                          <p:spTgt spid="6"/>
                                        </p:tgtEl>
                                        <p:attrNameLst>
                                          <p:attrName>ppt_y</p:attrName>
                                        </p:attrNameLst>
                                      </p:cBhvr>
                                      <p:tavLst>
                                        <p:tav tm="0">
                                          <p:val>
                                            <p:strVal val="ppt_y"/>
                                          </p:val>
                                        </p:tav>
                                        <p:tav tm="100000">
                                          <p:val>
                                            <p:strVal val="1+ppt_h/2"/>
                                          </p:val>
                                        </p:tav>
                                      </p:tavLst>
                                    </p:anim>
                                    <p:set>
                                      <p:cBhvr>
                                        <p:cTn id="72" dur="1" fill="hold">
                                          <p:stCondLst>
                                            <p:cond delay="4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7"/>
                                        </p:tgtEl>
                                        <p:attrNameLst>
                                          <p:attrName>ppt_x</p:attrName>
                                        </p:attrNameLst>
                                      </p:cBhvr>
                                      <p:tavLst>
                                        <p:tav tm="0">
                                          <p:val>
                                            <p:strVal val="ppt_x"/>
                                          </p:val>
                                        </p:tav>
                                        <p:tav tm="100000">
                                          <p:val>
                                            <p:strVal val="1+ppt_w/2"/>
                                          </p:val>
                                        </p:tav>
                                      </p:tavLst>
                                    </p:anim>
                                    <p:anim calcmode="lin" valueType="num">
                                      <p:cBhvr additive="base">
                                        <p:cTn id="75" dur="5000"/>
                                        <p:tgtEl>
                                          <p:spTgt spid="7"/>
                                        </p:tgtEl>
                                        <p:attrNameLst>
                                          <p:attrName>ppt_y</p:attrName>
                                        </p:attrNameLst>
                                      </p:cBhvr>
                                      <p:tavLst>
                                        <p:tav tm="0">
                                          <p:val>
                                            <p:strVal val="ppt_y"/>
                                          </p:val>
                                        </p:tav>
                                        <p:tav tm="100000">
                                          <p:val>
                                            <p:strVal val="1+ppt_h/2"/>
                                          </p:val>
                                        </p:tav>
                                      </p:tavLst>
                                    </p:anim>
                                    <p:set>
                                      <p:cBhvr>
                                        <p:cTn id="76" dur="1" fill="hold">
                                          <p:stCondLst>
                                            <p:cond delay="4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0"/>
                                        </p:tgtEl>
                                        <p:attrNameLst>
                                          <p:attrName>ppt_x</p:attrName>
                                        </p:attrNameLst>
                                      </p:cBhvr>
                                      <p:tavLst>
                                        <p:tav tm="0">
                                          <p:val>
                                            <p:strVal val="ppt_x"/>
                                          </p:val>
                                        </p:tav>
                                        <p:tav tm="100000">
                                          <p:val>
                                            <p:strVal val="1+ppt_w/2"/>
                                          </p:val>
                                        </p:tav>
                                      </p:tavLst>
                                    </p:anim>
                                    <p:anim calcmode="lin" valueType="num">
                                      <p:cBhvr additive="base">
                                        <p:cTn id="79" dur="5000"/>
                                        <p:tgtEl>
                                          <p:spTgt spid="10"/>
                                        </p:tgtEl>
                                        <p:attrNameLst>
                                          <p:attrName>ppt_y</p:attrName>
                                        </p:attrNameLst>
                                      </p:cBhvr>
                                      <p:tavLst>
                                        <p:tav tm="0">
                                          <p:val>
                                            <p:strVal val="ppt_y"/>
                                          </p:val>
                                        </p:tav>
                                        <p:tav tm="100000">
                                          <p:val>
                                            <p:strVal val="1+ppt_h/2"/>
                                          </p:val>
                                        </p:tav>
                                      </p:tavLst>
                                    </p:anim>
                                    <p:set>
                                      <p:cBhvr>
                                        <p:cTn id="80" dur="1" fill="hold">
                                          <p:stCondLst>
                                            <p:cond delay="4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2"/>
                                        </p:tgtEl>
                                        <p:attrNameLst>
                                          <p:attrName>ppt_x</p:attrName>
                                        </p:attrNameLst>
                                      </p:cBhvr>
                                      <p:tavLst>
                                        <p:tav tm="0">
                                          <p:val>
                                            <p:strVal val="ppt_x"/>
                                          </p:val>
                                        </p:tav>
                                        <p:tav tm="100000">
                                          <p:val>
                                            <p:strVal val="1+ppt_w/2"/>
                                          </p:val>
                                        </p:tav>
                                      </p:tavLst>
                                    </p:anim>
                                    <p:anim calcmode="lin" valueType="num">
                                      <p:cBhvr additive="base">
                                        <p:cTn id="83" dur="5000"/>
                                        <p:tgtEl>
                                          <p:spTgt spid="12"/>
                                        </p:tgtEl>
                                        <p:attrNameLst>
                                          <p:attrName>ppt_y</p:attrName>
                                        </p:attrNameLst>
                                      </p:cBhvr>
                                      <p:tavLst>
                                        <p:tav tm="0">
                                          <p:val>
                                            <p:strVal val="ppt_y"/>
                                          </p:val>
                                        </p:tav>
                                        <p:tav tm="100000">
                                          <p:val>
                                            <p:strVal val="1+ppt_h/2"/>
                                          </p:val>
                                        </p:tav>
                                      </p:tavLst>
                                    </p:anim>
                                    <p:set>
                                      <p:cBhvr>
                                        <p:cTn id="84" dur="1" fill="hold">
                                          <p:stCondLst>
                                            <p:cond delay="4999"/>
                                          </p:stCondLst>
                                        </p:cTn>
                                        <p:tgtEl>
                                          <p:spTgt spid="12"/>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4"/>
                                        </p:tgtEl>
                                        <p:attrNameLst>
                                          <p:attrName>ppt_x</p:attrName>
                                        </p:attrNameLst>
                                      </p:cBhvr>
                                      <p:tavLst>
                                        <p:tav tm="0">
                                          <p:val>
                                            <p:strVal val="ppt_x"/>
                                          </p:val>
                                        </p:tav>
                                        <p:tav tm="100000">
                                          <p:val>
                                            <p:strVal val="1+ppt_w/2"/>
                                          </p:val>
                                        </p:tav>
                                      </p:tavLst>
                                    </p:anim>
                                    <p:anim calcmode="lin" valueType="num">
                                      <p:cBhvr additive="base">
                                        <p:cTn id="87" dur="5000"/>
                                        <p:tgtEl>
                                          <p:spTgt spid="14"/>
                                        </p:tgtEl>
                                        <p:attrNameLst>
                                          <p:attrName>ppt_y</p:attrName>
                                        </p:attrNameLst>
                                      </p:cBhvr>
                                      <p:tavLst>
                                        <p:tav tm="0">
                                          <p:val>
                                            <p:strVal val="ppt_y"/>
                                          </p:val>
                                        </p:tav>
                                        <p:tav tm="100000">
                                          <p:val>
                                            <p:strVal val="1+ppt_h/2"/>
                                          </p:val>
                                        </p:tav>
                                      </p:tavLst>
                                    </p:anim>
                                    <p:set>
                                      <p:cBhvr>
                                        <p:cTn id="88" dur="1" fill="hold">
                                          <p:stCondLst>
                                            <p:cond delay="4999"/>
                                          </p:stCondLst>
                                        </p:cTn>
                                        <p:tgtEl>
                                          <p:spTgt spid="14"/>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5"/>
                                        </p:tgtEl>
                                        <p:attrNameLst>
                                          <p:attrName>ppt_x</p:attrName>
                                        </p:attrNameLst>
                                      </p:cBhvr>
                                      <p:tavLst>
                                        <p:tav tm="0">
                                          <p:val>
                                            <p:strVal val="ppt_x"/>
                                          </p:val>
                                        </p:tav>
                                        <p:tav tm="100000">
                                          <p:val>
                                            <p:strVal val="0-ppt_w/2"/>
                                          </p:val>
                                        </p:tav>
                                      </p:tavLst>
                                    </p:anim>
                                    <p:anim calcmode="lin" valueType="num">
                                      <p:cBhvr additive="base">
                                        <p:cTn id="91" dur="5000"/>
                                        <p:tgtEl>
                                          <p:spTgt spid="5"/>
                                        </p:tgtEl>
                                        <p:attrNameLst>
                                          <p:attrName>ppt_y</p:attrName>
                                        </p:attrNameLst>
                                      </p:cBhvr>
                                      <p:tavLst>
                                        <p:tav tm="0">
                                          <p:val>
                                            <p:strVal val="ppt_y"/>
                                          </p:val>
                                        </p:tav>
                                        <p:tav tm="100000">
                                          <p:val>
                                            <p:strVal val="1+ppt_h/2"/>
                                          </p:val>
                                        </p:tav>
                                      </p:tavLst>
                                    </p:anim>
                                    <p:set>
                                      <p:cBhvr>
                                        <p:cTn id="92" dur="1" fill="hold">
                                          <p:stCondLst>
                                            <p:cond delay="4999"/>
                                          </p:stCondLst>
                                        </p:cTn>
                                        <p:tgtEl>
                                          <p:spTgt spid="5"/>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8"/>
                                        </p:tgtEl>
                                        <p:attrNameLst>
                                          <p:attrName>ppt_x</p:attrName>
                                        </p:attrNameLst>
                                      </p:cBhvr>
                                      <p:tavLst>
                                        <p:tav tm="0">
                                          <p:val>
                                            <p:strVal val="ppt_x"/>
                                          </p:val>
                                        </p:tav>
                                        <p:tav tm="100000">
                                          <p:val>
                                            <p:strVal val="0-ppt_w/2"/>
                                          </p:val>
                                        </p:tav>
                                      </p:tavLst>
                                    </p:anim>
                                    <p:anim calcmode="lin" valueType="num">
                                      <p:cBhvr additive="base">
                                        <p:cTn id="95" dur="5000"/>
                                        <p:tgtEl>
                                          <p:spTgt spid="8"/>
                                        </p:tgtEl>
                                        <p:attrNameLst>
                                          <p:attrName>ppt_y</p:attrName>
                                        </p:attrNameLst>
                                      </p:cBhvr>
                                      <p:tavLst>
                                        <p:tav tm="0">
                                          <p:val>
                                            <p:strVal val="ppt_y"/>
                                          </p:val>
                                        </p:tav>
                                        <p:tav tm="100000">
                                          <p:val>
                                            <p:strVal val="1+ppt_h/2"/>
                                          </p:val>
                                        </p:tav>
                                      </p:tavLst>
                                    </p:anim>
                                    <p:set>
                                      <p:cBhvr>
                                        <p:cTn id="96" dur="1" fill="hold">
                                          <p:stCondLst>
                                            <p:cond delay="4999"/>
                                          </p:stCondLst>
                                        </p:cTn>
                                        <p:tgtEl>
                                          <p:spTgt spid="8"/>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9"/>
                                        </p:tgtEl>
                                        <p:attrNameLst>
                                          <p:attrName>ppt_x</p:attrName>
                                        </p:attrNameLst>
                                      </p:cBhvr>
                                      <p:tavLst>
                                        <p:tav tm="0">
                                          <p:val>
                                            <p:strVal val="ppt_x"/>
                                          </p:val>
                                        </p:tav>
                                        <p:tav tm="100000">
                                          <p:val>
                                            <p:strVal val="0-ppt_w/2"/>
                                          </p:val>
                                        </p:tav>
                                      </p:tavLst>
                                    </p:anim>
                                    <p:anim calcmode="lin" valueType="num">
                                      <p:cBhvr additive="base">
                                        <p:cTn id="99" dur="5000"/>
                                        <p:tgtEl>
                                          <p:spTgt spid="9"/>
                                        </p:tgtEl>
                                        <p:attrNameLst>
                                          <p:attrName>ppt_y</p:attrName>
                                        </p:attrNameLst>
                                      </p:cBhvr>
                                      <p:tavLst>
                                        <p:tav tm="0">
                                          <p:val>
                                            <p:strVal val="ppt_y"/>
                                          </p:val>
                                        </p:tav>
                                        <p:tav tm="100000">
                                          <p:val>
                                            <p:strVal val="1+ppt_h/2"/>
                                          </p:val>
                                        </p:tav>
                                      </p:tavLst>
                                    </p:anim>
                                    <p:set>
                                      <p:cBhvr>
                                        <p:cTn id="100" dur="1" fill="hold">
                                          <p:stCondLst>
                                            <p:cond delay="4999"/>
                                          </p:stCondLst>
                                        </p:cTn>
                                        <p:tgtEl>
                                          <p:spTgt spid="9"/>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1"/>
                                        </p:tgtEl>
                                        <p:attrNameLst>
                                          <p:attrName>ppt_x</p:attrName>
                                        </p:attrNameLst>
                                      </p:cBhvr>
                                      <p:tavLst>
                                        <p:tav tm="0">
                                          <p:val>
                                            <p:strVal val="ppt_x"/>
                                          </p:val>
                                        </p:tav>
                                        <p:tav tm="100000">
                                          <p:val>
                                            <p:strVal val="0-ppt_w/2"/>
                                          </p:val>
                                        </p:tav>
                                      </p:tavLst>
                                    </p:anim>
                                    <p:anim calcmode="lin" valueType="num">
                                      <p:cBhvr additive="base">
                                        <p:cTn id="103" dur="5000"/>
                                        <p:tgtEl>
                                          <p:spTgt spid="11"/>
                                        </p:tgtEl>
                                        <p:attrNameLst>
                                          <p:attrName>ppt_y</p:attrName>
                                        </p:attrNameLst>
                                      </p:cBhvr>
                                      <p:tavLst>
                                        <p:tav tm="0">
                                          <p:val>
                                            <p:strVal val="ppt_y"/>
                                          </p:val>
                                        </p:tav>
                                        <p:tav tm="100000">
                                          <p:val>
                                            <p:strVal val="1+ppt_h/2"/>
                                          </p:val>
                                        </p:tav>
                                      </p:tavLst>
                                    </p:anim>
                                    <p:set>
                                      <p:cBhvr>
                                        <p:cTn id="104" dur="1" fill="hold">
                                          <p:stCondLst>
                                            <p:cond delay="4999"/>
                                          </p:stCondLst>
                                        </p:cTn>
                                        <p:tgtEl>
                                          <p:spTgt spid="11"/>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3"/>
                                        </p:tgtEl>
                                        <p:attrNameLst>
                                          <p:attrName>ppt_x</p:attrName>
                                        </p:attrNameLst>
                                      </p:cBhvr>
                                      <p:tavLst>
                                        <p:tav tm="0">
                                          <p:val>
                                            <p:strVal val="ppt_x"/>
                                          </p:val>
                                        </p:tav>
                                        <p:tav tm="100000">
                                          <p:val>
                                            <p:strVal val="0-ppt_w/2"/>
                                          </p:val>
                                        </p:tav>
                                      </p:tavLst>
                                    </p:anim>
                                    <p:anim calcmode="lin" valueType="num">
                                      <p:cBhvr additive="base">
                                        <p:cTn id="107" dur="5000"/>
                                        <p:tgtEl>
                                          <p:spTgt spid="13"/>
                                        </p:tgtEl>
                                        <p:attrNameLst>
                                          <p:attrName>ppt_y</p:attrName>
                                        </p:attrNameLst>
                                      </p:cBhvr>
                                      <p:tavLst>
                                        <p:tav tm="0">
                                          <p:val>
                                            <p:strVal val="ppt_y"/>
                                          </p:val>
                                        </p:tav>
                                        <p:tav tm="100000">
                                          <p:val>
                                            <p:strVal val="1+ppt_h/2"/>
                                          </p:val>
                                        </p:tav>
                                      </p:tavLst>
                                    </p:anim>
                                    <p:set>
                                      <p:cBhvr>
                                        <p:cTn id="108" dur="1" fill="hold">
                                          <p:stCondLst>
                                            <p:cond delay="4999"/>
                                          </p:stCondLst>
                                        </p:cTn>
                                        <p:tgtEl>
                                          <p:spTgt spid="13"/>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1"/>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4"/>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5000" fill="hold"/>
                                        <p:tgtEl>
                                          <p:spTgt spid="4"/>
                                        </p:tgtEl>
                                        <p:attrNameLst>
                                          <p:attrName>ppt_x</p:attrName>
                                        </p:attrNameLst>
                                      </p:cBhvr>
                                      <p:tavLst>
                                        <p:tav tm="0">
                                          <p:val>
                                            <p:strVal val="#ppt_x"/>
                                          </p:val>
                                        </p:tav>
                                        <p:tav tm="100000">
                                          <p:val>
                                            <p:strVal val="#ppt_x"/>
                                          </p:val>
                                        </p:tav>
                                      </p:tavLst>
                                    </p:anim>
                                    <p:anim calcmode="lin" valueType="num">
                                      <p:cBhvr>
                                        <p:cTn id="132" dur="5000" fill="hold"/>
                                        <p:tgtEl>
                                          <p:spTgt spid="4"/>
                                        </p:tgtEl>
                                        <p:attrNameLst>
                                          <p:attrName>ppt_y</p:attrName>
                                        </p:attrNameLst>
                                      </p:cBhvr>
                                      <p:tavLst>
                                        <p:tav tm="0">
                                          <p:val>
                                            <p:strVal val="#ppt_y-#ppt_h/2"/>
                                          </p:val>
                                        </p:tav>
                                        <p:tav tm="100000">
                                          <p:val>
                                            <p:strVal val="#ppt_y"/>
                                          </p:val>
                                        </p:tav>
                                      </p:tavLst>
                                    </p:anim>
                                    <p:anim calcmode="lin" valueType="num">
                                      <p:cBhvr>
                                        <p:cTn id="133" dur="5000" fill="hold"/>
                                        <p:tgtEl>
                                          <p:spTgt spid="4"/>
                                        </p:tgtEl>
                                        <p:attrNameLst>
                                          <p:attrName>ppt_w</p:attrName>
                                        </p:attrNameLst>
                                      </p:cBhvr>
                                      <p:tavLst>
                                        <p:tav tm="0">
                                          <p:val>
                                            <p:strVal val="#ppt_w"/>
                                          </p:val>
                                        </p:tav>
                                        <p:tav tm="100000">
                                          <p:val>
                                            <p:strVal val="#ppt_w"/>
                                          </p:val>
                                        </p:tav>
                                      </p:tavLst>
                                    </p:anim>
                                    <p:anim calcmode="lin" valueType="num">
                                      <p:cBhvr>
                                        <p:cTn id="13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6287adc19387c8b7f6cdd952a44f1d1.jpg"/>
          <p:cNvPicPr>
            <a:picLocks noChangeAspect="1"/>
          </p:cNvPicPr>
          <p:nvPr/>
        </p:nvPicPr>
        <p:blipFill>
          <a:blip r:embed="rId2"/>
          <a:stretch>
            <a:fillRect/>
          </a:stretch>
        </p:blipFill>
        <p:spPr>
          <a:xfrm>
            <a:off x="-17859" y="0"/>
            <a:ext cx="9161859" cy="6858000"/>
          </a:xfrm>
          <a:prstGeom prst="rect">
            <a:avLst/>
          </a:prstGeom>
        </p:spPr>
      </p:pic>
      <p:pic>
        <p:nvPicPr>
          <p:cNvPr id="5" name="4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193891" y="2005655"/>
            <a:ext cx="1270127" cy="1909376"/>
          </a:xfrm>
          <a:prstGeom prst="rect">
            <a:avLst/>
          </a:prstGeom>
          <a:effectLst/>
        </p:spPr>
      </p:pic>
      <p:pic>
        <p:nvPicPr>
          <p:cNvPr id="6" name="5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160072" y="3086105"/>
            <a:ext cx="1229744" cy="1929689"/>
          </a:xfrm>
          <a:prstGeom prst="rect">
            <a:avLst/>
          </a:prstGeom>
          <a:effectLst/>
        </p:spPr>
      </p:pic>
      <p:pic>
        <p:nvPicPr>
          <p:cNvPr id="7" name="6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1244836" y="2005656"/>
            <a:ext cx="1270127" cy="1909376"/>
          </a:xfrm>
          <a:prstGeom prst="rect">
            <a:avLst/>
          </a:prstGeom>
          <a:effectLst/>
        </p:spPr>
      </p:pic>
      <p:pic>
        <p:nvPicPr>
          <p:cNvPr id="8" name="7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1211017" y="3086106"/>
            <a:ext cx="1229744" cy="1929689"/>
          </a:xfrm>
          <a:prstGeom prst="rect">
            <a:avLst/>
          </a:prstGeom>
          <a:effectLst/>
        </p:spPr>
      </p:pic>
      <p:pic>
        <p:nvPicPr>
          <p:cNvPr id="9" name="8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2408467" y="2077093"/>
            <a:ext cx="1270127" cy="1909376"/>
          </a:xfrm>
          <a:prstGeom prst="rect">
            <a:avLst/>
          </a:prstGeom>
          <a:effectLst/>
        </p:spPr>
      </p:pic>
      <p:pic>
        <p:nvPicPr>
          <p:cNvPr id="10" name="9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2282586" y="3086106"/>
            <a:ext cx="1229744" cy="1929689"/>
          </a:xfrm>
          <a:prstGeom prst="rect">
            <a:avLst/>
          </a:prstGeom>
          <a:effectLst/>
        </p:spPr>
      </p:pic>
      <p:pic>
        <p:nvPicPr>
          <p:cNvPr id="11" name="10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3459412" y="2077094"/>
            <a:ext cx="1270127" cy="1909376"/>
          </a:xfrm>
          <a:prstGeom prst="rect">
            <a:avLst/>
          </a:prstGeom>
          <a:effectLst/>
        </p:spPr>
      </p:pic>
      <p:pic>
        <p:nvPicPr>
          <p:cNvPr id="12" name="11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3425593" y="3086107"/>
            <a:ext cx="1229744" cy="1929689"/>
          </a:xfrm>
          <a:prstGeom prst="rect">
            <a:avLst/>
          </a:prstGeom>
          <a:effectLst/>
        </p:spPr>
      </p:pic>
      <p:pic>
        <p:nvPicPr>
          <p:cNvPr id="13" name="12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4480171" y="2005656"/>
            <a:ext cx="1270127" cy="1909376"/>
          </a:xfrm>
          <a:prstGeom prst="rect">
            <a:avLst/>
          </a:prstGeom>
          <a:effectLst/>
        </p:spPr>
      </p:pic>
      <p:pic>
        <p:nvPicPr>
          <p:cNvPr id="14" name="13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4446352" y="3086106"/>
            <a:ext cx="1229744" cy="1929689"/>
          </a:xfrm>
          <a:prstGeom prst="rect">
            <a:avLst/>
          </a:prstGeom>
          <a:effectLst/>
        </p:spPr>
      </p:pic>
      <p:pic>
        <p:nvPicPr>
          <p:cNvPr id="15" name="14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5531116" y="2005657"/>
            <a:ext cx="1270127" cy="1909376"/>
          </a:xfrm>
          <a:prstGeom prst="rect">
            <a:avLst/>
          </a:prstGeom>
          <a:effectLst/>
        </p:spPr>
      </p:pic>
      <p:pic>
        <p:nvPicPr>
          <p:cNvPr id="16" name="15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5497297" y="3086107"/>
            <a:ext cx="1229744" cy="1929689"/>
          </a:xfrm>
          <a:prstGeom prst="rect">
            <a:avLst/>
          </a:prstGeom>
          <a:effectLst/>
        </p:spPr>
      </p:pic>
      <p:pic>
        <p:nvPicPr>
          <p:cNvPr id="17" name="16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6694747" y="2077094"/>
            <a:ext cx="1270127" cy="1909376"/>
          </a:xfrm>
          <a:prstGeom prst="rect">
            <a:avLst/>
          </a:prstGeom>
          <a:effectLst/>
        </p:spPr>
      </p:pic>
      <p:pic>
        <p:nvPicPr>
          <p:cNvPr id="18" name="17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6640303" y="3086106"/>
            <a:ext cx="1229744" cy="1929689"/>
          </a:xfrm>
          <a:prstGeom prst="rect">
            <a:avLst/>
          </a:prstGeom>
          <a:effectLst/>
        </p:spPr>
      </p:pic>
      <p:pic>
        <p:nvPicPr>
          <p:cNvPr id="19" name="18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3369541" flipH="1" flipV="1">
            <a:off x="7745692" y="2077095"/>
            <a:ext cx="1270127" cy="1909376"/>
          </a:xfrm>
          <a:prstGeom prst="rect">
            <a:avLst/>
          </a:prstGeom>
          <a:effectLst/>
        </p:spPr>
      </p:pic>
      <p:pic>
        <p:nvPicPr>
          <p:cNvPr id="20" name="19 Imagen" descr="12.png"/>
          <p:cNvPicPr>
            <a:picLocks noChangeAspect="1"/>
          </p:cNvPicPr>
          <p:nvPr/>
        </p:nvPicPr>
        <p:blipFill>
          <a:blip r:embed="rId3">
            <a:duotone>
              <a:prstClr val="black"/>
              <a:schemeClr val="accent6">
                <a:tint val="45000"/>
                <a:satMod val="400000"/>
              </a:schemeClr>
            </a:duotone>
            <a:lum bright="-30000" contrast="40000"/>
          </a:blip>
          <a:srcRect l="24254" t="36523" r="49626" b="2173"/>
          <a:stretch>
            <a:fillRect/>
          </a:stretch>
        </p:blipFill>
        <p:spPr>
          <a:xfrm rot="18972781" flipV="1">
            <a:off x="7711874" y="3086106"/>
            <a:ext cx="1229744" cy="1929689"/>
          </a:xfrm>
          <a:prstGeom prst="rect">
            <a:avLst/>
          </a:prstGeom>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0-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0-ppt_w/2"/>
                                          </p:val>
                                        </p:tav>
                                      </p:tavLst>
                                    </p:anim>
                                    <p:anim calcmode="lin" valueType="num">
                                      <p:cBhvr additive="base">
                                        <p:cTn id="111" dur="5000"/>
                                        <p:tgtEl>
                                          <p:spTgt spid="6"/>
                                        </p:tgtEl>
                                        <p:attrNameLst>
                                          <p:attrName>ppt_y</p:attrName>
                                        </p:attrNameLst>
                                      </p:cBhvr>
                                      <p:tavLst>
                                        <p:tav tm="0">
                                          <p:val>
                                            <p:strVal val="ppt_y"/>
                                          </p:val>
                                        </p:tav>
                                        <p:tav tm="100000">
                                          <p:val>
                                            <p:strVal val="ppt_y"/>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0-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0-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0-ppt_w/2"/>
                                          </p:val>
                                        </p:tav>
                                      </p:tavLst>
                                    </p:anim>
                                    <p:anim calcmode="lin" valueType="num">
                                      <p:cBhvr additive="base">
                                        <p:cTn id="127" dur="5000"/>
                                        <p:tgtEl>
                                          <p:spTgt spid="10"/>
                                        </p:tgtEl>
                                        <p:attrNameLst>
                                          <p:attrName>ppt_y</p:attrName>
                                        </p:attrNameLst>
                                      </p:cBhvr>
                                      <p:tavLst>
                                        <p:tav tm="0">
                                          <p:val>
                                            <p:strVal val="ppt_y"/>
                                          </p:val>
                                        </p:tav>
                                        <p:tav tm="100000">
                                          <p:val>
                                            <p:strVal val="ppt_y"/>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1"/>
                                        </p:tgtEl>
                                        <p:attrNameLst>
                                          <p:attrName>ppt_x</p:attrName>
                                        </p:attrNameLst>
                                      </p:cBhvr>
                                      <p:tavLst>
                                        <p:tav tm="0">
                                          <p:val>
                                            <p:strVal val="ppt_x"/>
                                          </p:val>
                                        </p:tav>
                                        <p:tav tm="100000">
                                          <p:val>
                                            <p:strVal val="0-ppt_w/2"/>
                                          </p:val>
                                        </p:tav>
                                      </p:tavLst>
                                    </p:anim>
                                    <p:anim calcmode="lin" valueType="num">
                                      <p:cBhvr additive="base">
                                        <p:cTn id="131" dur="5000"/>
                                        <p:tgtEl>
                                          <p:spTgt spid="11"/>
                                        </p:tgtEl>
                                        <p:attrNameLst>
                                          <p:attrName>ppt_y</p:attrName>
                                        </p:attrNameLst>
                                      </p:cBhvr>
                                      <p:tavLst>
                                        <p:tav tm="0">
                                          <p:val>
                                            <p:strVal val="ppt_y"/>
                                          </p:val>
                                        </p:tav>
                                        <p:tav tm="100000">
                                          <p:val>
                                            <p:strVal val="ppt_y"/>
                                          </p:val>
                                        </p:tav>
                                      </p:tavLst>
                                    </p:anim>
                                    <p:set>
                                      <p:cBhvr>
                                        <p:cTn id="132" dur="1" fill="hold">
                                          <p:stCondLst>
                                            <p:cond delay="4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3"/>
                                        </p:tgtEl>
                                        <p:attrNameLst>
                                          <p:attrName>ppt_x</p:attrName>
                                        </p:attrNameLst>
                                      </p:cBhvr>
                                      <p:tavLst>
                                        <p:tav tm="0">
                                          <p:val>
                                            <p:strVal val="ppt_x"/>
                                          </p:val>
                                        </p:tav>
                                        <p:tav tm="100000">
                                          <p:val>
                                            <p:strVal val="0-ppt_w/2"/>
                                          </p:val>
                                        </p:tav>
                                      </p:tavLst>
                                    </p:anim>
                                    <p:anim calcmode="lin" valueType="num">
                                      <p:cBhvr additive="base">
                                        <p:cTn id="139" dur="5000"/>
                                        <p:tgtEl>
                                          <p:spTgt spid="13"/>
                                        </p:tgtEl>
                                        <p:attrNameLst>
                                          <p:attrName>ppt_y</p:attrName>
                                        </p:attrNameLst>
                                      </p:cBhvr>
                                      <p:tavLst>
                                        <p:tav tm="0">
                                          <p:val>
                                            <p:strVal val="ppt_y"/>
                                          </p:val>
                                        </p:tav>
                                        <p:tav tm="100000">
                                          <p:val>
                                            <p:strVal val="ppt_y"/>
                                          </p:val>
                                        </p:tav>
                                      </p:tavLst>
                                    </p:anim>
                                    <p:set>
                                      <p:cBhvr>
                                        <p:cTn id="140" dur="1" fill="hold">
                                          <p:stCondLst>
                                            <p:cond delay="4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4"/>
                                        </p:tgtEl>
                                        <p:attrNameLst>
                                          <p:attrName>ppt_x</p:attrName>
                                        </p:attrNameLst>
                                      </p:cBhvr>
                                      <p:tavLst>
                                        <p:tav tm="0">
                                          <p:val>
                                            <p:strVal val="ppt_x"/>
                                          </p:val>
                                        </p:tav>
                                        <p:tav tm="100000">
                                          <p:val>
                                            <p:strVal val="0-ppt_w/2"/>
                                          </p:val>
                                        </p:tav>
                                      </p:tavLst>
                                    </p:anim>
                                    <p:anim calcmode="lin" valueType="num">
                                      <p:cBhvr additive="base">
                                        <p:cTn id="143" dur="5000"/>
                                        <p:tgtEl>
                                          <p:spTgt spid="14"/>
                                        </p:tgtEl>
                                        <p:attrNameLst>
                                          <p:attrName>ppt_y</p:attrName>
                                        </p:attrNameLst>
                                      </p:cBhvr>
                                      <p:tavLst>
                                        <p:tav tm="0">
                                          <p:val>
                                            <p:strVal val="ppt_y"/>
                                          </p:val>
                                        </p:tav>
                                        <p:tav tm="100000">
                                          <p:val>
                                            <p:strVal val="ppt_y"/>
                                          </p:val>
                                        </p:tav>
                                      </p:tavLst>
                                    </p:anim>
                                    <p:set>
                                      <p:cBhvr>
                                        <p:cTn id="144" dur="1" fill="hold">
                                          <p:stCondLst>
                                            <p:cond delay="4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5"/>
                                        </p:tgtEl>
                                        <p:attrNameLst>
                                          <p:attrName>ppt_x</p:attrName>
                                        </p:attrNameLst>
                                      </p:cBhvr>
                                      <p:tavLst>
                                        <p:tav tm="0">
                                          <p:val>
                                            <p:strVal val="ppt_x"/>
                                          </p:val>
                                        </p:tav>
                                        <p:tav tm="100000">
                                          <p:val>
                                            <p:strVal val="0-ppt_w/2"/>
                                          </p:val>
                                        </p:tav>
                                      </p:tavLst>
                                    </p:anim>
                                    <p:anim calcmode="lin" valueType="num">
                                      <p:cBhvr additive="base">
                                        <p:cTn id="147" dur="5000"/>
                                        <p:tgtEl>
                                          <p:spTgt spid="15"/>
                                        </p:tgtEl>
                                        <p:attrNameLst>
                                          <p:attrName>ppt_y</p:attrName>
                                        </p:attrNameLst>
                                      </p:cBhvr>
                                      <p:tavLst>
                                        <p:tav tm="0">
                                          <p:val>
                                            <p:strVal val="ppt_y"/>
                                          </p:val>
                                        </p:tav>
                                        <p:tav tm="100000">
                                          <p:val>
                                            <p:strVal val="ppt_y"/>
                                          </p:val>
                                        </p:tav>
                                      </p:tavLst>
                                    </p:anim>
                                    <p:set>
                                      <p:cBhvr>
                                        <p:cTn id="148" dur="1" fill="hold">
                                          <p:stCondLst>
                                            <p:cond delay="4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ppt_y"/>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7"/>
                                        </p:tgtEl>
                                        <p:attrNameLst>
                                          <p:attrName>ppt_x</p:attrName>
                                        </p:attrNameLst>
                                      </p:cBhvr>
                                      <p:tavLst>
                                        <p:tav tm="0">
                                          <p:val>
                                            <p:strVal val="ppt_x"/>
                                          </p:val>
                                        </p:tav>
                                        <p:tav tm="100000">
                                          <p:val>
                                            <p:strVal val="0-ppt_w/2"/>
                                          </p:val>
                                        </p:tav>
                                      </p:tavLst>
                                    </p:anim>
                                    <p:anim calcmode="lin" valueType="num">
                                      <p:cBhvr additive="base">
                                        <p:cTn id="155" dur="5000"/>
                                        <p:tgtEl>
                                          <p:spTgt spid="17"/>
                                        </p:tgtEl>
                                        <p:attrNameLst>
                                          <p:attrName>ppt_y</p:attrName>
                                        </p:attrNameLst>
                                      </p:cBhvr>
                                      <p:tavLst>
                                        <p:tav tm="0">
                                          <p:val>
                                            <p:strVal val="ppt_y"/>
                                          </p:val>
                                        </p:tav>
                                        <p:tav tm="100000">
                                          <p:val>
                                            <p:strVal val="ppt_y"/>
                                          </p:val>
                                        </p:tav>
                                      </p:tavLst>
                                    </p:anim>
                                    <p:set>
                                      <p:cBhvr>
                                        <p:cTn id="156" dur="1" fill="hold">
                                          <p:stCondLst>
                                            <p:cond delay="4999"/>
                                          </p:stCondLst>
                                        </p:cTn>
                                        <p:tgtEl>
                                          <p:spTgt spid="17"/>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8"/>
                                        </p:tgtEl>
                                        <p:attrNameLst>
                                          <p:attrName>ppt_x</p:attrName>
                                        </p:attrNameLst>
                                      </p:cBhvr>
                                      <p:tavLst>
                                        <p:tav tm="0">
                                          <p:val>
                                            <p:strVal val="ppt_x"/>
                                          </p:val>
                                        </p:tav>
                                        <p:tav tm="100000">
                                          <p:val>
                                            <p:strVal val="0-ppt_w/2"/>
                                          </p:val>
                                        </p:tav>
                                      </p:tavLst>
                                    </p:anim>
                                    <p:anim calcmode="lin" valueType="num">
                                      <p:cBhvr additive="base">
                                        <p:cTn id="159" dur="5000"/>
                                        <p:tgtEl>
                                          <p:spTgt spid="18"/>
                                        </p:tgtEl>
                                        <p:attrNameLst>
                                          <p:attrName>ppt_y</p:attrName>
                                        </p:attrNameLst>
                                      </p:cBhvr>
                                      <p:tavLst>
                                        <p:tav tm="0">
                                          <p:val>
                                            <p:strVal val="ppt_y"/>
                                          </p:val>
                                        </p:tav>
                                        <p:tav tm="100000">
                                          <p:val>
                                            <p:strVal val="ppt_y"/>
                                          </p:val>
                                        </p:tav>
                                      </p:tavLst>
                                    </p:anim>
                                    <p:set>
                                      <p:cBhvr>
                                        <p:cTn id="160" dur="1" fill="hold">
                                          <p:stCondLst>
                                            <p:cond delay="4999"/>
                                          </p:stCondLst>
                                        </p:cTn>
                                        <p:tgtEl>
                                          <p:spTgt spid="1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0-ppt_w/2"/>
                                          </p:val>
                                        </p:tav>
                                      </p:tavLst>
                                    </p:anim>
                                    <p:anim calcmode="lin" valueType="num">
                                      <p:cBhvr additive="base">
                                        <p:cTn id="163" dur="5000"/>
                                        <p:tgtEl>
                                          <p:spTgt spid="19"/>
                                        </p:tgtEl>
                                        <p:attrNameLst>
                                          <p:attrName>ppt_y</p:attrName>
                                        </p:attrNameLst>
                                      </p:cBhvr>
                                      <p:tavLst>
                                        <p:tav tm="0">
                                          <p:val>
                                            <p:strVal val="ppt_y"/>
                                          </p:val>
                                        </p:tav>
                                        <p:tav tm="100000">
                                          <p:val>
                                            <p:strVal val="ppt_y"/>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0-ppt_w/2"/>
                                          </p:val>
                                        </p:tav>
                                      </p:tavLst>
                                    </p:anim>
                                    <p:anim calcmode="lin" valueType="num">
                                      <p:cBhvr additive="base">
                                        <p:cTn id="167" dur="5000"/>
                                        <p:tgtEl>
                                          <p:spTgt spid="20"/>
                                        </p:tgtEl>
                                        <p:attrNameLst>
                                          <p:attrName>ppt_y</p:attrName>
                                        </p:attrNameLst>
                                      </p:cBhvr>
                                      <p:tavLst>
                                        <p:tav tm="0">
                                          <p:val>
                                            <p:strVal val="ppt_y"/>
                                          </p:val>
                                        </p:tav>
                                        <p:tav tm="100000">
                                          <p:val>
                                            <p:strVal val="ppt_y"/>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7"/>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19"/>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17"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ppt_x</p:attrName>
                                        </p:attrNameLst>
                                      </p:cBhvr>
                                      <p:tavLst>
                                        <p:tav tm="0">
                                          <p:val>
                                            <p:strVal val="#ppt_x+#ppt_w/2"/>
                                          </p:val>
                                        </p:tav>
                                        <p:tav tm="100000">
                                          <p:val>
                                            <p:strVal val="#ppt_x"/>
                                          </p:val>
                                        </p:tav>
                                      </p:tavLst>
                                    </p:anim>
                                    <p:anim calcmode="lin" valueType="num">
                                      <p:cBhvr>
                                        <p:cTn id="204" dur="5000" fill="hold"/>
                                        <p:tgtEl>
                                          <p:spTgt spid="4"/>
                                        </p:tgtEl>
                                        <p:attrNameLst>
                                          <p:attrName>ppt_y</p:attrName>
                                        </p:attrNameLst>
                                      </p:cBhvr>
                                      <p:tavLst>
                                        <p:tav tm="0">
                                          <p:val>
                                            <p:strVal val="#ppt_y"/>
                                          </p:val>
                                        </p:tav>
                                        <p:tav tm="100000">
                                          <p:val>
                                            <p:strVal val="#ppt_y"/>
                                          </p:val>
                                        </p:tav>
                                      </p:tavLst>
                                    </p:anim>
                                    <p:anim calcmode="lin" valueType="num">
                                      <p:cBhvr>
                                        <p:cTn id="205" dur="5000" fill="hold"/>
                                        <p:tgtEl>
                                          <p:spTgt spid="4"/>
                                        </p:tgtEl>
                                        <p:attrNameLst>
                                          <p:attrName>ppt_w</p:attrName>
                                        </p:attrNameLst>
                                      </p:cBhvr>
                                      <p:tavLst>
                                        <p:tav tm="0">
                                          <p:val>
                                            <p:fltVal val="0"/>
                                          </p:val>
                                        </p:tav>
                                        <p:tav tm="100000">
                                          <p:val>
                                            <p:strVal val="#ppt_w"/>
                                          </p:val>
                                        </p:tav>
                                      </p:tavLst>
                                    </p:anim>
                                    <p:anim calcmode="lin" valueType="num">
                                      <p:cBhvr>
                                        <p:cTn id="20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rgbClr val="A27800">
                  <a:shade val="67500"/>
                  <a:satMod val="115000"/>
                </a:srgbClr>
              </a:gs>
              <a:gs pos="100000">
                <a:srgbClr val="A27800">
                  <a:shade val="100000"/>
                  <a:satMod val="115000"/>
                </a:srgbClr>
              </a:gs>
            </a:gsLst>
            <a:path path="circle">
              <a:fillToRect l="50000" t="50000" r="50000" b="50000"/>
            </a:path>
            <a:tileRect/>
          </a:gradFill>
        </p:spPr>
        <p:txBody>
          <a:bodyPr/>
          <a:lstStyle/>
          <a:p>
            <a:endParaRPr lang="es-ES" dirty="0"/>
          </a:p>
        </p:txBody>
      </p:sp>
      <p:pic>
        <p:nvPicPr>
          <p:cNvPr id="4" name="3 Imagen" descr="b935454a41b44b6c8a40e92f1a160577.jpg"/>
          <p:cNvPicPr>
            <a:picLocks noChangeAspect="1"/>
          </p:cNvPicPr>
          <p:nvPr/>
        </p:nvPicPr>
        <p:blipFill>
          <a:blip r:embed="rId2"/>
          <a:stretch>
            <a:fillRect/>
          </a:stretch>
        </p:blipFill>
        <p:spPr>
          <a:xfrm>
            <a:off x="0" y="0"/>
            <a:ext cx="9161859" cy="6858000"/>
          </a:xfrm>
          <a:prstGeom prst="rect">
            <a:avLst/>
          </a:prstGeom>
        </p:spPr>
      </p:pic>
      <p:pic>
        <p:nvPicPr>
          <p:cNvPr id="5" name="4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6" name="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7" name="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8" name="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9" name="8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0" name="9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CC6600">
                  <a:shade val="67500"/>
                  <a:satMod val="115000"/>
                </a:srgbClr>
              </a:gs>
              <a:gs pos="100000">
                <a:srgbClr val="CC6600">
                  <a:shade val="100000"/>
                  <a:satMod val="115000"/>
                </a:srgbClr>
              </a:gs>
            </a:gsLst>
            <a:lin ang="16200000" scaled="1"/>
            <a:tileRect/>
          </a:gradFill>
        </p:spPr>
        <p:txBody>
          <a:bodyPr/>
          <a:lstStyle/>
          <a:p>
            <a:endParaRPr lang="es-ES" dirty="0"/>
          </a:p>
        </p:txBody>
      </p:sp>
      <p:pic>
        <p:nvPicPr>
          <p:cNvPr id="4" name="3 Imagen" descr="bcdd20cd77876732dc5bb0d20690e00e.jpg"/>
          <p:cNvPicPr>
            <a:picLocks noChangeAspect="1"/>
          </p:cNvPicPr>
          <p:nvPr/>
        </p:nvPicPr>
        <p:blipFill>
          <a:blip r:embed="rId2"/>
          <a:stretch>
            <a:fillRect/>
          </a:stretch>
        </p:blipFill>
        <p:spPr>
          <a:xfrm>
            <a:off x="0" y="0"/>
            <a:ext cx="9161859" cy="68580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ppt_x"/>
                                          </p:val>
                                        </p:tav>
                                      </p:tavLst>
                                    </p:anim>
                                    <p:anim calcmode="lin" valueType="num">
                                      <p:cBhvr additive="base">
                                        <p:cTn id="111" dur="5000"/>
                                        <p:tgtEl>
                                          <p:spTgt spid="7"/>
                                        </p:tgtEl>
                                        <p:attrNameLst>
                                          <p:attrName>ppt_y</p:attrName>
                                        </p:attrNameLst>
                                      </p:cBhvr>
                                      <p:tavLst>
                                        <p:tav tm="0">
                                          <p:val>
                                            <p:strVal val="ppt_y"/>
                                          </p:val>
                                        </p:tav>
                                        <p:tav tm="100000">
                                          <p:val>
                                            <p:strVal val="1+ppt_h/2"/>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ppt_x"/>
                                          </p:val>
                                        </p:tav>
                                      </p:tavLst>
                                    </p:anim>
                                    <p:anim calcmode="lin" valueType="num">
                                      <p:cBhvr additive="base">
                                        <p:cTn id="115" dur="5000"/>
                                        <p:tgtEl>
                                          <p:spTgt spid="9"/>
                                        </p:tgtEl>
                                        <p:attrNameLst>
                                          <p:attrName>ppt_y</p:attrName>
                                        </p:attrNameLst>
                                      </p:cBhvr>
                                      <p:tavLst>
                                        <p:tav tm="0">
                                          <p:val>
                                            <p:strVal val="ppt_y"/>
                                          </p:val>
                                        </p:tav>
                                        <p:tav tm="100000">
                                          <p:val>
                                            <p:strVal val="1+ppt_h/2"/>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ppt_x"/>
                                          </p:val>
                                        </p:tav>
                                      </p:tavLst>
                                    </p:anim>
                                    <p:anim calcmode="lin" valueType="num">
                                      <p:cBhvr additive="base">
                                        <p:cTn id="119" dur="5000"/>
                                        <p:tgtEl>
                                          <p:spTgt spid="11"/>
                                        </p:tgtEl>
                                        <p:attrNameLst>
                                          <p:attrName>ppt_y</p:attrName>
                                        </p:attrNameLst>
                                      </p:cBhvr>
                                      <p:tavLst>
                                        <p:tav tm="0">
                                          <p:val>
                                            <p:strVal val="ppt_y"/>
                                          </p:val>
                                        </p:tav>
                                        <p:tav tm="100000">
                                          <p:val>
                                            <p:strVal val="1+ppt_h/2"/>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ppt_x"/>
                                          </p:val>
                                        </p:tav>
                                      </p:tavLst>
                                    </p:anim>
                                    <p:anim calcmode="lin" valueType="num">
                                      <p:cBhvr additive="base">
                                        <p:cTn id="123" dur="5000"/>
                                        <p:tgtEl>
                                          <p:spTgt spid="13"/>
                                        </p:tgtEl>
                                        <p:attrNameLst>
                                          <p:attrName>ppt_y</p:attrName>
                                        </p:attrNameLst>
                                      </p:cBhvr>
                                      <p:tavLst>
                                        <p:tav tm="0">
                                          <p:val>
                                            <p:strVal val="ppt_y"/>
                                          </p:val>
                                        </p:tav>
                                        <p:tav tm="100000">
                                          <p:val>
                                            <p:strVal val="1+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ppt_x"/>
                                          </p:val>
                                        </p:tav>
                                      </p:tavLst>
                                    </p:anim>
                                    <p:anim calcmode="lin" valueType="num">
                                      <p:cBhvr additive="base">
                                        <p:cTn id="131" dur="5000"/>
                                        <p:tgtEl>
                                          <p:spTgt spid="17"/>
                                        </p:tgtEl>
                                        <p:attrNameLst>
                                          <p:attrName>ppt_y</p:attrName>
                                        </p:attrNameLst>
                                      </p:cBhvr>
                                      <p:tavLst>
                                        <p:tav tm="0">
                                          <p:val>
                                            <p:strVal val="ppt_y"/>
                                          </p:val>
                                        </p:tav>
                                        <p:tav tm="100000">
                                          <p:val>
                                            <p:strVal val="1+ppt_h/2"/>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ppt_x"/>
                                          </p:val>
                                        </p:tav>
                                      </p:tavLst>
                                    </p:anim>
                                    <p:anim calcmode="lin" valueType="num">
                                      <p:cBhvr additive="base">
                                        <p:cTn id="135" dur="5000"/>
                                        <p:tgtEl>
                                          <p:spTgt spid="19"/>
                                        </p:tgtEl>
                                        <p:attrNameLst>
                                          <p:attrName>ppt_y</p:attrName>
                                        </p:attrNameLst>
                                      </p:cBhvr>
                                      <p:tavLst>
                                        <p:tav tm="0">
                                          <p:val>
                                            <p:strVal val="ppt_y"/>
                                          </p:val>
                                        </p:tav>
                                        <p:tav tm="100000">
                                          <p:val>
                                            <p:strVal val="1+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6"/>
                                        </p:tgtEl>
                                        <p:attrNameLst>
                                          <p:attrName>ppt_x</p:attrName>
                                        </p:attrNameLst>
                                      </p:cBhvr>
                                      <p:tavLst>
                                        <p:tav tm="0">
                                          <p:val>
                                            <p:strVal val="ppt_x"/>
                                          </p:val>
                                        </p:tav>
                                        <p:tav tm="100000">
                                          <p:val>
                                            <p:strVal val="ppt_x"/>
                                          </p:val>
                                        </p:tav>
                                      </p:tavLst>
                                    </p:anim>
                                    <p:anim calcmode="lin" valueType="num">
                                      <p:cBhvr additive="base">
                                        <p:cTn id="139" dur="5000"/>
                                        <p:tgtEl>
                                          <p:spTgt spid="6"/>
                                        </p:tgtEl>
                                        <p:attrNameLst>
                                          <p:attrName>ppt_y</p:attrName>
                                        </p:attrNameLst>
                                      </p:cBhvr>
                                      <p:tavLst>
                                        <p:tav tm="0">
                                          <p:val>
                                            <p:strVal val="ppt_y"/>
                                          </p:val>
                                        </p:tav>
                                        <p:tav tm="100000">
                                          <p:val>
                                            <p:strVal val="0-ppt_h/2"/>
                                          </p:val>
                                        </p:tav>
                                      </p:tavLst>
                                    </p:anim>
                                    <p:set>
                                      <p:cBhvr>
                                        <p:cTn id="140" dur="1" fill="hold">
                                          <p:stCondLst>
                                            <p:cond delay="4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ppt_x"/>
                                          </p:val>
                                        </p:tav>
                                      </p:tavLst>
                                    </p:anim>
                                    <p:anim calcmode="lin" valueType="num">
                                      <p:cBhvr additive="base">
                                        <p:cTn id="143" dur="5000"/>
                                        <p:tgtEl>
                                          <p:spTgt spid="8"/>
                                        </p:tgtEl>
                                        <p:attrNameLst>
                                          <p:attrName>ppt_y</p:attrName>
                                        </p:attrNameLst>
                                      </p:cBhvr>
                                      <p:tavLst>
                                        <p:tav tm="0">
                                          <p:val>
                                            <p:strVal val="ppt_y"/>
                                          </p:val>
                                        </p:tav>
                                        <p:tav tm="100000">
                                          <p:val>
                                            <p:strVal val="0-ppt_h/2"/>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0"/>
                                        </p:tgtEl>
                                        <p:attrNameLst>
                                          <p:attrName>ppt_x</p:attrName>
                                        </p:attrNameLst>
                                      </p:cBhvr>
                                      <p:tavLst>
                                        <p:tav tm="0">
                                          <p:val>
                                            <p:strVal val="ppt_x"/>
                                          </p:val>
                                        </p:tav>
                                        <p:tav tm="100000">
                                          <p:val>
                                            <p:strVal val="ppt_x"/>
                                          </p:val>
                                        </p:tav>
                                      </p:tavLst>
                                    </p:anim>
                                    <p:anim calcmode="lin" valueType="num">
                                      <p:cBhvr additive="base">
                                        <p:cTn id="147" dur="5000"/>
                                        <p:tgtEl>
                                          <p:spTgt spid="10"/>
                                        </p:tgtEl>
                                        <p:attrNameLst>
                                          <p:attrName>ppt_y</p:attrName>
                                        </p:attrNameLst>
                                      </p:cBhvr>
                                      <p:tavLst>
                                        <p:tav tm="0">
                                          <p:val>
                                            <p:strVal val="ppt_y"/>
                                          </p:val>
                                        </p:tav>
                                        <p:tav tm="100000">
                                          <p:val>
                                            <p:strVal val="0-ppt_h/2"/>
                                          </p:val>
                                        </p:tav>
                                      </p:tavLst>
                                    </p:anim>
                                    <p:set>
                                      <p:cBhvr>
                                        <p:cTn id="148" dur="1" fill="hold">
                                          <p:stCondLst>
                                            <p:cond delay="4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2"/>
                                        </p:tgtEl>
                                        <p:attrNameLst>
                                          <p:attrName>ppt_x</p:attrName>
                                        </p:attrNameLst>
                                      </p:cBhvr>
                                      <p:tavLst>
                                        <p:tav tm="0">
                                          <p:val>
                                            <p:strVal val="ppt_x"/>
                                          </p:val>
                                        </p:tav>
                                        <p:tav tm="100000">
                                          <p:val>
                                            <p:strVal val="ppt_x"/>
                                          </p:val>
                                        </p:tav>
                                      </p:tavLst>
                                    </p:anim>
                                    <p:anim calcmode="lin" valueType="num">
                                      <p:cBhvr additive="base">
                                        <p:cTn id="151" dur="5000"/>
                                        <p:tgtEl>
                                          <p:spTgt spid="12"/>
                                        </p:tgtEl>
                                        <p:attrNameLst>
                                          <p:attrName>ppt_y</p:attrName>
                                        </p:attrNameLst>
                                      </p:cBhvr>
                                      <p:tavLst>
                                        <p:tav tm="0">
                                          <p:val>
                                            <p:strVal val="ppt_y"/>
                                          </p:val>
                                        </p:tav>
                                        <p:tav tm="100000">
                                          <p:val>
                                            <p:strVal val="0-ppt_h/2"/>
                                          </p:val>
                                        </p:tav>
                                      </p:tavLst>
                                    </p:anim>
                                    <p:set>
                                      <p:cBhvr>
                                        <p:cTn id="152" dur="1" fill="hold">
                                          <p:stCondLst>
                                            <p:cond delay="4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ppt_x"/>
                                          </p:val>
                                        </p:tav>
                                      </p:tavLst>
                                    </p:anim>
                                    <p:anim calcmode="lin" valueType="num">
                                      <p:cBhvr additive="base">
                                        <p:cTn id="155" dur="5000"/>
                                        <p:tgtEl>
                                          <p:spTgt spid="14"/>
                                        </p:tgtEl>
                                        <p:attrNameLst>
                                          <p:attrName>ppt_y</p:attrName>
                                        </p:attrNameLst>
                                      </p:cBhvr>
                                      <p:tavLst>
                                        <p:tav tm="0">
                                          <p:val>
                                            <p:strVal val="ppt_y"/>
                                          </p:val>
                                        </p:tav>
                                        <p:tav tm="100000">
                                          <p:val>
                                            <p:strVal val="0-ppt_h/2"/>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6"/>
                                        </p:tgtEl>
                                        <p:attrNameLst>
                                          <p:attrName>ppt_x</p:attrName>
                                        </p:attrNameLst>
                                      </p:cBhvr>
                                      <p:tavLst>
                                        <p:tav tm="0">
                                          <p:val>
                                            <p:strVal val="ppt_x"/>
                                          </p:val>
                                        </p:tav>
                                        <p:tav tm="100000">
                                          <p:val>
                                            <p:strVal val="ppt_x"/>
                                          </p:val>
                                        </p:tav>
                                      </p:tavLst>
                                    </p:anim>
                                    <p:anim calcmode="lin" valueType="num">
                                      <p:cBhvr additive="base">
                                        <p:cTn id="159" dur="5000"/>
                                        <p:tgtEl>
                                          <p:spTgt spid="16"/>
                                        </p:tgtEl>
                                        <p:attrNameLst>
                                          <p:attrName>ppt_y</p:attrName>
                                        </p:attrNameLst>
                                      </p:cBhvr>
                                      <p:tavLst>
                                        <p:tav tm="0">
                                          <p:val>
                                            <p:strVal val="ppt_y"/>
                                          </p:val>
                                        </p:tav>
                                        <p:tav tm="100000">
                                          <p:val>
                                            <p:strVal val="0-ppt_h/2"/>
                                          </p:val>
                                        </p:tav>
                                      </p:tavLst>
                                    </p:anim>
                                    <p:set>
                                      <p:cBhvr>
                                        <p:cTn id="160" dur="1" fill="hold">
                                          <p:stCondLst>
                                            <p:cond delay="4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8"/>
                                        </p:tgtEl>
                                        <p:attrNameLst>
                                          <p:attrName>ppt_x</p:attrName>
                                        </p:attrNameLst>
                                      </p:cBhvr>
                                      <p:tavLst>
                                        <p:tav tm="0">
                                          <p:val>
                                            <p:strVal val="ppt_x"/>
                                          </p:val>
                                        </p:tav>
                                        <p:tav tm="100000">
                                          <p:val>
                                            <p:strVal val="ppt_x"/>
                                          </p:val>
                                        </p:tav>
                                      </p:tavLst>
                                    </p:anim>
                                    <p:anim calcmode="lin" valueType="num">
                                      <p:cBhvr additive="base">
                                        <p:cTn id="163" dur="5000"/>
                                        <p:tgtEl>
                                          <p:spTgt spid="18"/>
                                        </p:tgtEl>
                                        <p:attrNameLst>
                                          <p:attrName>ppt_y</p:attrName>
                                        </p:attrNameLst>
                                      </p:cBhvr>
                                      <p:tavLst>
                                        <p:tav tm="0">
                                          <p:val>
                                            <p:strVal val="ppt_y"/>
                                          </p:val>
                                        </p:tav>
                                        <p:tav tm="100000">
                                          <p:val>
                                            <p:strVal val="0-ppt_h/2"/>
                                          </p:val>
                                        </p:tav>
                                      </p:tavLst>
                                    </p:anim>
                                    <p:set>
                                      <p:cBhvr>
                                        <p:cTn id="164" dur="1" fill="hold">
                                          <p:stCondLst>
                                            <p:cond delay="4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ppt_x"/>
                                          </p:val>
                                        </p:tav>
                                      </p:tavLst>
                                    </p:anim>
                                    <p:anim calcmode="lin" valueType="num">
                                      <p:cBhvr additive="base">
                                        <p:cTn id="167" dur="5000"/>
                                        <p:tgtEl>
                                          <p:spTgt spid="20"/>
                                        </p:tgtEl>
                                        <p:attrNameLst>
                                          <p:attrName>ppt_y</p:attrName>
                                        </p:attrNameLst>
                                      </p:cBhvr>
                                      <p:tavLst>
                                        <p:tav tm="0">
                                          <p:val>
                                            <p:strVal val="ppt_y"/>
                                          </p:val>
                                        </p:tav>
                                        <p:tav tm="100000">
                                          <p:val>
                                            <p:strVal val="0-ppt_h/2"/>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1"/>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rgbClr val="00297A">
                  <a:shade val="67500"/>
                  <a:satMod val="115000"/>
                </a:srgbClr>
              </a:gs>
              <a:gs pos="100000">
                <a:srgbClr val="00297A">
                  <a:shade val="100000"/>
                  <a:satMod val="115000"/>
                </a:srgbClr>
              </a:gs>
            </a:gsLst>
            <a:path path="circle">
              <a:fillToRect l="50000" t="50000" r="50000" b="50000"/>
            </a:path>
            <a:tileRect/>
          </a:gradFill>
        </p:spPr>
        <p:txBody>
          <a:bodyPr/>
          <a:lstStyle/>
          <a:p>
            <a:endParaRPr lang="es-ES" dirty="0"/>
          </a:p>
        </p:txBody>
      </p:sp>
      <p:pic>
        <p:nvPicPr>
          <p:cNvPr id="5" name="4 Imagen" descr="1376813654_gl-2.jpg"/>
          <p:cNvPicPr>
            <a:picLocks noChangeAspect="1"/>
          </p:cNvPicPr>
          <p:nvPr/>
        </p:nvPicPr>
        <p:blipFill>
          <a:blip r:embed="rId2"/>
          <a:stretch>
            <a:fillRect/>
          </a:stretch>
        </p:blipFill>
        <p:spPr>
          <a:xfrm>
            <a:off x="0" y="6691"/>
            <a:ext cx="9144000" cy="6851309"/>
          </a:xfrm>
          <a:prstGeom prst="rect">
            <a:avLst/>
          </a:prstGeom>
        </p:spPr>
      </p:pic>
      <p:pic>
        <p:nvPicPr>
          <p:cNvPr id="6" name="5 Imagen" descr="zigzag-psd-447751.png"/>
          <p:cNvPicPr>
            <a:picLocks noChangeAspect="1"/>
          </p:cNvPicPr>
          <p:nvPr/>
        </p:nvPicPr>
        <p:blipFill>
          <a:blip r:embed="rId3">
            <a:grayscl/>
            <a:lum bright="40000" contrast="40000"/>
          </a:blip>
          <a:stretch>
            <a:fillRect/>
          </a:stretch>
        </p:blipFill>
        <p:spPr>
          <a:xfrm rot="2134220">
            <a:off x="2331301" y="1910338"/>
            <a:ext cx="2495110" cy="1167053"/>
          </a:xfrm>
          <a:prstGeom prst="rect">
            <a:avLst/>
          </a:prstGeom>
        </p:spPr>
      </p:pic>
      <p:pic>
        <p:nvPicPr>
          <p:cNvPr id="7" name="6 Imagen" descr="zigzag-psd-447751.png"/>
          <p:cNvPicPr>
            <a:picLocks noChangeAspect="1"/>
          </p:cNvPicPr>
          <p:nvPr/>
        </p:nvPicPr>
        <p:blipFill>
          <a:blip r:embed="rId3">
            <a:grayscl/>
            <a:lum bright="40000" contrast="40000"/>
          </a:blip>
          <a:stretch>
            <a:fillRect/>
          </a:stretch>
        </p:blipFill>
        <p:spPr>
          <a:xfrm rot="8088415">
            <a:off x="4318032" y="1919778"/>
            <a:ext cx="2792731" cy="1251906"/>
          </a:xfrm>
          <a:prstGeom prst="rect">
            <a:avLst/>
          </a:prstGeom>
        </p:spPr>
      </p:pic>
      <p:pic>
        <p:nvPicPr>
          <p:cNvPr id="8" name="7 Imagen" descr="zigzag-psd-447751.png"/>
          <p:cNvPicPr>
            <a:picLocks noChangeAspect="1"/>
          </p:cNvPicPr>
          <p:nvPr/>
        </p:nvPicPr>
        <p:blipFill>
          <a:blip r:embed="rId3">
            <a:grayscl/>
            <a:lum bright="40000" contrast="40000"/>
          </a:blip>
          <a:stretch>
            <a:fillRect/>
          </a:stretch>
        </p:blipFill>
        <p:spPr>
          <a:xfrm rot="19291286">
            <a:off x="2127508" y="3797394"/>
            <a:ext cx="2769577" cy="1253106"/>
          </a:xfrm>
          <a:prstGeom prst="rect">
            <a:avLst/>
          </a:prstGeom>
        </p:spPr>
      </p:pic>
      <p:pic>
        <p:nvPicPr>
          <p:cNvPr id="9" name="8 Imagen" descr="zigzag-psd-447751.png"/>
          <p:cNvPicPr>
            <a:picLocks noChangeAspect="1"/>
          </p:cNvPicPr>
          <p:nvPr/>
        </p:nvPicPr>
        <p:blipFill>
          <a:blip r:embed="rId3">
            <a:grayscl/>
            <a:lum bright="40000" contrast="40000"/>
          </a:blip>
          <a:stretch>
            <a:fillRect/>
          </a:stretch>
        </p:blipFill>
        <p:spPr>
          <a:xfrm rot="13229314">
            <a:off x="4341461" y="4168207"/>
            <a:ext cx="2708008" cy="1168798"/>
          </a:xfrm>
          <a:prstGeom prst="rect">
            <a:avLst/>
          </a:prstGeom>
        </p:spPr>
      </p:pic>
      <p:pic>
        <p:nvPicPr>
          <p:cNvPr id="10" name="9 Imagen" descr="zigzag-psd-447751.png"/>
          <p:cNvPicPr>
            <a:picLocks noChangeAspect="1"/>
          </p:cNvPicPr>
          <p:nvPr/>
        </p:nvPicPr>
        <p:blipFill>
          <a:blip r:embed="rId3">
            <a:grayscl/>
            <a:lum bright="40000" contrast="40000"/>
          </a:blip>
          <a:stretch>
            <a:fillRect/>
          </a:stretch>
        </p:blipFill>
        <p:spPr>
          <a:xfrm rot="5400000">
            <a:off x="3558635" y="1299092"/>
            <a:ext cx="2479401" cy="1167053"/>
          </a:xfrm>
          <a:prstGeom prst="rect">
            <a:avLst/>
          </a:prstGeom>
        </p:spPr>
      </p:pic>
      <p:pic>
        <p:nvPicPr>
          <p:cNvPr id="11" name="10 Imagen" descr="zigzag-psd-447751.png"/>
          <p:cNvPicPr>
            <a:picLocks noChangeAspect="1"/>
          </p:cNvPicPr>
          <p:nvPr/>
        </p:nvPicPr>
        <p:blipFill>
          <a:blip r:embed="rId3">
            <a:grayscl/>
            <a:lum bright="40000" contrast="40000"/>
          </a:blip>
          <a:stretch>
            <a:fillRect/>
          </a:stretch>
        </p:blipFill>
        <p:spPr>
          <a:xfrm>
            <a:off x="1857356" y="2786058"/>
            <a:ext cx="2550815" cy="1167053"/>
          </a:xfrm>
          <a:prstGeom prst="rect">
            <a:avLst/>
          </a:prstGeom>
        </p:spPr>
      </p:pic>
      <p:pic>
        <p:nvPicPr>
          <p:cNvPr id="12" name="11 Imagen" descr="zigzag-psd-447751.png"/>
          <p:cNvPicPr>
            <a:picLocks noChangeAspect="1"/>
          </p:cNvPicPr>
          <p:nvPr/>
        </p:nvPicPr>
        <p:blipFill>
          <a:blip r:embed="rId3">
            <a:grayscl/>
            <a:lum bright="40000" contrast="40000"/>
          </a:blip>
          <a:stretch>
            <a:fillRect/>
          </a:stretch>
        </p:blipFill>
        <p:spPr>
          <a:xfrm rot="10507220">
            <a:off x="4831001" y="2861915"/>
            <a:ext cx="2731732" cy="1167053"/>
          </a:xfrm>
          <a:prstGeom prst="rect">
            <a:avLst/>
          </a:prstGeom>
        </p:spPr>
      </p:pic>
      <p:pic>
        <p:nvPicPr>
          <p:cNvPr id="13" name="12 Imagen" descr="zigzag-psd-447751.png"/>
          <p:cNvPicPr>
            <a:picLocks noChangeAspect="1"/>
          </p:cNvPicPr>
          <p:nvPr/>
        </p:nvPicPr>
        <p:blipFill>
          <a:blip r:embed="rId3">
            <a:grayscl/>
            <a:lum bright="40000" contrast="40000"/>
          </a:blip>
          <a:stretch>
            <a:fillRect/>
          </a:stretch>
        </p:blipFill>
        <p:spPr>
          <a:xfrm rot="16003789">
            <a:off x="3403360" y="4448632"/>
            <a:ext cx="2653682" cy="1167053"/>
          </a:xfrm>
          <a:prstGeom prst="rect">
            <a:avLst/>
          </a:prstGeom>
        </p:spPr>
      </p:pic>
      <p:sp>
        <p:nvSpPr>
          <p:cNvPr id="14" name="13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4/3*#ppt_w"/>
                                          </p:val>
                                        </p:tav>
                                        <p:tav tm="100000">
                                          <p:val>
                                            <p:strVal val="#ppt_w"/>
                                          </p:val>
                                        </p:tav>
                                      </p:tavLst>
                                    </p:anim>
                                    <p:anim calcmode="lin" valueType="num">
                                      <p:cBhvr>
                                        <p:cTn id="140" dur="3000" fill="hold"/>
                                        <p:tgtEl>
                                          <p:spTgt spid="5"/>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wheel(8)">
                                      <p:cBhvr>
                                        <p:cTn id="14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6400"/>
              </a:gs>
              <a:gs pos="50000">
                <a:srgbClr val="006400">
                  <a:tint val="44500"/>
                  <a:satMod val="160000"/>
                </a:srgbClr>
              </a:gs>
              <a:gs pos="100000">
                <a:srgbClr val="006400">
                  <a:tint val="23500"/>
                  <a:satMod val="160000"/>
                </a:srgbClr>
              </a:gs>
            </a:gsLst>
            <a:path path="circle">
              <a:fillToRect l="50000" t="50000" r="50000" b="50000"/>
            </a:path>
            <a:tileRect/>
          </a:gradFill>
        </p:spPr>
        <p:txBody>
          <a:bodyPr/>
          <a:lstStyle/>
          <a:p>
            <a:endParaRPr lang="es-ES" dirty="0"/>
          </a:p>
        </p:txBody>
      </p:sp>
      <p:pic>
        <p:nvPicPr>
          <p:cNvPr id="4" name="3 Imagen" descr="c957877a936b0eae5b0e8c1a43b83dc9.jpg"/>
          <p:cNvPicPr>
            <a:picLocks noChangeAspect="1"/>
          </p:cNvPicPr>
          <p:nvPr/>
        </p:nvPicPr>
        <p:blipFill>
          <a:blip r:embed="rId2"/>
          <a:stretch>
            <a:fillRect/>
          </a:stretch>
        </p:blipFill>
        <p:spPr>
          <a:xfrm>
            <a:off x="0" y="0"/>
            <a:ext cx="9144000" cy="6858000"/>
          </a:xfrm>
          <a:prstGeom prst="rect">
            <a:avLst/>
          </a:prstGeom>
        </p:spPr>
      </p:pic>
      <p:pic>
        <p:nvPicPr>
          <p:cNvPr id="6" name="5 Imagen" descr="Dust-and-Aerosols-SWIRL-graphic.png"/>
          <p:cNvPicPr>
            <a:picLocks noChangeAspect="1"/>
          </p:cNvPicPr>
          <p:nvPr/>
        </p:nvPicPr>
        <p:blipFill>
          <a:blip r:embed="rId3">
            <a:duotone>
              <a:prstClr val="black"/>
              <a:schemeClr val="accent3">
                <a:tint val="45000"/>
                <a:satMod val="400000"/>
              </a:schemeClr>
            </a:duotone>
            <a:lum bright="-40000" contrast="40000"/>
          </a:blip>
          <a:stretch>
            <a:fillRect/>
          </a:stretch>
        </p:blipFill>
        <p:spPr>
          <a:xfrm>
            <a:off x="0" y="0"/>
            <a:ext cx="1357290" cy="1357290"/>
          </a:xfrm>
          <a:prstGeom prst="rect">
            <a:avLst/>
          </a:prstGeom>
        </p:spPr>
      </p:pic>
      <p:pic>
        <p:nvPicPr>
          <p:cNvPr id="7" name="6 Imagen" descr="Dust-and-Aerosols-SWIRL-graphic.png"/>
          <p:cNvPicPr>
            <a:picLocks noChangeAspect="1"/>
          </p:cNvPicPr>
          <p:nvPr/>
        </p:nvPicPr>
        <p:blipFill>
          <a:blip r:embed="rId3">
            <a:duotone>
              <a:prstClr val="black"/>
              <a:schemeClr val="accent3">
                <a:tint val="45000"/>
                <a:satMod val="400000"/>
              </a:schemeClr>
            </a:duotone>
            <a:lum bright="-40000" contrast="40000"/>
          </a:blip>
          <a:stretch>
            <a:fillRect/>
          </a:stretch>
        </p:blipFill>
        <p:spPr>
          <a:xfrm>
            <a:off x="0" y="5500710"/>
            <a:ext cx="1357290" cy="1357290"/>
          </a:xfrm>
          <a:prstGeom prst="rect">
            <a:avLst/>
          </a:prstGeom>
        </p:spPr>
      </p:pic>
      <p:pic>
        <p:nvPicPr>
          <p:cNvPr id="8" name="7 Imagen" descr="Dust-and-Aerosols-SWIRL-graphic.png"/>
          <p:cNvPicPr>
            <a:picLocks noChangeAspect="1"/>
          </p:cNvPicPr>
          <p:nvPr/>
        </p:nvPicPr>
        <p:blipFill>
          <a:blip r:embed="rId3">
            <a:duotone>
              <a:prstClr val="black"/>
              <a:schemeClr val="accent3">
                <a:tint val="45000"/>
                <a:satMod val="400000"/>
              </a:schemeClr>
            </a:duotone>
            <a:lum bright="-40000" contrast="40000"/>
          </a:blip>
          <a:stretch>
            <a:fillRect/>
          </a:stretch>
        </p:blipFill>
        <p:spPr>
          <a:xfrm>
            <a:off x="7786710" y="0"/>
            <a:ext cx="1357290" cy="1357290"/>
          </a:xfrm>
          <a:prstGeom prst="rect">
            <a:avLst/>
          </a:prstGeom>
        </p:spPr>
      </p:pic>
      <p:pic>
        <p:nvPicPr>
          <p:cNvPr id="9" name="8 Imagen" descr="Dust-and-Aerosols-SWIRL-graphic.png"/>
          <p:cNvPicPr>
            <a:picLocks noChangeAspect="1"/>
          </p:cNvPicPr>
          <p:nvPr/>
        </p:nvPicPr>
        <p:blipFill>
          <a:blip r:embed="rId3">
            <a:duotone>
              <a:prstClr val="black"/>
              <a:schemeClr val="accent3">
                <a:tint val="45000"/>
                <a:satMod val="400000"/>
              </a:schemeClr>
            </a:duotone>
            <a:lum bright="-40000" contrast="40000"/>
          </a:blip>
          <a:stretch>
            <a:fillRect/>
          </a:stretch>
        </p:blipFill>
        <p:spPr>
          <a:xfrm>
            <a:off x="7786710" y="5500710"/>
            <a:ext cx="1357290" cy="1357290"/>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857224" y="4786322"/>
            <a:ext cx="1357290" cy="1357290"/>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86578" y="785794"/>
            <a:ext cx="1357290" cy="1357290"/>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1000100" y="714356"/>
            <a:ext cx="1357290" cy="1357290"/>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15140" y="4786322"/>
            <a:ext cx="1357290" cy="1357290"/>
          </a:xfrm>
          <a:prstGeom prst="rect">
            <a:avLst/>
          </a:prstGeom>
        </p:spPr>
      </p:pic>
      <p:pic>
        <p:nvPicPr>
          <p:cNvPr id="14" name="13 Imagen" descr="Dust-and-Aerosols-SWIRL-graphic.png"/>
          <p:cNvPicPr>
            <a:picLocks noChangeAspect="1"/>
          </p:cNvPicPr>
          <p:nvPr/>
        </p:nvPicPr>
        <p:blipFill>
          <a:blip r:embed="rId3">
            <a:duotone>
              <a:prstClr val="black"/>
              <a:schemeClr val="accent3">
                <a:tint val="45000"/>
                <a:satMod val="400000"/>
              </a:schemeClr>
            </a:duotone>
          </a:blip>
          <a:stretch>
            <a:fillRect/>
          </a:stretch>
        </p:blipFill>
        <p:spPr>
          <a:xfrm>
            <a:off x="1928794" y="1500174"/>
            <a:ext cx="1357290" cy="1357290"/>
          </a:xfrm>
          <a:prstGeom prst="rect">
            <a:avLst/>
          </a:prstGeom>
        </p:spPr>
      </p:pic>
      <p:pic>
        <p:nvPicPr>
          <p:cNvPr id="15" name="14 Imagen" descr="Dust-and-Aerosols-SWIRL-graphic.png"/>
          <p:cNvPicPr>
            <a:picLocks noChangeAspect="1"/>
          </p:cNvPicPr>
          <p:nvPr/>
        </p:nvPicPr>
        <p:blipFill>
          <a:blip r:embed="rId3">
            <a:duotone>
              <a:prstClr val="black"/>
              <a:schemeClr val="accent3">
                <a:tint val="45000"/>
                <a:satMod val="400000"/>
              </a:schemeClr>
            </a:duotone>
            <a:lum/>
          </a:blip>
          <a:stretch>
            <a:fillRect/>
          </a:stretch>
        </p:blipFill>
        <p:spPr>
          <a:xfrm>
            <a:off x="5786446" y="1500174"/>
            <a:ext cx="1357290" cy="1357290"/>
          </a:xfrm>
          <a:prstGeom prst="rect">
            <a:avLst/>
          </a:prstGeom>
        </p:spPr>
      </p:pic>
      <p:pic>
        <p:nvPicPr>
          <p:cNvPr id="16" name="15 Imagen" descr="Dust-and-Aerosols-SWIRL-graphic.png"/>
          <p:cNvPicPr>
            <a:picLocks noChangeAspect="1"/>
          </p:cNvPicPr>
          <p:nvPr/>
        </p:nvPicPr>
        <p:blipFill>
          <a:blip r:embed="rId3">
            <a:duotone>
              <a:prstClr val="black"/>
              <a:schemeClr val="accent3">
                <a:tint val="45000"/>
                <a:satMod val="400000"/>
              </a:schemeClr>
            </a:duotone>
          </a:blip>
          <a:stretch>
            <a:fillRect/>
          </a:stretch>
        </p:blipFill>
        <p:spPr>
          <a:xfrm>
            <a:off x="5643570" y="4071942"/>
            <a:ext cx="1357290" cy="1357290"/>
          </a:xfrm>
          <a:prstGeom prst="rect">
            <a:avLst/>
          </a:prstGeom>
        </p:spPr>
      </p:pic>
      <p:pic>
        <p:nvPicPr>
          <p:cNvPr id="17" name="16 Imagen" descr="Dust-and-Aerosols-SWIRL-graphic.png"/>
          <p:cNvPicPr>
            <a:picLocks noChangeAspect="1"/>
          </p:cNvPicPr>
          <p:nvPr/>
        </p:nvPicPr>
        <p:blipFill>
          <a:blip r:embed="rId3">
            <a:duotone>
              <a:prstClr val="black"/>
              <a:schemeClr val="accent3">
                <a:tint val="45000"/>
                <a:satMod val="400000"/>
              </a:schemeClr>
            </a:duotone>
          </a:blip>
          <a:stretch>
            <a:fillRect/>
          </a:stretch>
        </p:blipFill>
        <p:spPr>
          <a:xfrm>
            <a:off x="1785918" y="4143380"/>
            <a:ext cx="1357290" cy="1357290"/>
          </a:xfrm>
          <a:prstGeom prst="rect">
            <a:avLst/>
          </a:prstGeom>
        </p:spPr>
      </p:pic>
      <p:pic>
        <p:nvPicPr>
          <p:cNvPr id="18" name="17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857488" y="2285992"/>
            <a:ext cx="1357290" cy="1357290"/>
          </a:xfrm>
          <a:prstGeom prst="rect">
            <a:avLst/>
          </a:prstGeom>
        </p:spPr>
      </p:pic>
      <p:pic>
        <p:nvPicPr>
          <p:cNvPr id="19" name="1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86314" y="2071678"/>
            <a:ext cx="1357290" cy="1357290"/>
          </a:xfrm>
          <a:prstGeom prst="rect">
            <a:avLst/>
          </a:prstGeom>
        </p:spPr>
      </p:pic>
      <p:pic>
        <p:nvPicPr>
          <p:cNvPr id="20" name="1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14876" y="3429000"/>
            <a:ext cx="1357290" cy="1357290"/>
          </a:xfrm>
          <a:prstGeom prst="rect">
            <a:avLst/>
          </a:prstGeom>
        </p:spPr>
      </p:pic>
      <p:pic>
        <p:nvPicPr>
          <p:cNvPr id="21" name="2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3429000"/>
            <a:ext cx="1357290" cy="1357290"/>
          </a:xfrm>
          <a:prstGeom prst="rect">
            <a:avLst/>
          </a:prstGeom>
        </p:spPr>
      </p:pic>
      <p:sp>
        <p:nvSpPr>
          <p:cNvPr id="22" name="21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1+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8"/>
                                        </p:tgtEl>
                                        <p:attrNameLst>
                                          <p:attrName>r</p:attrName>
                                        </p:attrNameLst>
                                      </p:cBhvr>
                                    </p:animRot>
                                  </p:childTnLst>
                                </p:cTn>
                              </p:par>
                              <p:par>
                                <p:cTn id="129" presetID="2" presetClass="exit" presetSubtype="12" fill="hold"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0-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2" presetClass="exit" presetSubtype="9" fill="hold"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0-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2" presetClass="exit" presetSubtype="3" fill="hold"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1+ppt_w/2"/>
                                          </p:val>
                                        </p:tav>
                                      </p:tavLst>
                                    </p:anim>
                                    <p:anim calcmode="lin" valueType="num">
                                      <p:cBhvr additive="base">
                                        <p:cTn id="179" dur="3000"/>
                                        <p:tgtEl>
                                          <p:spTgt spid="7"/>
                                        </p:tgtEl>
                                        <p:attrNameLst>
                                          <p:attrName>ppt_y</p:attrName>
                                        </p:attrNameLst>
                                      </p:cBhvr>
                                      <p:tavLst>
                                        <p:tav tm="0">
                                          <p:val>
                                            <p:strVal val="ppt_y"/>
                                          </p:val>
                                        </p:tav>
                                        <p:tav tm="100000">
                                          <p:val>
                                            <p:strVal val="0-ppt_h/2"/>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0-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1+ppt_w/2"/>
                                          </p:val>
                                        </p:tav>
                                      </p:tavLst>
                                    </p:anim>
                                    <p:anim calcmode="lin" valueType="num">
                                      <p:cBhvr additive="base">
                                        <p:cTn id="191" dur="3000"/>
                                        <p:tgtEl>
                                          <p:spTgt spid="21"/>
                                        </p:tgtEl>
                                        <p:attrNameLst>
                                          <p:attrName>ppt_y</p:attrName>
                                        </p:attrNameLst>
                                      </p:cBhvr>
                                      <p:tavLst>
                                        <p:tav tm="0">
                                          <p:val>
                                            <p:strVal val="ppt_y"/>
                                          </p:val>
                                        </p:tav>
                                        <p:tav tm="100000">
                                          <p:val>
                                            <p:strVal val="0-ppt_h/2"/>
                                          </p:val>
                                        </p:tav>
                                      </p:tavLst>
                                    </p:anim>
                                    <p:set>
                                      <p:cBhvr>
                                        <p:cTn id="192" dur="1" fill="hold">
                                          <p:stCondLst>
                                            <p:cond delay="2999"/>
                                          </p:stCondLst>
                                        </p:cTn>
                                        <p:tgtEl>
                                          <p:spTgt spid="21"/>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3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1"/>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ox(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9900"/>
              </a:gs>
              <a:gs pos="50000">
                <a:srgbClr val="6C4800">
                  <a:shade val="67500"/>
                  <a:satMod val="115000"/>
                </a:srgbClr>
              </a:gs>
              <a:gs pos="100000">
                <a:srgbClr val="6C4800">
                  <a:shade val="100000"/>
                  <a:satMod val="115000"/>
                </a:srgbClr>
              </a:gs>
            </a:gsLst>
            <a:lin ang="16200000" scaled="1"/>
            <a:tileRect/>
          </a:gradFill>
        </p:spPr>
        <p:txBody>
          <a:bodyPr/>
          <a:lstStyle/>
          <a:p>
            <a:endParaRPr lang="es-ES" dirty="0"/>
          </a:p>
        </p:txBody>
      </p:sp>
      <p:pic>
        <p:nvPicPr>
          <p:cNvPr id="4" name="3 Imagen" descr="caracol-sol-y-mar-4032.jpg"/>
          <p:cNvPicPr>
            <a:picLocks noChangeAspect="1"/>
          </p:cNvPicPr>
          <p:nvPr/>
        </p:nvPicPr>
        <p:blipFill>
          <a:blip r:embed="rId2"/>
          <a:srcRect t="4174"/>
          <a:stretch>
            <a:fillRect/>
          </a:stretch>
        </p:blipFill>
        <p:spPr>
          <a:xfrm>
            <a:off x="0" y="0"/>
            <a:ext cx="9144000" cy="6858000"/>
          </a:xfrm>
          <a:prstGeom prst="rect">
            <a:avLst/>
          </a:prstGeom>
        </p:spPr>
      </p:pic>
      <p:pic>
        <p:nvPicPr>
          <p:cNvPr id="5" name="4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0"/>
            <a:ext cx="2090052" cy="1142997"/>
          </a:xfrm>
          <a:prstGeom prst="rect">
            <a:avLst/>
          </a:prstGeom>
          <a:effectLst>
            <a:reflection blurRad="6350" stA="50000" endA="295" endPos="92000" dist="101600" dir="5400000" sy="-100000" algn="bl" rotWithShape="0"/>
          </a:effectLst>
        </p:spPr>
      </p:pic>
      <p:pic>
        <p:nvPicPr>
          <p:cNvPr id="6" name="5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0"/>
            <a:ext cx="2214578" cy="1142997"/>
          </a:xfrm>
          <a:prstGeom prst="rect">
            <a:avLst/>
          </a:prstGeom>
          <a:effectLst>
            <a:reflection blurRad="6350" stA="50000" endA="295" endPos="92000" dist="101600" dir="5400000" sy="-100000" algn="bl" rotWithShape="0"/>
          </a:effectLst>
        </p:spPr>
      </p:pic>
      <p:pic>
        <p:nvPicPr>
          <p:cNvPr id="7" name="6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642918"/>
            <a:ext cx="2090052" cy="1142997"/>
          </a:xfrm>
          <a:prstGeom prst="rect">
            <a:avLst/>
          </a:prstGeom>
          <a:effectLst>
            <a:reflection blurRad="6350" stA="50000" endA="295" endPos="92000" dist="101600" dir="5400000" sy="-100000" algn="bl" rotWithShape="0"/>
          </a:effectLst>
        </p:spPr>
      </p:pic>
      <p:pic>
        <p:nvPicPr>
          <p:cNvPr id="8" name="7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642918"/>
            <a:ext cx="2214578" cy="1142997"/>
          </a:xfrm>
          <a:prstGeom prst="rect">
            <a:avLst/>
          </a:prstGeom>
          <a:effectLst>
            <a:reflection blurRad="6350" stA="50000" endA="295" endPos="92000" dist="101600" dir="5400000" sy="-100000" algn="bl" rotWithShape="0"/>
          </a:effectLst>
        </p:spPr>
      </p:pic>
      <p:pic>
        <p:nvPicPr>
          <p:cNvPr id="9" name="8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214446"/>
            <a:ext cx="2090052" cy="1142997"/>
          </a:xfrm>
          <a:prstGeom prst="rect">
            <a:avLst/>
          </a:prstGeom>
          <a:effectLst>
            <a:reflection blurRad="6350" stA="50000" endA="295" endPos="92000" dist="101600" dir="5400000" sy="-100000" algn="bl" rotWithShape="0"/>
          </a:effectLst>
        </p:spPr>
      </p:pic>
      <p:pic>
        <p:nvPicPr>
          <p:cNvPr id="10" name="9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1214446"/>
            <a:ext cx="2214578" cy="1142997"/>
          </a:xfrm>
          <a:prstGeom prst="rect">
            <a:avLst/>
          </a:prstGeom>
          <a:effectLst>
            <a:reflection blurRad="6350" stA="50000" endA="295" endPos="92000" dist="101600" dir="5400000" sy="-100000" algn="bl" rotWithShape="0"/>
          </a:effectLst>
        </p:spPr>
      </p:pic>
      <p:pic>
        <p:nvPicPr>
          <p:cNvPr id="11" name="10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857364"/>
            <a:ext cx="2090052" cy="1142997"/>
          </a:xfrm>
          <a:prstGeom prst="rect">
            <a:avLst/>
          </a:prstGeom>
          <a:effectLst>
            <a:reflection blurRad="6350" stA="50000" endA="295" endPos="92000" dist="101600" dir="5400000" sy="-100000" algn="bl" rotWithShape="0"/>
          </a:effectLst>
        </p:spPr>
      </p:pic>
      <p:pic>
        <p:nvPicPr>
          <p:cNvPr id="12" name="11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1857364"/>
            <a:ext cx="2214578" cy="1142997"/>
          </a:xfrm>
          <a:prstGeom prst="rect">
            <a:avLst/>
          </a:prstGeom>
          <a:effectLst>
            <a:reflection blurRad="6350" stA="50000" endA="295" endPos="92000" dist="101600" dir="5400000" sy="-100000" algn="bl" rotWithShape="0"/>
          </a:effectLst>
        </p:spPr>
      </p:pic>
      <p:pic>
        <p:nvPicPr>
          <p:cNvPr id="13" name="12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500298" y="2428868"/>
            <a:ext cx="2090052" cy="1142997"/>
          </a:xfrm>
          <a:prstGeom prst="rect">
            <a:avLst/>
          </a:prstGeom>
          <a:effectLst>
            <a:reflection blurRad="6350" stA="50000" endA="295" endPos="92000" dist="101600" dir="5400000" sy="-100000" algn="bl" rotWithShape="0"/>
          </a:effectLst>
        </p:spPr>
      </p:pic>
      <p:pic>
        <p:nvPicPr>
          <p:cNvPr id="14" name="13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2428892"/>
            <a:ext cx="2214578" cy="1142997"/>
          </a:xfrm>
          <a:prstGeom prst="rect">
            <a:avLst/>
          </a:prstGeom>
          <a:effectLst>
            <a:reflection blurRad="6350" stA="50000" endA="295" endPos="92000" dist="101600" dir="5400000" sy="-100000" algn="bl" rotWithShape="0"/>
          </a:effectLst>
        </p:spPr>
      </p:pic>
      <p:pic>
        <p:nvPicPr>
          <p:cNvPr id="15" name="14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500298" y="3071810"/>
            <a:ext cx="2090052" cy="1142997"/>
          </a:xfrm>
          <a:prstGeom prst="rect">
            <a:avLst/>
          </a:prstGeom>
          <a:effectLst>
            <a:reflection blurRad="6350" stA="50000" endA="295" endPos="92000" dist="101600" dir="5400000" sy="-100000" algn="bl" rotWithShape="0"/>
          </a:effectLst>
        </p:spPr>
      </p:pic>
      <p:pic>
        <p:nvPicPr>
          <p:cNvPr id="16" name="15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3071810"/>
            <a:ext cx="2214578" cy="1142997"/>
          </a:xfrm>
          <a:prstGeom prst="rect">
            <a:avLst/>
          </a:prstGeom>
          <a:effectLst>
            <a:reflection blurRad="6350" stA="50000" endA="295" endPos="92000" dist="101600" dir="5400000" sy="-100000" algn="bl" rotWithShape="0"/>
          </a:effectLst>
        </p:spPr>
      </p:pic>
      <p:pic>
        <p:nvPicPr>
          <p:cNvPr id="17" name="16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3643338"/>
            <a:ext cx="2090052" cy="1142997"/>
          </a:xfrm>
          <a:prstGeom prst="rect">
            <a:avLst/>
          </a:prstGeom>
          <a:effectLst>
            <a:reflection blurRad="6350" stA="50000" endA="295" endPos="92000" dist="101600" dir="5400000" sy="-100000" algn="bl" rotWithShape="0"/>
          </a:effectLst>
        </p:spPr>
      </p:pic>
      <p:pic>
        <p:nvPicPr>
          <p:cNvPr id="18" name="17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3643338"/>
            <a:ext cx="2214578" cy="1142997"/>
          </a:xfrm>
          <a:prstGeom prst="rect">
            <a:avLst/>
          </a:prstGeom>
          <a:effectLst>
            <a:reflection blurRad="6350" stA="50000" endA="295" endPos="92000" dist="101600" dir="5400000" sy="-100000" algn="bl" rotWithShape="0"/>
          </a:effectLst>
        </p:spPr>
      </p:pic>
      <p:pic>
        <p:nvPicPr>
          <p:cNvPr id="19" name="18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286256"/>
            <a:ext cx="2090052" cy="1142997"/>
          </a:xfrm>
          <a:prstGeom prst="rect">
            <a:avLst/>
          </a:prstGeom>
          <a:effectLst>
            <a:reflection blurRad="6350" stA="50000" endA="295" endPos="92000" dist="101600" dir="5400000" sy="-100000" algn="bl" rotWithShape="0"/>
          </a:effectLst>
        </p:spPr>
      </p:pic>
      <p:pic>
        <p:nvPicPr>
          <p:cNvPr id="20" name="19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4286256"/>
            <a:ext cx="2214578" cy="1142997"/>
          </a:xfrm>
          <a:prstGeom prst="rect">
            <a:avLst/>
          </a:prstGeom>
          <a:effectLst>
            <a:reflection blurRad="6350" stA="50000" endA="295" endPos="92000" dist="101600" dir="5400000" sy="-100000" algn="bl" rotWithShape="0"/>
          </a:effectLst>
        </p:spPr>
      </p:pic>
      <p:pic>
        <p:nvPicPr>
          <p:cNvPr id="21" name="20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4857760"/>
            <a:ext cx="2090052" cy="1142997"/>
          </a:xfrm>
          <a:prstGeom prst="rect">
            <a:avLst/>
          </a:prstGeom>
          <a:effectLst>
            <a:reflection blurRad="6350" stA="50000" endA="295" endPos="92000" dist="101600" dir="5400000" sy="-100000" algn="bl" rotWithShape="0"/>
          </a:effectLst>
        </p:spPr>
      </p:pic>
      <p:pic>
        <p:nvPicPr>
          <p:cNvPr id="22" name="21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4857760"/>
            <a:ext cx="2214578" cy="1142997"/>
          </a:xfrm>
          <a:prstGeom prst="rect">
            <a:avLst/>
          </a:prstGeom>
          <a:effectLst>
            <a:reflection blurRad="6350" stA="50000" endA="295" endPos="92000" dist="101600" dir="5400000" sy="-100000" algn="bl" rotWithShape="0"/>
          </a:effectLst>
        </p:spPr>
      </p:pic>
      <p:pic>
        <p:nvPicPr>
          <p:cNvPr id="23" name="22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5500678"/>
            <a:ext cx="2090052" cy="1142997"/>
          </a:xfrm>
          <a:prstGeom prst="rect">
            <a:avLst/>
          </a:prstGeom>
          <a:effectLst>
            <a:reflection blurRad="6350" stA="50000" endA="295" endPos="92000" dist="101600" dir="5400000" sy="-100000" algn="bl" rotWithShape="0"/>
          </a:effectLst>
        </p:spPr>
      </p:pic>
      <p:pic>
        <p:nvPicPr>
          <p:cNvPr id="24" name="23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5500678"/>
            <a:ext cx="2214578" cy="1142997"/>
          </a:xfrm>
          <a:prstGeom prst="rect">
            <a:avLst/>
          </a:prstGeom>
          <a:effectLst>
            <a:reflection blurRad="6350" stA="50000" endA="295" endPos="92000" dist="101600" dir="5400000" sy="-100000" algn="bl" rotWithShape="0"/>
          </a:effectLst>
        </p:spPr>
      </p:pic>
      <p:pic>
        <p:nvPicPr>
          <p:cNvPr id="25" name="24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6072206"/>
            <a:ext cx="2090052" cy="1142997"/>
          </a:xfrm>
          <a:prstGeom prst="rect">
            <a:avLst/>
          </a:prstGeom>
          <a:effectLst>
            <a:reflection blurRad="6350" stA="50000" endA="295" endPos="92000" dist="101600" dir="5400000" sy="-100000" algn="bl" rotWithShape="0"/>
          </a:effectLst>
        </p:spPr>
      </p:pic>
      <p:pic>
        <p:nvPicPr>
          <p:cNvPr id="26" name="25 Imagen" descr="lineas_png_by_qony_dospuntitosbe-d4awz6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6072206"/>
            <a:ext cx="2214578" cy="1142997"/>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5000" fill="hold"/>
                                        <p:tgtEl>
                                          <p:spTgt spid="5"/>
                                        </p:tgtEl>
                                        <p:attrNameLst>
                                          <p:attrName>ppt_w</p:attrName>
                                        </p:attrNameLst>
                                      </p:cBhvr>
                                      <p:tavLst>
                                        <p:tav tm="0">
                                          <p:val>
                                            <p:strVal val="#ppt_w"/>
                                          </p:val>
                                        </p:tav>
                                        <p:tav tm="100000">
                                          <p:val>
                                            <p:strVal val="#ppt_w"/>
                                          </p:val>
                                        </p:tav>
                                      </p:tavLst>
                                    </p:anim>
                                    <p:anim calcmode="lin" valueType="num">
                                      <p:cBhvr>
                                        <p:cTn id="99" dur="5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5000" fill="hold"/>
                                        <p:tgtEl>
                                          <p:spTgt spid="6"/>
                                        </p:tgtEl>
                                        <p:attrNameLst>
                                          <p:attrName>ppt_w</p:attrName>
                                        </p:attrNameLst>
                                      </p:cBhvr>
                                      <p:tavLst>
                                        <p:tav tm="0">
                                          <p:val>
                                            <p:strVal val="#ppt_w"/>
                                          </p:val>
                                        </p:tav>
                                        <p:tav tm="100000">
                                          <p:val>
                                            <p:strVal val="#ppt_w"/>
                                          </p:val>
                                        </p:tav>
                                      </p:tavLst>
                                    </p:anim>
                                    <p:anim calcmode="lin" valueType="num">
                                      <p:cBhvr>
                                        <p:cTn id="103" dur="5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5000" fill="hold"/>
                                        <p:tgtEl>
                                          <p:spTgt spid="7"/>
                                        </p:tgtEl>
                                        <p:attrNameLst>
                                          <p:attrName>ppt_w</p:attrName>
                                        </p:attrNameLst>
                                      </p:cBhvr>
                                      <p:tavLst>
                                        <p:tav tm="0">
                                          <p:val>
                                            <p:strVal val="#ppt_w"/>
                                          </p:val>
                                        </p:tav>
                                        <p:tav tm="100000">
                                          <p:val>
                                            <p:strVal val="#ppt_w"/>
                                          </p:val>
                                        </p:tav>
                                      </p:tavLst>
                                    </p:anim>
                                    <p:anim calcmode="lin" valueType="num">
                                      <p:cBhvr>
                                        <p:cTn id="107" dur="5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5000" fill="hold"/>
                                        <p:tgtEl>
                                          <p:spTgt spid="8"/>
                                        </p:tgtEl>
                                        <p:attrNameLst>
                                          <p:attrName>ppt_w</p:attrName>
                                        </p:attrNameLst>
                                      </p:cBhvr>
                                      <p:tavLst>
                                        <p:tav tm="0">
                                          <p:val>
                                            <p:strVal val="#ppt_w"/>
                                          </p:val>
                                        </p:tav>
                                        <p:tav tm="100000">
                                          <p:val>
                                            <p:strVal val="#ppt_w"/>
                                          </p:val>
                                        </p:tav>
                                      </p:tavLst>
                                    </p:anim>
                                    <p:anim calcmode="lin" valueType="num">
                                      <p:cBhvr>
                                        <p:cTn id="111" dur="5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5000" fill="hold"/>
                                        <p:tgtEl>
                                          <p:spTgt spid="9"/>
                                        </p:tgtEl>
                                        <p:attrNameLst>
                                          <p:attrName>ppt_w</p:attrName>
                                        </p:attrNameLst>
                                      </p:cBhvr>
                                      <p:tavLst>
                                        <p:tav tm="0">
                                          <p:val>
                                            <p:strVal val="#ppt_w"/>
                                          </p:val>
                                        </p:tav>
                                        <p:tav tm="100000">
                                          <p:val>
                                            <p:strVal val="#ppt_w"/>
                                          </p:val>
                                        </p:tav>
                                      </p:tavLst>
                                    </p:anim>
                                    <p:anim calcmode="lin" valueType="num">
                                      <p:cBhvr>
                                        <p:cTn id="115" dur="5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5000" fill="hold"/>
                                        <p:tgtEl>
                                          <p:spTgt spid="10"/>
                                        </p:tgtEl>
                                        <p:attrNameLst>
                                          <p:attrName>ppt_w</p:attrName>
                                        </p:attrNameLst>
                                      </p:cBhvr>
                                      <p:tavLst>
                                        <p:tav tm="0">
                                          <p:val>
                                            <p:strVal val="#ppt_w"/>
                                          </p:val>
                                        </p:tav>
                                        <p:tav tm="100000">
                                          <p:val>
                                            <p:strVal val="#ppt_w"/>
                                          </p:val>
                                        </p:tav>
                                      </p:tavLst>
                                    </p:anim>
                                    <p:anim calcmode="lin" valueType="num">
                                      <p:cBhvr>
                                        <p:cTn id="119" dur="5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5000" fill="hold"/>
                                        <p:tgtEl>
                                          <p:spTgt spid="11"/>
                                        </p:tgtEl>
                                        <p:attrNameLst>
                                          <p:attrName>ppt_w</p:attrName>
                                        </p:attrNameLst>
                                      </p:cBhvr>
                                      <p:tavLst>
                                        <p:tav tm="0">
                                          <p:val>
                                            <p:strVal val="#ppt_w"/>
                                          </p:val>
                                        </p:tav>
                                        <p:tav tm="100000">
                                          <p:val>
                                            <p:strVal val="#ppt_w"/>
                                          </p:val>
                                        </p:tav>
                                      </p:tavLst>
                                    </p:anim>
                                    <p:anim calcmode="lin" valueType="num">
                                      <p:cBhvr>
                                        <p:cTn id="123" dur="5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5000" fill="hold"/>
                                        <p:tgtEl>
                                          <p:spTgt spid="12"/>
                                        </p:tgtEl>
                                        <p:attrNameLst>
                                          <p:attrName>ppt_w</p:attrName>
                                        </p:attrNameLst>
                                      </p:cBhvr>
                                      <p:tavLst>
                                        <p:tav tm="0">
                                          <p:val>
                                            <p:strVal val="#ppt_w"/>
                                          </p:val>
                                        </p:tav>
                                        <p:tav tm="100000">
                                          <p:val>
                                            <p:strVal val="#ppt_w"/>
                                          </p:val>
                                        </p:tav>
                                      </p:tavLst>
                                    </p:anim>
                                    <p:anim calcmode="lin" valueType="num">
                                      <p:cBhvr>
                                        <p:cTn id="127" dur="5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5000" fill="hold"/>
                                        <p:tgtEl>
                                          <p:spTgt spid="13"/>
                                        </p:tgtEl>
                                        <p:attrNameLst>
                                          <p:attrName>ppt_w</p:attrName>
                                        </p:attrNameLst>
                                      </p:cBhvr>
                                      <p:tavLst>
                                        <p:tav tm="0">
                                          <p:val>
                                            <p:strVal val="#ppt_w"/>
                                          </p:val>
                                        </p:tav>
                                        <p:tav tm="100000">
                                          <p:val>
                                            <p:strVal val="#ppt_w"/>
                                          </p:val>
                                        </p:tav>
                                      </p:tavLst>
                                    </p:anim>
                                    <p:anim calcmode="lin" valueType="num">
                                      <p:cBhvr>
                                        <p:cTn id="131" dur="5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5000" fill="hold"/>
                                        <p:tgtEl>
                                          <p:spTgt spid="14"/>
                                        </p:tgtEl>
                                        <p:attrNameLst>
                                          <p:attrName>ppt_w</p:attrName>
                                        </p:attrNameLst>
                                      </p:cBhvr>
                                      <p:tavLst>
                                        <p:tav tm="0">
                                          <p:val>
                                            <p:strVal val="#ppt_w"/>
                                          </p:val>
                                        </p:tav>
                                        <p:tav tm="100000">
                                          <p:val>
                                            <p:strVal val="#ppt_w"/>
                                          </p:val>
                                        </p:tav>
                                      </p:tavLst>
                                    </p:anim>
                                    <p:anim calcmode="lin" valueType="num">
                                      <p:cBhvr>
                                        <p:cTn id="135" dur="5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5000" fill="hold"/>
                                        <p:tgtEl>
                                          <p:spTgt spid="15"/>
                                        </p:tgtEl>
                                        <p:attrNameLst>
                                          <p:attrName>ppt_w</p:attrName>
                                        </p:attrNameLst>
                                      </p:cBhvr>
                                      <p:tavLst>
                                        <p:tav tm="0">
                                          <p:val>
                                            <p:strVal val="#ppt_w"/>
                                          </p:val>
                                        </p:tav>
                                        <p:tav tm="100000">
                                          <p:val>
                                            <p:strVal val="#ppt_w"/>
                                          </p:val>
                                        </p:tav>
                                      </p:tavLst>
                                    </p:anim>
                                    <p:anim calcmode="lin" valueType="num">
                                      <p:cBhvr>
                                        <p:cTn id="139" dur="5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strVal val="#ppt_w"/>
                                          </p:val>
                                        </p:tav>
                                        <p:tav tm="100000">
                                          <p:val>
                                            <p:strVal val="#ppt_w"/>
                                          </p:val>
                                        </p:tav>
                                      </p:tavLst>
                                    </p:anim>
                                    <p:anim calcmode="lin" valueType="num">
                                      <p:cBhvr>
                                        <p:cTn id="143" dur="5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5000" fill="hold"/>
                                        <p:tgtEl>
                                          <p:spTgt spid="17"/>
                                        </p:tgtEl>
                                        <p:attrNameLst>
                                          <p:attrName>ppt_w</p:attrName>
                                        </p:attrNameLst>
                                      </p:cBhvr>
                                      <p:tavLst>
                                        <p:tav tm="0">
                                          <p:val>
                                            <p:strVal val="#ppt_w"/>
                                          </p:val>
                                        </p:tav>
                                        <p:tav tm="100000">
                                          <p:val>
                                            <p:strVal val="#ppt_w"/>
                                          </p:val>
                                        </p:tav>
                                      </p:tavLst>
                                    </p:anim>
                                    <p:anim calcmode="lin" valueType="num">
                                      <p:cBhvr>
                                        <p:cTn id="147" dur="5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5000" fill="hold"/>
                                        <p:tgtEl>
                                          <p:spTgt spid="18"/>
                                        </p:tgtEl>
                                        <p:attrNameLst>
                                          <p:attrName>ppt_w</p:attrName>
                                        </p:attrNameLst>
                                      </p:cBhvr>
                                      <p:tavLst>
                                        <p:tav tm="0">
                                          <p:val>
                                            <p:strVal val="#ppt_w"/>
                                          </p:val>
                                        </p:tav>
                                        <p:tav tm="100000">
                                          <p:val>
                                            <p:strVal val="#ppt_w"/>
                                          </p:val>
                                        </p:tav>
                                      </p:tavLst>
                                    </p:anim>
                                    <p:anim calcmode="lin" valueType="num">
                                      <p:cBhvr>
                                        <p:cTn id="151" dur="5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0" fill="hold"/>
                                        <p:tgtEl>
                                          <p:spTgt spid="19"/>
                                        </p:tgtEl>
                                        <p:attrNameLst>
                                          <p:attrName>ppt_w</p:attrName>
                                        </p:attrNameLst>
                                      </p:cBhvr>
                                      <p:tavLst>
                                        <p:tav tm="0">
                                          <p:val>
                                            <p:strVal val="#ppt_w"/>
                                          </p:val>
                                        </p:tav>
                                        <p:tav tm="100000">
                                          <p:val>
                                            <p:strVal val="#ppt_w"/>
                                          </p:val>
                                        </p:tav>
                                      </p:tavLst>
                                    </p:anim>
                                    <p:anim calcmode="lin" valueType="num">
                                      <p:cBhvr>
                                        <p:cTn id="155" dur="5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5000" fill="hold"/>
                                        <p:tgtEl>
                                          <p:spTgt spid="20"/>
                                        </p:tgtEl>
                                        <p:attrNameLst>
                                          <p:attrName>ppt_w</p:attrName>
                                        </p:attrNameLst>
                                      </p:cBhvr>
                                      <p:tavLst>
                                        <p:tav tm="0">
                                          <p:val>
                                            <p:strVal val="#ppt_w"/>
                                          </p:val>
                                        </p:tav>
                                        <p:tav tm="100000">
                                          <p:val>
                                            <p:strVal val="#ppt_w"/>
                                          </p:val>
                                        </p:tav>
                                      </p:tavLst>
                                    </p:anim>
                                    <p:anim calcmode="lin" valueType="num">
                                      <p:cBhvr>
                                        <p:cTn id="159" dur="5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5000" fill="hold"/>
                                        <p:tgtEl>
                                          <p:spTgt spid="21"/>
                                        </p:tgtEl>
                                        <p:attrNameLst>
                                          <p:attrName>ppt_w</p:attrName>
                                        </p:attrNameLst>
                                      </p:cBhvr>
                                      <p:tavLst>
                                        <p:tav tm="0">
                                          <p:val>
                                            <p:strVal val="#ppt_w"/>
                                          </p:val>
                                        </p:tav>
                                        <p:tav tm="100000">
                                          <p:val>
                                            <p:strVal val="#ppt_w"/>
                                          </p:val>
                                        </p:tav>
                                      </p:tavLst>
                                    </p:anim>
                                    <p:anim calcmode="lin" valueType="num">
                                      <p:cBhvr>
                                        <p:cTn id="163" dur="5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5000" fill="hold"/>
                                        <p:tgtEl>
                                          <p:spTgt spid="22"/>
                                        </p:tgtEl>
                                        <p:attrNameLst>
                                          <p:attrName>ppt_w</p:attrName>
                                        </p:attrNameLst>
                                      </p:cBhvr>
                                      <p:tavLst>
                                        <p:tav tm="0">
                                          <p:val>
                                            <p:strVal val="#ppt_w"/>
                                          </p:val>
                                        </p:tav>
                                        <p:tav tm="100000">
                                          <p:val>
                                            <p:strVal val="#ppt_w"/>
                                          </p:val>
                                        </p:tav>
                                      </p:tavLst>
                                    </p:anim>
                                    <p:anim calcmode="lin" valueType="num">
                                      <p:cBhvr>
                                        <p:cTn id="167" dur="5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5000" fill="hold"/>
                                        <p:tgtEl>
                                          <p:spTgt spid="23"/>
                                        </p:tgtEl>
                                        <p:attrNameLst>
                                          <p:attrName>ppt_w</p:attrName>
                                        </p:attrNameLst>
                                      </p:cBhvr>
                                      <p:tavLst>
                                        <p:tav tm="0">
                                          <p:val>
                                            <p:strVal val="#ppt_w"/>
                                          </p:val>
                                        </p:tav>
                                        <p:tav tm="100000">
                                          <p:val>
                                            <p:strVal val="#ppt_w"/>
                                          </p:val>
                                        </p:tav>
                                      </p:tavLst>
                                    </p:anim>
                                    <p:anim calcmode="lin" valueType="num">
                                      <p:cBhvr>
                                        <p:cTn id="171" dur="5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5000" fill="hold"/>
                                        <p:tgtEl>
                                          <p:spTgt spid="24"/>
                                        </p:tgtEl>
                                        <p:attrNameLst>
                                          <p:attrName>ppt_w</p:attrName>
                                        </p:attrNameLst>
                                      </p:cBhvr>
                                      <p:tavLst>
                                        <p:tav tm="0">
                                          <p:val>
                                            <p:strVal val="#ppt_w"/>
                                          </p:val>
                                        </p:tav>
                                        <p:tav tm="100000">
                                          <p:val>
                                            <p:strVal val="#ppt_w"/>
                                          </p:val>
                                        </p:tav>
                                      </p:tavLst>
                                    </p:anim>
                                    <p:anim calcmode="lin" valueType="num">
                                      <p:cBhvr>
                                        <p:cTn id="175" dur="5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5000" fill="hold"/>
                                        <p:tgtEl>
                                          <p:spTgt spid="25"/>
                                        </p:tgtEl>
                                        <p:attrNameLst>
                                          <p:attrName>ppt_w</p:attrName>
                                        </p:attrNameLst>
                                      </p:cBhvr>
                                      <p:tavLst>
                                        <p:tav tm="0">
                                          <p:val>
                                            <p:strVal val="#ppt_w"/>
                                          </p:val>
                                        </p:tav>
                                        <p:tav tm="100000">
                                          <p:val>
                                            <p:strVal val="#ppt_w"/>
                                          </p:val>
                                        </p:tav>
                                      </p:tavLst>
                                    </p:anim>
                                    <p:anim calcmode="lin" valueType="num">
                                      <p:cBhvr>
                                        <p:cTn id="179" dur="5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5000" fill="hold"/>
                                        <p:tgtEl>
                                          <p:spTgt spid="26"/>
                                        </p:tgtEl>
                                        <p:attrNameLst>
                                          <p:attrName>ppt_w</p:attrName>
                                        </p:attrNameLst>
                                      </p:cBhvr>
                                      <p:tavLst>
                                        <p:tav tm="0">
                                          <p:val>
                                            <p:strVal val="#ppt_w"/>
                                          </p:val>
                                        </p:tav>
                                        <p:tav tm="100000">
                                          <p:val>
                                            <p:strVal val="#ppt_w"/>
                                          </p:val>
                                        </p:tav>
                                      </p:tavLst>
                                    </p:anim>
                                    <p:anim calcmode="lin" valueType="num">
                                      <p:cBhvr>
                                        <p:cTn id="183" dur="5000" fill="hold"/>
                                        <p:tgtEl>
                                          <p:spTgt spid="26"/>
                                        </p:tgtEl>
                                        <p:attrNameLst>
                                          <p:attrName>ppt_h</p:attrName>
                                        </p:attrNameLst>
                                      </p:cBhvr>
                                      <p:tavLst>
                                        <p:tav tm="0" fmla="#ppt_h*sin(2.5*pi*$)">
                                          <p:val>
                                            <p:fltVal val="0"/>
                                          </p:val>
                                        </p:tav>
                                        <p:tav tm="100000">
                                          <p:val>
                                            <p:fltVal val="1"/>
                                          </p:val>
                                        </p:tav>
                                      </p:tavLst>
                                    </p:anim>
                                  </p:childTnLst>
                                </p:cTn>
                              </p:par>
                            </p:childTnLst>
                          </p:cTn>
                        </p:par>
                        <p:par>
                          <p:cTn id="184" fill="hold">
                            <p:stCondLst>
                              <p:cond delay="5000"/>
                            </p:stCondLst>
                            <p:childTnLst>
                              <p:par>
                                <p:cTn id="185" presetID="2" presetClass="exit" presetSubtype="2" fill="hold" nodeType="afterEffect">
                                  <p:stCondLst>
                                    <p:cond delay="0"/>
                                  </p:stCondLst>
                                  <p:childTnLst>
                                    <p:anim calcmode="lin" valueType="num">
                                      <p:cBhvr additive="base">
                                        <p:cTn id="186" dur="5000"/>
                                        <p:tgtEl>
                                          <p:spTgt spid="5"/>
                                        </p:tgtEl>
                                        <p:attrNameLst>
                                          <p:attrName>ppt_x</p:attrName>
                                        </p:attrNameLst>
                                      </p:cBhvr>
                                      <p:tavLst>
                                        <p:tav tm="0">
                                          <p:val>
                                            <p:strVal val="ppt_x"/>
                                          </p:val>
                                        </p:tav>
                                        <p:tav tm="100000">
                                          <p:val>
                                            <p:strVal val="1+ppt_w/2"/>
                                          </p:val>
                                        </p:tav>
                                      </p:tavLst>
                                    </p:anim>
                                    <p:anim calcmode="lin" valueType="num">
                                      <p:cBhvr additive="base">
                                        <p:cTn id="187" dur="5000"/>
                                        <p:tgtEl>
                                          <p:spTgt spid="5"/>
                                        </p:tgtEl>
                                        <p:attrNameLst>
                                          <p:attrName>ppt_y</p:attrName>
                                        </p:attrNameLst>
                                      </p:cBhvr>
                                      <p:tavLst>
                                        <p:tav tm="0">
                                          <p:val>
                                            <p:strVal val="ppt_y"/>
                                          </p:val>
                                        </p:tav>
                                        <p:tav tm="100000">
                                          <p:val>
                                            <p:strVal val="ppt_y"/>
                                          </p:val>
                                        </p:tav>
                                      </p:tavLst>
                                    </p:anim>
                                    <p:set>
                                      <p:cBhvr>
                                        <p:cTn id="188" dur="1" fill="hold">
                                          <p:stCondLst>
                                            <p:cond delay="4999"/>
                                          </p:stCondLst>
                                        </p:cTn>
                                        <p:tgtEl>
                                          <p:spTgt spid="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5000"/>
                                        <p:tgtEl>
                                          <p:spTgt spid="7"/>
                                        </p:tgtEl>
                                        <p:attrNameLst>
                                          <p:attrName>ppt_x</p:attrName>
                                        </p:attrNameLst>
                                      </p:cBhvr>
                                      <p:tavLst>
                                        <p:tav tm="0">
                                          <p:val>
                                            <p:strVal val="ppt_x"/>
                                          </p:val>
                                        </p:tav>
                                        <p:tav tm="100000">
                                          <p:val>
                                            <p:strVal val="1+ppt_w/2"/>
                                          </p:val>
                                        </p:tav>
                                      </p:tavLst>
                                    </p:anim>
                                    <p:anim calcmode="lin" valueType="num">
                                      <p:cBhvr additive="base">
                                        <p:cTn id="191" dur="5000"/>
                                        <p:tgtEl>
                                          <p:spTgt spid="7"/>
                                        </p:tgtEl>
                                        <p:attrNameLst>
                                          <p:attrName>ppt_y</p:attrName>
                                        </p:attrNameLst>
                                      </p:cBhvr>
                                      <p:tavLst>
                                        <p:tav tm="0">
                                          <p:val>
                                            <p:strVal val="ppt_y"/>
                                          </p:val>
                                        </p:tav>
                                        <p:tav tm="100000">
                                          <p:val>
                                            <p:strVal val="ppt_y"/>
                                          </p:val>
                                        </p:tav>
                                      </p:tavLst>
                                    </p:anim>
                                    <p:set>
                                      <p:cBhvr>
                                        <p:cTn id="192" dur="1" fill="hold">
                                          <p:stCondLst>
                                            <p:cond delay="4999"/>
                                          </p:stCondLst>
                                        </p:cTn>
                                        <p:tgtEl>
                                          <p:spTgt spid="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5000"/>
                                        <p:tgtEl>
                                          <p:spTgt spid="9"/>
                                        </p:tgtEl>
                                        <p:attrNameLst>
                                          <p:attrName>ppt_x</p:attrName>
                                        </p:attrNameLst>
                                      </p:cBhvr>
                                      <p:tavLst>
                                        <p:tav tm="0">
                                          <p:val>
                                            <p:strVal val="ppt_x"/>
                                          </p:val>
                                        </p:tav>
                                        <p:tav tm="100000">
                                          <p:val>
                                            <p:strVal val="1+ppt_w/2"/>
                                          </p:val>
                                        </p:tav>
                                      </p:tavLst>
                                    </p:anim>
                                    <p:anim calcmode="lin" valueType="num">
                                      <p:cBhvr additive="base">
                                        <p:cTn id="195" dur="5000"/>
                                        <p:tgtEl>
                                          <p:spTgt spid="9"/>
                                        </p:tgtEl>
                                        <p:attrNameLst>
                                          <p:attrName>ppt_y</p:attrName>
                                        </p:attrNameLst>
                                      </p:cBhvr>
                                      <p:tavLst>
                                        <p:tav tm="0">
                                          <p:val>
                                            <p:strVal val="ppt_y"/>
                                          </p:val>
                                        </p:tav>
                                        <p:tav tm="100000">
                                          <p:val>
                                            <p:strVal val="ppt_y"/>
                                          </p:val>
                                        </p:tav>
                                      </p:tavLst>
                                    </p:anim>
                                    <p:set>
                                      <p:cBhvr>
                                        <p:cTn id="196" dur="1" fill="hold">
                                          <p:stCondLst>
                                            <p:cond delay="4999"/>
                                          </p:stCondLst>
                                        </p:cTn>
                                        <p:tgtEl>
                                          <p:spTgt spid="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5000"/>
                                        <p:tgtEl>
                                          <p:spTgt spid="11"/>
                                        </p:tgtEl>
                                        <p:attrNameLst>
                                          <p:attrName>ppt_x</p:attrName>
                                        </p:attrNameLst>
                                      </p:cBhvr>
                                      <p:tavLst>
                                        <p:tav tm="0">
                                          <p:val>
                                            <p:strVal val="ppt_x"/>
                                          </p:val>
                                        </p:tav>
                                        <p:tav tm="100000">
                                          <p:val>
                                            <p:strVal val="1+ppt_w/2"/>
                                          </p:val>
                                        </p:tav>
                                      </p:tavLst>
                                    </p:anim>
                                    <p:anim calcmode="lin" valueType="num">
                                      <p:cBhvr additive="base">
                                        <p:cTn id="199" dur="5000"/>
                                        <p:tgtEl>
                                          <p:spTgt spid="11"/>
                                        </p:tgtEl>
                                        <p:attrNameLst>
                                          <p:attrName>ppt_y</p:attrName>
                                        </p:attrNameLst>
                                      </p:cBhvr>
                                      <p:tavLst>
                                        <p:tav tm="0">
                                          <p:val>
                                            <p:strVal val="ppt_y"/>
                                          </p:val>
                                        </p:tav>
                                        <p:tav tm="100000">
                                          <p:val>
                                            <p:strVal val="ppt_y"/>
                                          </p:val>
                                        </p:tav>
                                      </p:tavLst>
                                    </p:anim>
                                    <p:set>
                                      <p:cBhvr>
                                        <p:cTn id="200" dur="1" fill="hold">
                                          <p:stCondLst>
                                            <p:cond delay="4999"/>
                                          </p:stCondLst>
                                        </p:cTn>
                                        <p:tgtEl>
                                          <p:spTgt spid="11"/>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5000"/>
                                        <p:tgtEl>
                                          <p:spTgt spid="13"/>
                                        </p:tgtEl>
                                        <p:attrNameLst>
                                          <p:attrName>ppt_x</p:attrName>
                                        </p:attrNameLst>
                                      </p:cBhvr>
                                      <p:tavLst>
                                        <p:tav tm="0">
                                          <p:val>
                                            <p:strVal val="ppt_x"/>
                                          </p:val>
                                        </p:tav>
                                        <p:tav tm="100000">
                                          <p:val>
                                            <p:strVal val="1+ppt_w/2"/>
                                          </p:val>
                                        </p:tav>
                                      </p:tavLst>
                                    </p:anim>
                                    <p:anim calcmode="lin" valueType="num">
                                      <p:cBhvr additive="base">
                                        <p:cTn id="203" dur="5000"/>
                                        <p:tgtEl>
                                          <p:spTgt spid="13"/>
                                        </p:tgtEl>
                                        <p:attrNameLst>
                                          <p:attrName>ppt_y</p:attrName>
                                        </p:attrNameLst>
                                      </p:cBhvr>
                                      <p:tavLst>
                                        <p:tav tm="0">
                                          <p:val>
                                            <p:strVal val="ppt_y"/>
                                          </p:val>
                                        </p:tav>
                                        <p:tav tm="100000">
                                          <p:val>
                                            <p:strVal val="ppt_y"/>
                                          </p:val>
                                        </p:tav>
                                      </p:tavLst>
                                    </p:anim>
                                    <p:set>
                                      <p:cBhvr>
                                        <p:cTn id="204" dur="1" fill="hold">
                                          <p:stCondLst>
                                            <p:cond delay="4999"/>
                                          </p:stCondLst>
                                        </p:cTn>
                                        <p:tgtEl>
                                          <p:spTgt spid="1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5000"/>
                                        <p:tgtEl>
                                          <p:spTgt spid="15"/>
                                        </p:tgtEl>
                                        <p:attrNameLst>
                                          <p:attrName>ppt_x</p:attrName>
                                        </p:attrNameLst>
                                      </p:cBhvr>
                                      <p:tavLst>
                                        <p:tav tm="0">
                                          <p:val>
                                            <p:strVal val="ppt_x"/>
                                          </p:val>
                                        </p:tav>
                                        <p:tav tm="100000">
                                          <p:val>
                                            <p:strVal val="1+ppt_w/2"/>
                                          </p:val>
                                        </p:tav>
                                      </p:tavLst>
                                    </p:anim>
                                    <p:anim calcmode="lin" valueType="num">
                                      <p:cBhvr additive="base">
                                        <p:cTn id="207" dur="5000"/>
                                        <p:tgtEl>
                                          <p:spTgt spid="15"/>
                                        </p:tgtEl>
                                        <p:attrNameLst>
                                          <p:attrName>ppt_y</p:attrName>
                                        </p:attrNameLst>
                                      </p:cBhvr>
                                      <p:tavLst>
                                        <p:tav tm="0">
                                          <p:val>
                                            <p:strVal val="ppt_y"/>
                                          </p:val>
                                        </p:tav>
                                        <p:tav tm="100000">
                                          <p:val>
                                            <p:strVal val="ppt_y"/>
                                          </p:val>
                                        </p:tav>
                                      </p:tavLst>
                                    </p:anim>
                                    <p:set>
                                      <p:cBhvr>
                                        <p:cTn id="208" dur="1" fill="hold">
                                          <p:stCondLst>
                                            <p:cond delay="4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5000"/>
                                        <p:tgtEl>
                                          <p:spTgt spid="17"/>
                                        </p:tgtEl>
                                        <p:attrNameLst>
                                          <p:attrName>ppt_x</p:attrName>
                                        </p:attrNameLst>
                                      </p:cBhvr>
                                      <p:tavLst>
                                        <p:tav tm="0">
                                          <p:val>
                                            <p:strVal val="ppt_x"/>
                                          </p:val>
                                        </p:tav>
                                        <p:tav tm="100000">
                                          <p:val>
                                            <p:strVal val="1+ppt_w/2"/>
                                          </p:val>
                                        </p:tav>
                                      </p:tavLst>
                                    </p:anim>
                                    <p:anim calcmode="lin" valueType="num">
                                      <p:cBhvr additive="base">
                                        <p:cTn id="211" dur="5000"/>
                                        <p:tgtEl>
                                          <p:spTgt spid="17"/>
                                        </p:tgtEl>
                                        <p:attrNameLst>
                                          <p:attrName>ppt_y</p:attrName>
                                        </p:attrNameLst>
                                      </p:cBhvr>
                                      <p:tavLst>
                                        <p:tav tm="0">
                                          <p:val>
                                            <p:strVal val="ppt_y"/>
                                          </p:val>
                                        </p:tav>
                                        <p:tav tm="100000">
                                          <p:val>
                                            <p:strVal val="ppt_y"/>
                                          </p:val>
                                        </p:tav>
                                      </p:tavLst>
                                    </p:anim>
                                    <p:set>
                                      <p:cBhvr>
                                        <p:cTn id="212" dur="1" fill="hold">
                                          <p:stCondLst>
                                            <p:cond delay="4999"/>
                                          </p:stCondLst>
                                        </p:cTn>
                                        <p:tgtEl>
                                          <p:spTgt spid="1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5000"/>
                                        <p:tgtEl>
                                          <p:spTgt spid="19"/>
                                        </p:tgtEl>
                                        <p:attrNameLst>
                                          <p:attrName>ppt_x</p:attrName>
                                        </p:attrNameLst>
                                      </p:cBhvr>
                                      <p:tavLst>
                                        <p:tav tm="0">
                                          <p:val>
                                            <p:strVal val="ppt_x"/>
                                          </p:val>
                                        </p:tav>
                                        <p:tav tm="100000">
                                          <p:val>
                                            <p:strVal val="1+ppt_w/2"/>
                                          </p:val>
                                        </p:tav>
                                      </p:tavLst>
                                    </p:anim>
                                    <p:anim calcmode="lin" valueType="num">
                                      <p:cBhvr additive="base">
                                        <p:cTn id="215" dur="5000"/>
                                        <p:tgtEl>
                                          <p:spTgt spid="19"/>
                                        </p:tgtEl>
                                        <p:attrNameLst>
                                          <p:attrName>ppt_y</p:attrName>
                                        </p:attrNameLst>
                                      </p:cBhvr>
                                      <p:tavLst>
                                        <p:tav tm="0">
                                          <p:val>
                                            <p:strVal val="ppt_y"/>
                                          </p:val>
                                        </p:tav>
                                        <p:tav tm="100000">
                                          <p:val>
                                            <p:strVal val="ppt_y"/>
                                          </p:val>
                                        </p:tav>
                                      </p:tavLst>
                                    </p:anim>
                                    <p:set>
                                      <p:cBhvr>
                                        <p:cTn id="216" dur="1" fill="hold">
                                          <p:stCondLst>
                                            <p:cond delay="4999"/>
                                          </p:stCondLst>
                                        </p:cTn>
                                        <p:tgtEl>
                                          <p:spTgt spid="19"/>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1+ppt_w/2"/>
                                          </p:val>
                                        </p:tav>
                                      </p:tavLst>
                                    </p:anim>
                                    <p:anim calcmode="lin" valueType="num">
                                      <p:cBhvr additive="base">
                                        <p:cTn id="219" dur="5000"/>
                                        <p:tgtEl>
                                          <p:spTgt spid="21"/>
                                        </p:tgtEl>
                                        <p:attrNameLst>
                                          <p:attrName>ppt_y</p:attrName>
                                        </p:attrNameLst>
                                      </p:cBhvr>
                                      <p:tavLst>
                                        <p:tav tm="0">
                                          <p:val>
                                            <p:strVal val="ppt_y"/>
                                          </p:val>
                                        </p:tav>
                                        <p:tav tm="100000">
                                          <p:val>
                                            <p:strVal val="ppt_y"/>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5000"/>
                                        <p:tgtEl>
                                          <p:spTgt spid="23"/>
                                        </p:tgtEl>
                                        <p:attrNameLst>
                                          <p:attrName>ppt_x</p:attrName>
                                        </p:attrNameLst>
                                      </p:cBhvr>
                                      <p:tavLst>
                                        <p:tav tm="0">
                                          <p:val>
                                            <p:strVal val="ppt_x"/>
                                          </p:val>
                                        </p:tav>
                                        <p:tav tm="100000">
                                          <p:val>
                                            <p:strVal val="1+ppt_w/2"/>
                                          </p:val>
                                        </p:tav>
                                      </p:tavLst>
                                    </p:anim>
                                    <p:anim calcmode="lin" valueType="num">
                                      <p:cBhvr additive="base">
                                        <p:cTn id="223" dur="5000"/>
                                        <p:tgtEl>
                                          <p:spTgt spid="23"/>
                                        </p:tgtEl>
                                        <p:attrNameLst>
                                          <p:attrName>ppt_y</p:attrName>
                                        </p:attrNameLst>
                                      </p:cBhvr>
                                      <p:tavLst>
                                        <p:tav tm="0">
                                          <p:val>
                                            <p:strVal val="ppt_y"/>
                                          </p:val>
                                        </p:tav>
                                        <p:tav tm="100000">
                                          <p:val>
                                            <p:strVal val="ppt_y"/>
                                          </p:val>
                                        </p:tav>
                                      </p:tavLst>
                                    </p:anim>
                                    <p:set>
                                      <p:cBhvr>
                                        <p:cTn id="224" dur="1" fill="hold">
                                          <p:stCondLst>
                                            <p:cond delay="4999"/>
                                          </p:stCondLst>
                                        </p:cTn>
                                        <p:tgtEl>
                                          <p:spTgt spid="2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5000"/>
                                        <p:tgtEl>
                                          <p:spTgt spid="25"/>
                                        </p:tgtEl>
                                        <p:attrNameLst>
                                          <p:attrName>ppt_x</p:attrName>
                                        </p:attrNameLst>
                                      </p:cBhvr>
                                      <p:tavLst>
                                        <p:tav tm="0">
                                          <p:val>
                                            <p:strVal val="ppt_x"/>
                                          </p:val>
                                        </p:tav>
                                        <p:tav tm="100000">
                                          <p:val>
                                            <p:strVal val="1+ppt_w/2"/>
                                          </p:val>
                                        </p:tav>
                                      </p:tavLst>
                                    </p:anim>
                                    <p:anim calcmode="lin" valueType="num">
                                      <p:cBhvr additive="base">
                                        <p:cTn id="227" dur="5000"/>
                                        <p:tgtEl>
                                          <p:spTgt spid="25"/>
                                        </p:tgtEl>
                                        <p:attrNameLst>
                                          <p:attrName>ppt_y</p:attrName>
                                        </p:attrNameLst>
                                      </p:cBhvr>
                                      <p:tavLst>
                                        <p:tav tm="0">
                                          <p:val>
                                            <p:strVal val="ppt_y"/>
                                          </p:val>
                                        </p:tav>
                                        <p:tav tm="100000">
                                          <p:val>
                                            <p:strVal val="ppt_y"/>
                                          </p:val>
                                        </p:tav>
                                      </p:tavLst>
                                    </p:anim>
                                    <p:set>
                                      <p:cBhvr>
                                        <p:cTn id="228" dur="1" fill="hold">
                                          <p:stCondLst>
                                            <p:cond delay="4999"/>
                                          </p:stCondLst>
                                        </p:cTn>
                                        <p:tgtEl>
                                          <p:spTgt spid="25"/>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0-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0-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0-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0-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0-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0-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0-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0-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5000"/>
                                        <p:tgtEl>
                                          <p:spTgt spid="22"/>
                                        </p:tgtEl>
                                        <p:attrNameLst>
                                          <p:attrName>ppt_x</p:attrName>
                                        </p:attrNameLst>
                                      </p:cBhvr>
                                      <p:tavLst>
                                        <p:tav tm="0">
                                          <p:val>
                                            <p:strVal val="ppt_x"/>
                                          </p:val>
                                        </p:tav>
                                        <p:tav tm="100000">
                                          <p:val>
                                            <p:strVal val="0-ppt_w/2"/>
                                          </p:val>
                                        </p:tav>
                                      </p:tavLst>
                                    </p:anim>
                                    <p:anim calcmode="lin" valueType="num">
                                      <p:cBhvr additive="base">
                                        <p:cTn id="263" dur="5000"/>
                                        <p:tgtEl>
                                          <p:spTgt spid="22"/>
                                        </p:tgtEl>
                                        <p:attrNameLst>
                                          <p:attrName>ppt_y</p:attrName>
                                        </p:attrNameLst>
                                      </p:cBhvr>
                                      <p:tavLst>
                                        <p:tav tm="0">
                                          <p:val>
                                            <p:strVal val="ppt_y"/>
                                          </p:val>
                                        </p:tav>
                                        <p:tav tm="100000">
                                          <p:val>
                                            <p:strVal val="ppt_y"/>
                                          </p:val>
                                        </p:tav>
                                      </p:tavLst>
                                    </p:anim>
                                    <p:set>
                                      <p:cBhvr>
                                        <p:cTn id="264" dur="1" fill="hold">
                                          <p:stCondLst>
                                            <p:cond delay="4999"/>
                                          </p:stCondLst>
                                        </p:cTn>
                                        <p:tgtEl>
                                          <p:spTgt spid="2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5000"/>
                                        <p:tgtEl>
                                          <p:spTgt spid="24"/>
                                        </p:tgtEl>
                                        <p:attrNameLst>
                                          <p:attrName>ppt_x</p:attrName>
                                        </p:attrNameLst>
                                      </p:cBhvr>
                                      <p:tavLst>
                                        <p:tav tm="0">
                                          <p:val>
                                            <p:strVal val="ppt_x"/>
                                          </p:val>
                                        </p:tav>
                                        <p:tav tm="100000">
                                          <p:val>
                                            <p:strVal val="0-ppt_w/2"/>
                                          </p:val>
                                        </p:tav>
                                      </p:tavLst>
                                    </p:anim>
                                    <p:anim calcmode="lin" valueType="num">
                                      <p:cBhvr additive="base">
                                        <p:cTn id="267" dur="5000"/>
                                        <p:tgtEl>
                                          <p:spTgt spid="24"/>
                                        </p:tgtEl>
                                        <p:attrNameLst>
                                          <p:attrName>ppt_y</p:attrName>
                                        </p:attrNameLst>
                                      </p:cBhvr>
                                      <p:tavLst>
                                        <p:tav tm="0">
                                          <p:val>
                                            <p:strVal val="ppt_y"/>
                                          </p:val>
                                        </p:tav>
                                        <p:tav tm="100000">
                                          <p:val>
                                            <p:strVal val="ppt_y"/>
                                          </p:val>
                                        </p:tav>
                                      </p:tavLst>
                                    </p:anim>
                                    <p:set>
                                      <p:cBhvr>
                                        <p:cTn id="268" dur="1" fill="hold">
                                          <p:stCondLst>
                                            <p:cond delay="4999"/>
                                          </p:stCondLst>
                                        </p:cTn>
                                        <p:tgtEl>
                                          <p:spTgt spid="24"/>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5000"/>
                                        <p:tgtEl>
                                          <p:spTgt spid="26"/>
                                        </p:tgtEl>
                                        <p:attrNameLst>
                                          <p:attrName>ppt_x</p:attrName>
                                        </p:attrNameLst>
                                      </p:cBhvr>
                                      <p:tavLst>
                                        <p:tav tm="0">
                                          <p:val>
                                            <p:strVal val="ppt_x"/>
                                          </p:val>
                                        </p:tav>
                                        <p:tav tm="100000">
                                          <p:val>
                                            <p:strVal val="0-ppt_w/2"/>
                                          </p:val>
                                        </p:tav>
                                      </p:tavLst>
                                    </p:anim>
                                    <p:anim calcmode="lin" valueType="num">
                                      <p:cBhvr additive="base">
                                        <p:cTn id="271" dur="5000"/>
                                        <p:tgtEl>
                                          <p:spTgt spid="26"/>
                                        </p:tgtEl>
                                        <p:attrNameLst>
                                          <p:attrName>ppt_y</p:attrName>
                                        </p:attrNameLst>
                                      </p:cBhvr>
                                      <p:tavLst>
                                        <p:tav tm="0">
                                          <p:val>
                                            <p:strVal val="ppt_y"/>
                                          </p:val>
                                        </p:tav>
                                        <p:tav tm="100000">
                                          <p:val>
                                            <p:strVal val="ppt_y"/>
                                          </p:val>
                                        </p:tav>
                                      </p:tavLst>
                                    </p:anim>
                                    <p:set>
                                      <p:cBhvr>
                                        <p:cTn id="272" dur="1" fill="hold">
                                          <p:stCondLst>
                                            <p:cond delay="4999"/>
                                          </p:stCondLst>
                                        </p:cTn>
                                        <p:tgtEl>
                                          <p:spTgt spid="26"/>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5000" fill="hold"/>
                                        <p:tgtEl>
                                          <p:spTgt spid="5"/>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9"/>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19"/>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1"/>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3"/>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5"/>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6"/>
                                        </p:tgtEl>
                                        <p:attrNameLst>
                                          <p:attrName>r</p:attrName>
                                        </p:attrNameLst>
                                      </p:cBhvr>
                                    </p:animRot>
                                  </p:childTnLst>
                                </p:cTn>
                              </p:par>
                              <p:par>
                                <p:cTn id="297" presetID="8" presetClass="emph" presetSubtype="0" fill="hold" nodeType="withEffect">
                                  <p:stCondLst>
                                    <p:cond delay="0"/>
                                  </p:stCondLst>
                                  <p:childTnLst>
                                    <p:animRot by="21600000">
                                      <p:cBhvr>
                                        <p:cTn id="298" dur="5000" fill="hold"/>
                                        <p:tgtEl>
                                          <p:spTgt spid="8"/>
                                        </p:tgtEl>
                                        <p:attrNameLst>
                                          <p:attrName>r</p:attrName>
                                        </p:attrNameLst>
                                      </p:cBhvr>
                                    </p:animRot>
                                  </p:childTnLst>
                                </p:cTn>
                              </p:par>
                              <p:par>
                                <p:cTn id="299" presetID="8" presetClass="emph" presetSubtype="0" fill="hold" nodeType="withEffect">
                                  <p:stCondLst>
                                    <p:cond delay="0"/>
                                  </p:stCondLst>
                                  <p:childTnLst>
                                    <p:animRot by="21600000">
                                      <p:cBhvr>
                                        <p:cTn id="300" dur="5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5000" fill="hold"/>
                                        <p:tgtEl>
                                          <p:spTgt spid="12"/>
                                        </p:tgtEl>
                                        <p:attrNameLst>
                                          <p:attrName>r</p:attrName>
                                        </p:attrNameLst>
                                      </p:cBhvr>
                                    </p:animRot>
                                  </p:childTnLst>
                                </p:cTn>
                              </p:par>
                              <p:par>
                                <p:cTn id="303" presetID="8" presetClass="emph" presetSubtype="0" fill="hold" nodeType="withEffect">
                                  <p:stCondLst>
                                    <p:cond delay="0"/>
                                  </p:stCondLst>
                                  <p:childTnLst>
                                    <p:animRot by="21600000">
                                      <p:cBhvr>
                                        <p:cTn id="304" dur="5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5000" fill="hold"/>
                                        <p:tgtEl>
                                          <p:spTgt spid="16"/>
                                        </p:tgtEl>
                                        <p:attrNameLst>
                                          <p:attrName>r</p:attrName>
                                        </p:attrNameLst>
                                      </p:cBhvr>
                                    </p:animRot>
                                  </p:childTnLst>
                                </p:cTn>
                              </p:par>
                              <p:par>
                                <p:cTn id="307" presetID="8" presetClass="emph" presetSubtype="0" fill="hold" nodeType="withEffect">
                                  <p:stCondLst>
                                    <p:cond delay="0"/>
                                  </p:stCondLst>
                                  <p:childTnLst>
                                    <p:animRot by="21600000">
                                      <p:cBhvr>
                                        <p:cTn id="308" dur="5000" fill="hold"/>
                                        <p:tgtEl>
                                          <p:spTgt spid="18"/>
                                        </p:tgtEl>
                                        <p:attrNameLst>
                                          <p:attrName>r</p:attrName>
                                        </p:attrNameLst>
                                      </p:cBhvr>
                                    </p:animRot>
                                  </p:childTnLst>
                                </p:cTn>
                              </p:par>
                              <p:par>
                                <p:cTn id="309" presetID="8" presetClass="emph" presetSubtype="0" fill="hold" nodeType="withEffect">
                                  <p:stCondLst>
                                    <p:cond delay="0"/>
                                  </p:stCondLst>
                                  <p:childTnLst>
                                    <p:animRot by="21600000">
                                      <p:cBhvr>
                                        <p:cTn id="310" dur="5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5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5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5000" fill="hold"/>
                                        <p:tgtEl>
                                          <p:spTgt spid="26"/>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5000" fill="hold"/>
                                        <p:tgtEl>
                                          <p:spTgt spid="4"/>
                                        </p:tgtEl>
                                        <p:attrNameLst>
                                          <p:attrName>ppt_w</p:attrName>
                                        </p:attrNameLst>
                                      </p:cBhvr>
                                      <p:tavLst>
                                        <p:tav tm="0">
                                          <p:val>
                                            <p:strVal val="4/3*#ppt_w"/>
                                          </p:val>
                                        </p:tav>
                                        <p:tav tm="100000">
                                          <p:val>
                                            <p:strVal val="#ppt_w"/>
                                          </p:val>
                                        </p:tav>
                                      </p:tavLst>
                                    </p:anim>
                                    <p:anim calcmode="lin" valueType="num">
                                      <p:cBhvr>
                                        <p:cTn id="320" dur="5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4800"/>
          </a:solidFill>
        </p:spPr>
        <p:txBody>
          <a:bodyPr/>
          <a:lstStyle/>
          <a:p>
            <a:endParaRPr lang="es-ES" dirty="0"/>
          </a:p>
        </p:txBody>
      </p:sp>
      <p:pic>
        <p:nvPicPr>
          <p:cNvPr id="4" name="3 Imagen" descr="caracol_en_la_orilla_del_mar-normal.jpg"/>
          <p:cNvPicPr>
            <a:picLocks noChangeAspect="1"/>
          </p:cNvPicPr>
          <p:nvPr/>
        </p:nvPicPr>
        <p:blipFill>
          <a:blip r:embed="rId2"/>
          <a:stretch>
            <a:fillRect/>
          </a:stretch>
        </p:blipFill>
        <p:spPr>
          <a:xfrm>
            <a:off x="0" y="0"/>
            <a:ext cx="9144000" cy="6858000"/>
          </a:xfrm>
          <a:prstGeom prst="rect">
            <a:avLst/>
          </a:prstGeom>
        </p:spPr>
      </p:pic>
      <p:pic>
        <p:nvPicPr>
          <p:cNvPr id="5" name="4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6" name="5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7" name="6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8" name="7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9" name="8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10" name="9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11" name="10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12" name="11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13" name="12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14" name="13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15" name="14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16" name="15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17" name="16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18" name="17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19" name="18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20" name="19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0-#ppt_w/2"/>
                                          </p:val>
                                        </p:tav>
                                        <p:tav tm="100000">
                                          <p:val>
                                            <p:strVal val="#ppt_x"/>
                                          </p:val>
                                        </p:tav>
                                      </p:tavLst>
                                    </p:anim>
                                    <p:anim calcmode="lin" valueType="num">
                                      <p:cBhvr additive="base">
                                        <p:cTn id="15" dur="4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6000" fill="hold"/>
                                        <p:tgtEl>
                                          <p:spTgt spid="10"/>
                                        </p:tgtEl>
                                        <p:attrNameLst>
                                          <p:attrName>ppt_x</p:attrName>
                                        </p:attrNameLst>
                                      </p:cBhvr>
                                      <p:tavLst>
                                        <p:tav tm="0">
                                          <p:val>
                                            <p:strVal val="0-#ppt_w/2"/>
                                          </p:val>
                                        </p:tav>
                                        <p:tav tm="100000">
                                          <p:val>
                                            <p:strVal val="#ppt_x"/>
                                          </p:val>
                                        </p:tav>
                                      </p:tavLst>
                                    </p:anim>
                                    <p:anim calcmode="lin" valueType="num">
                                      <p:cBhvr additive="base">
                                        <p:cTn id="23" dur="6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7000" fill="hold"/>
                                        <p:tgtEl>
                                          <p:spTgt spid="13"/>
                                        </p:tgtEl>
                                        <p:attrNameLst>
                                          <p:attrName>ppt_x</p:attrName>
                                        </p:attrNameLst>
                                      </p:cBhvr>
                                      <p:tavLst>
                                        <p:tav tm="0">
                                          <p:val>
                                            <p:strVal val="0-#ppt_w/2"/>
                                          </p:val>
                                        </p:tav>
                                        <p:tav tm="100000">
                                          <p:val>
                                            <p:strVal val="#ppt_x"/>
                                          </p:val>
                                        </p:tav>
                                      </p:tavLst>
                                    </p:anim>
                                    <p:anim calcmode="lin" valueType="num">
                                      <p:cBhvr additive="base">
                                        <p:cTn id="27" dur="7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8000" fill="hold"/>
                                        <p:tgtEl>
                                          <p:spTgt spid="15"/>
                                        </p:tgtEl>
                                        <p:attrNameLst>
                                          <p:attrName>ppt_x</p:attrName>
                                        </p:attrNameLst>
                                      </p:cBhvr>
                                      <p:tavLst>
                                        <p:tav tm="0">
                                          <p:val>
                                            <p:strVal val="0-#ppt_w/2"/>
                                          </p:val>
                                        </p:tav>
                                        <p:tav tm="100000">
                                          <p:val>
                                            <p:strVal val="#ppt_x"/>
                                          </p:val>
                                        </p:tav>
                                      </p:tavLst>
                                    </p:anim>
                                    <p:anim calcmode="lin" valueType="num">
                                      <p:cBhvr additive="base">
                                        <p:cTn id="31" dur="8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9000" fill="hold"/>
                                        <p:tgtEl>
                                          <p:spTgt spid="17"/>
                                        </p:tgtEl>
                                        <p:attrNameLst>
                                          <p:attrName>ppt_x</p:attrName>
                                        </p:attrNameLst>
                                      </p:cBhvr>
                                      <p:tavLst>
                                        <p:tav tm="0">
                                          <p:val>
                                            <p:strVal val="0-#ppt_w/2"/>
                                          </p:val>
                                        </p:tav>
                                        <p:tav tm="100000">
                                          <p:val>
                                            <p:strVal val="#ppt_x"/>
                                          </p:val>
                                        </p:tav>
                                      </p:tavLst>
                                    </p:anim>
                                    <p:anim calcmode="lin" valueType="num">
                                      <p:cBhvr additive="base">
                                        <p:cTn id="35" dur="9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10000" fill="hold"/>
                                        <p:tgtEl>
                                          <p:spTgt spid="18"/>
                                        </p:tgtEl>
                                        <p:attrNameLst>
                                          <p:attrName>ppt_x</p:attrName>
                                        </p:attrNameLst>
                                      </p:cBhvr>
                                      <p:tavLst>
                                        <p:tav tm="0">
                                          <p:val>
                                            <p:strVal val="0-#ppt_w/2"/>
                                          </p:val>
                                        </p:tav>
                                        <p:tav tm="100000">
                                          <p:val>
                                            <p:strVal val="#ppt_x"/>
                                          </p:val>
                                        </p:tav>
                                      </p:tavLst>
                                    </p:anim>
                                    <p:anim calcmode="lin" valueType="num">
                                      <p:cBhvr additive="base">
                                        <p:cTn id="39" dur="10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0" fill="hold"/>
                                        <p:tgtEl>
                                          <p:spTgt spid="12"/>
                                        </p:tgtEl>
                                        <p:attrNameLst>
                                          <p:attrName>ppt_x</p:attrName>
                                        </p:attrNameLst>
                                      </p:cBhvr>
                                      <p:tavLst>
                                        <p:tav tm="0">
                                          <p:val>
                                            <p:strVal val="1+#ppt_w/2"/>
                                          </p:val>
                                        </p:tav>
                                        <p:tav tm="100000">
                                          <p:val>
                                            <p:strVal val="#ppt_x"/>
                                          </p:val>
                                        </p:tav>
                                      </p:tavLst>
                                    </p:anim>
                                    <p:anim calcmode="lin" valueType="num">
                                      <p:cBhvr additive="base">
                                        <p:cTn id="55" dur="6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7000" fill="hold"/>
                                        <p:tgtEl>
                                          <p:spTgt spid="14"/>
                                        </p:tgtEl>
                                        <p:attrNameLst>
                                          <p:attrName>ppt_x</p:attrName>
                                        </p:attrNameLst>
                                      </p:cBhvr>
                                      <p:tavLst>
                                        <p:tav tm="0">
                                          <p:val>
                                            <p:strVal val="1+#ppt_w/2"/>
                                          </p:val>
                                        </p:tav>
                                        <p:tav tm="100000">
                                          <p:val>
                                            <p:strVal val="#ppt_x"/>
                                          </p:val>
                                        </p:tav>
                                      </p:tavLst>
                                    </p:anim>
                                    <p:anim calcmode="lin" valueType="num">
                                      <p:cBhvr additive="base">
                                        <p:cTn id="59" dur="7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8000" fill="hold"/>
                                        <p:tgtEl>
                                          <p:spTgt spid="16"/>
                                        </p:tgtEl>
                                        <p:attrNameLst>
                                          <p:attrName>ppt_x</p:attrName>
                                        </p:attrNameLst>
                                      </p:cBhvr>
                                      <p:tavLst>
                                        <p:tav tm="0">
                                          <p:val>
                                            <p:strVal val="1+#ppt_w/2"/>
                                          </p:val>
                                        </p:tav>
                                        <p:tav tm="100000">
                                          <p:val>
                                            <p:strVal val="#ppt_x"/>
                                          </p:val>
                                        </p:tav>
                                      </p:tavLst>
                                    </p:anim>
                                    <p:anim calcmode="lin" valueType="num">
                                      <p:cBhvr additive="base">
                                        <p:cTn id="63" dur="8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9000" fill="hold"/>
                                        <p:tgtEl>
                                          <p:spTgt spid="19"/>
                                        </p:tgtEl>
                                        <p:attrNameLst>
                                          <p:attrName>ppt_x</p:attrName>
                                        </p:attrNameLst>
                                      </p:cBhvr>
                                      <p:tavLst>
                                        <p:tav tm="0">
                                          <p:val>
                                            <p:strVal val="1+#ppt_w/2"/>
                                          </p:val>
                                        </p:tav>
                                        <p:tav tm="100000">
                                          <p:val>
                                            <p:strVal val="#ppt_x"/>
                                          </p:val>
                                        </p:tav>
                                      </p:tavLst>
                                    </p:anim>
                                    <p:anim calcmode="lin" valueType="num">
                                      <p:cBhvr additive="base">
                                        <p:cTn id="67" dur="9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10000" fill="hold"/>
                                        <p:tgtEl>
                                          <p:spTgt spid="20"/>
                                        </p:tgtEl>
                                        <p:attrNameLst>
                                          <p:attrName>ppt_x</p:attrName>
                                        </p:attrNameLst>
                                      </p:cBhvr>
                                      <p:tavLst>
                                        <p:tav tm="0">
                                          <p:val>
                                            <p:strVal val="1+#ppt_w/2"/>
                                          </p:val>
                                        </p:tav>
                                        <p:tav tm="100000">
                                          <p:val>
                                            <p:strVal val="#ppt_x"/>
                                          </p:val>
                                        </p:tav>
                                      </p:tavLst>
                                    </p:anim>
                                    <p:anim calcmode="lin" valueType="num">
                                      <p:cBhvr additive="base">
                                        <p:cTn id="71" dur="10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20"/>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1+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1+ppt_w/2"/>
                                          </p:val>
                                        </p:tav>
                                      </p:tavLst>
                                    </p:anim>
                                    <p:anim calcmode="lin" valueType="num">
                                      <p:cBhvr additive="base">
                                        <p:cTn id="111" dur="5000"/>
                                        <p:tgtEl>
                                          <p:spTgt spid="7"/>
                                        </p:tgtEl>
                                        <p:attrNameLst>
                                          <p:attrName>ppt_y</p:attrName>
                                        </p:attrNameLst>
                                      </p:cBhvr>
                                      <p:tavLst>
                                        <p:tav tm="0">
                                          <p:val>
                                            <p:strVal val="ppt_y"/>
                                          </p:val>
                                        </p:tav>
                                        <p:tav tm="100000">
                                          <p:val>
                                            <p:strVal val="ppt_y"/>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1+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1+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1+ppt_w/2"/>
                                          </p:val>
                                        </p:tav>
                                      </p:tavLst>
                                    </p:anim>
                                    <p:anim calcmode="lin" valueType="num">
                                      <p:cBhvr additive="base">
                                        <p:cTn id="127" dur="5000"/>
                                        <p:tgtEl>
                                          <p:spTgt spid="15"/>
                                        </p:tgtEl>
                                        <p:attrNameLst>
                                          <p:attrName>ppt_y</p:attrName>
                                        </p:attrNameLst>
                                      </p:cBhvr>
                                      <p:tavLst>
                                        <p:tav tm="0">
                                          <p:val>
                                            <p:strVal val="ppt_y"/>
                                          </p:val>
                                        </p:tav>
                                        <p:tav tm="100000">
                                          <p:val>
                                            <p:strVal val="ppt_y"/>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1+ppt_w/2"/>
                                          </p:val>
                                        </p:tav>
                                      </p:tavLst>
                                    </p:anim>
                                    <p:anim calcmode="lin" valueType="num">
                                      <p:cBhvr additive="base">
                                        <p:cTn id="131" dur="5000"/>
                                        <p:tgtEl>
                                          <p:spTgt spid="17"/>
                                        </p:tgtEl>
                                        <p:attrNameLst>
                                          <p:attrName>ppt_y</p:attrName>
                                        </p:attrNameLst>
                                      </p:cBhvr>
                                      <p:tavLst>
                                        <p:tav tm="0">
                                          <p:val>
                                            <p:strVal val="ppt_y"/>
                                          </p:val>
                                        </p:tav>
                                        <p:tav tm="100000">
                                          <p:val>
                                            <p:strVal val="ppt_y"/>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8"/>
                                        </p:tgtEl>
                                        <p:attrNameLst>
                                          <p:attrName>ppt_x</p:attrName>
                                        </p:attrNameLst>
                                      </p:cBhvr>
                                      <p:tavLst>
                                        <p:tav tm="0">
                                          <p:val>
                                            <p:strVal val="ppt_x"/>
                                          </p:val>
                                        </p:tav>
                                        <p:tav tm="100000">
                                          <p:val>
                                            <p:strVal val="1+ppt_w/2"/>
                                          </p:val>
                                        </p:tav>
                                      </p:tavLst>
                                    </p:anim>
                                    <p:anim calcmode="lin" valueType="num">
                                      <p:cBhvr additive="base">
                                        <p:cTn id="135" dur="5000"/>
                                        <p:tgtEl>
                                          <p:spTgt spid="18"/>
                                        </p:tgtEl>
                                        <p:attrNameLst>
                                          <p:attrName>ppt_y</p:attrName>
                                        </p:attrNameLst>
                                      </p:cBhvr>
                                      <p:tavLst>
                                        <p:tav tm="0">
                                          <p:val>
                                            <p:strVal val="ppt_y"/>
                                          </p:val>
                                        </p:tav>
                                        <p:tav tm="100000">
                                          <p:val>
                                            <p:strVal val="ppt_y"/>
                                          </p:val>
                                        </p:tav>
                                      </p:tavLst>
                                    </p:anim>
                                    <p:set>
                                      <p:cBhvr>
                                        <p:cTn id="136" dur="1" fill="hold">
                                          <p:stCondLst>
                                            <p:cond delay="4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8"/>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6"/>
                                        </p:tgtEl>
                                        <p:attrNameLst>
                                          <p:attrName>ppt_x</p:attrName>
                                        </p:attrNameLst>
                                      </p:cBhvr>
                                      <p:tavLst>
                                        <p:tav tm="0">
                                          <p:val>
                                            <p:strVal val="ppt_x"/>
                                          </p:val>
                                        </p:tav>
                                        <p:tav tm="100000">
                                          <p:val>
                                            <p:strVal val="0-ppt_w/2"/>
                                          </p:val>
                                        </p:tav>
                                      </p:tavLst>
                                    </p:anim>
                                    <p:anim calcmode="lin" valueType="num">
                                      <p:cBhvr additive="base">
                                        <p:cTn id="155" dur="5000"/>
                                        <p:tgtEl>
                                          <p:spTgt spid="6"/>
                                        </p:tgtEl>
                                        <p:attrNameLst>
                                          <p:attrName>ppt_y</p:attrName>
                                        </p:attrNameLst>
                                      </p:cBhvr>
                                      <p:tavLst>
                                        <p:tav tm="0">
                                          <p:val>
                                            <p:strVal val="ppt_y"/>
                                          </p:val>
                                        </p:tav>
                                        <p:tav tm="100000">
                                          <p:val>
                                            <p:strVal val="ppt_y"/>
                                          </p:val>
                                        </p:tav>
                                      </p:tavLst>
                                    </p:anim>
                                    <p:set>
                                      <p:cBhvr>
                                        <p:cTn id="156" dur="1" fill="hold">
                                          <p:stCondLst>
                                            <p:cond delay="4999"/>
                                          </p:stCondLst>
                                        </p:cTn>
                                        <p:tgtEl>
                                          <p:spTgt spid="6"/>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8"/>
                                        </p:tgtEl>
                                        <p:attrNameLst>
                                          <p:attrName>ppt_x</p:attrName>
                                        </p:attrNameLst>
                                      </p:cBhvr>
                                      <p:tavLst>
                                        <p:tav tm="0">
                                          <p:val>
                                            <p:strVal val="ppt_x"/>
                                          </p:val>
                                        </p:tav>
                                        <p:tav tm="100000">
                                          <p:val>
                                            <p:strVal val="0-ppt_w/2"/>
                                          </p:val>
                                        </p:tav>
                                      </p:tavLst>
                                    </p:anim>
                                    <p:anim calcmode="lin" valueType="num">
                                      <p:cBhvr additive="base">
                                        <p:cTn id="159" dur="5000"/>
                                        <p:tgtEl>
                                          <p:spTgt spid="8"/>
                                        </p:tgtEl>
                                        <p:attrNameLst>
                                          <p:attrName>ppt_y</p:attrName>
                                        </p:attrNameLst>
                                      </p:cBhvr>
                                      <p:tavLst>
                                        <p:tav tm="0">
                                          <p:val>
                                            <p:strVal val="ppt_y"/>
                                          </p:val>
                                        </p:tav>
                                        <p:tav tm="100000">
                                          <p:val>
                                            <p:strVal val="ppt_y"/>
                                          </p:val>
                                        </p:tav>
                                      </p:tavLst>
                                    </p:anim>
                                    <p:set>
                                      <p:cBhvr>
                                        <p:cTn id="160" dur="1" fill="hold">
                                          <p:stCondLst>
                                            <p:cond delay="4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1"/>
                                        </p:tgtEl>
                                        <p:attrNameLst>
                                          <p:attrName>ppt_x</p:attrName>
                                        </p:attrNameLst>
                                      </p:cBhvr>
                                      <p:tavLst>
                                        <p:tav tm="0">
                                          <p:val>
                                            <p:strVal val="ppt_x"/>
                                          </p:val>
                                        </p:tav>
                                        <p:tav tm="100000">
                                          <p:val>
                                            <p:strVal val="0-ppt_w/2"/>
                                          </p:val>
                                        </p:tav>
                                      </p:tavLst>
                                    </p:anim>
                                    <p:anim calcmode="lin" valueType="num">
                                      <p:cBhvr additive="base">
                                        <p:cTn id="163" dur="5000"/>
                                        <p:tgtEl>
                                          <p:spTgt spid="11"/>
                                        </p:tgtEl>
                                        <p:attrNameLst>
                                          <p:attrName>ppt_y</p:attrName>
                                        </p:attrNameLst>
                                      </p:cBhvr>
                                      <p:tavLst>
                                        <p:tav tm="0">
                                          <p:val>
                                            <p:strVal val="ppt_y"/>
                                          </p:val>
                                        </p:tav>
                                        <p:tav tm="100000">
                                          <p:val>
                                            <p:strVal val="ppt_y"/>
                                          </p:val>
                                        </p:tav>
                                      </p:tavLst>
                                    </p:anim>
                                    <p:set>
                                      <p:cBhvr>
                                        <p:cTn id="164" dur="1" fill="hold">
                                          <p:stCondLst>
                                            <p:cond delay="4999"/>
                                          </p:stCondLst>
                                        </p:cTn>
                                        <p:tgtEl>
                                          <p:spTgt spid="11"/>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2"/>
                                        </p:tgtEl>
                                        <p:attrNameLst>
                                          <p:attrName>ppt_x</p:attrName>
                                        </p:attrNameLst>
                                      </p:cBhvr>
                                      <p:tavLst>
                                        <p:tav tm="0">
                                          <p:val>
                                            <p:strVal val="ppt_x"/>
                                          </p:val>
                                        </p:tav>
                                        <p:tav tm="100000">
                                          <p:val>
                                            <p:strVal val="0-ppt_w/2"/>
                                          </p:val>
                                        </p:tav>
                                      </p:tavLst>
                                    </p:anim>
                                    <p:anim calcmode="lin" valueType="num">
                                      <p:cBhvr additive="base">
                                        <p:cTn id="167" dur="5000"/>
                                        <p:tgtEl>
                                          <p:spTgt spid="12"/>
                                        </p:tgtEl>
                                        <p:attrNameLst>
                                          <p:attrName>ppt_y</p:attrName>
                                        </p:attrNameLst>
                                      </p:cBhvr>
                                      <p:tavLst>
                                        <p:tav tm="0">
                                          <p:val>
                                            <p:strVal val="ppt_y"/>
                                          </p:val>
                                        </p:tav>
                                        <p:tav tm="100000">
                                          <p:val>
                                            <p:strVal val="ppt_y"/>
                                          </p:val>
                                        </p:tav>
                                      </p:tavLst>
                                    </p:anim>
                                    <p:set>
                                      <p:cBhvr>
                                        <p:cTn id="168" dur="1" fill="hold">
                                          <p:stCondLst>
                                            <p:cond delay="4999"/>
                                          </p:stCondLst>
                                        </p:cTn>
                                        <p:tgtEl>
                                          <p:spTgt spid="1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4"/>
                                        </p:tgtEl>
                                        <p:attrNameLst>
                                          <p:attrName>ppt_x</p:attrName>
                                        </p:attrNameLst>
                                      </p:cBhvr>
                                      <p:tavLst>
                                        <p:tav tm="0">
                                          <p:val>
                                            <p:strVal val="ppt_x"/>
                                          </p:val>
                                        </p:tav>
                                        <p:tav tm="100000">
                                          <p:val>
                                            <p:strVal val="0-ppt_w/2"/>
                                          </p:val>
                                        </p:tav>
                                      </p:tavLst>
                                    </p:anim>
                                    <p:anim calcmode="lin" valueType="num">
                                      <p:cBhvr additive="base">
                                        <p:cTn id="171" dur="5000"/>
                                        <p:tgtEl>
                                          <p:spTgt spid="14"/>
                                        </p:tgtEl>
                                        <p:attrNameLst>
                                          <p:attrName>ppt_y</p:attrName>
                                        </p:attrNameLst>
                                      </p:cBhvr>
                                      <p:tavLst>
                                        <p:tav tm="0">
                                          <p:val>
                                            <p:strVal val="ppt_y"/>
                                          </p:val>
                                        </p:tav>
                                        <p:tav tm="100000">
                                          <p:val>
                                            <p:strVal val="ppt_y"/>
                                          </p:val>
                                        </p:tav>
                                      </p:tavLst>
                                    </p:anim>
                                    <p:set>
                                      <p:cBhvr>
                                        <p:cTn id="172" dur="1" fill="hold">
                                          <p:stCondLst>
                                            <p:cond delay="4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9"/>
                                        </p:tgtEl>
                                        <p:attrNameLst>
                                          <p:attrName>ppt_x</p:attrName>
                                        </p:attrNameLst>
                                      </p:cBhvr>
                                      <p:tavLst>
                                        <p:tav tm="0">
                                          <p:val>
                                            <p:strVal val="ppt_x"/>
                                          </p:val>
                                        </p:tav>
                                        <p:tav tm="100000">
                                          <p:val>
                                            <p:strVal val="0-ppt_w/2"/>
                                          </p:val>
                                        </p:tav>
                                      </p:tavLst>
                                    </p:anim>
                                    <p:anim calcmode="lin" valueType="num">
                                      <p:cBhvr additive="base">
                                        <p:cTn id="179" dur="5000"/>
                                        <p:tgtEl>
                                          <p:spTgt spid="19"/>
                                        </p:tgtEl>
                                        <p:attrNameLst>
                                          <p:attrName>ppt_y</p:attrName>
                                        </p:attrNameLst>
                                      </p:cBhvr>
                                      <p:tavLst>
                                        <p:tav tm="0">
                                          <p:val>
                                            <p:strVal val="ppt_y"/>
                                          </p:val>
                                        </p:tav>
                                        <p:tav tm="100000">
                                          <p:val>
                                            <p:strVal val="ppt_y"/>
                                          </p:val>
                                        </p:tav>
                                      </p:tavLst>
                                    </p:anim>
                                    <p:set>
                                      <p:cBhvr>
                                        <p:cTn id="180" dur="1" fill="hold">
                                          <p:stCondLst>
                                            <p:cond delay="4999"/>
                                          </p:stCondLst>
                                        </p:cTn>
                                        <p:tgtEl>
                                          <p:spTgt spid="19"/>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20"/>
                                        </p:tgtEl>
                                        <p:attrNameLst>
                                          <p:attrName>ppt_x</p:attrName>
                                        </p:attrNameLst>
                                      </p:cBhvr>
                                      <p:tavLst>
                                        <p:tav tm="0">
                                          <p:val>
                                            <p:strVal val="ppt_x"/>
                                          </p:val>
                                        </p:tav>
                                        <p:tav tm="100000">
                                          <p:val>
                                            <p:strVal val="0-ppt_w/2"/>
                                          </p:val>
                                        </p:tav>
                                      </p:tavLst>
                                    </p:anim>
                                    <p:anim calcmode="lin" valueType="num">
                                      <p:cBhvr additive="base">
                                        <p:cTn id="183" dur="5000"/>
                                        <p:tgtEl>
                                          <p:spTgt spid="20"/>
                                        </p:tgtEl>
                                        <p:attrNameLst>
                                          <p:attrName>ppt_y</p:attrName>
                                        </p:attrNameLst>
                                      </p:cBhvr>
                                      <p:tavLst>
                                        <p:tav tm="0">
                                          <p:val>
                                            <p:strVal val="ppt_y"/>
                                          </p:val>
                                        </p:tav>
                                        <p:tav tm="100000">
                                          <p:val>
                                            <p:strVal val="ppt_y"/>
                                          </p:val>
                                        </p:tav>
                                      </p:tavLst>
                                    </p:anim>
                                    <p:set>
                                      <p:cBhvr>
                                        <p:cTn id="184" dur="1" fill="hold">
                                          <p:stCondLst>
                                            <p:cond delay="4999"/>
                                          </p:stCondLst>
                                        </p:cTn>
                                        <p:tgtEl>
                                          <p:spTgt spid="20"/>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60000"/>
                  <a:lumOff val="40000"/>
                </a:schemeClr>
              </a:gs>
              <a:gs pos="50000">
                <a:srgbClr val="00297A">
                  <a:shade val="67500"/>
                  <a:satMod val="115000"/>
                </a:srgbClr>
              </a:gs>
              <a:gs pos="100000">
                <a:srgbClr val="00297A">
                  <a:shade val="100000"/>
                  <a:satMod val="115000"/>
                </a:srgbClr>
              </a:gs>
            </a:gsLst>
            <a:path path="circle">
              <a:fillToRect l="50000" t="50000" r="50000" b="50000"/>
            </a:path>
            <a:tileRect/>
          </a:gradFill>
        </p:spPr>
        <p:txBody>
          <a:bodyPr/>
          <a:lstStyle/>
          <a:p>
            <a:endParaRPr lang="es-ES" dirty="0"/>
          </a:p>
        </p:txBody>
      </p:sp>
      <p:pic>
        <p:nvPicPr>
          <p:cNvPr id="4" name="3 Imagen" descr="d0d8c66d1f00d6d7c53110902b411ba4.jpg"/>
          <p:cNvPicPr>
            <a:picLocks noChangeAspect="1"/>
          </p:cNvPicPr>
          <p:nvPr/>
        </p:nvPicPr>
        <p:blipFill>
          <a:blip r:embed="rId2"/>
          <a:stretch>
            <a:fillRect/>
          </a:stretch>
        </p:blipFill>
        <p:spPr>
          <a:xfrm>
            <a:off x="0" y="0"/>
            <a:ext cx="9144000" cy="6858000"/>
          </a:xfrm>
          <a:prstGeom prst="rect">
            <a:avLst/>
          </a:prstGeom>
        </p:spPr>
      </p:pic>
      <p:pic>
        <p:nvPicPr>
          <p:cNvPr id="5" name="4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1896093">
            <a:off x="3934663" y="1343499"/>
            <a:ext cx="1709391" cy="2239380"/>
          </a:xfrm>
          <a:prstGeom prst="rect">
            <a:avLst/>
          </a:prstGeom>
        </p:spPr>
      </p:pic>
      <p:pic>
        <p:nvPicPr>
          <p:cNvPr id="6" name="5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4410986">
            <a:off x="4613683" y="1750215"/>
            <a:ext cx="1709391" cy="2239380"/>
          </a:xfrm>
          <a:prstGeom prst="rect">
            <a:avLst/>
          </a:prstGeom>
        </p:spPr>
      </p:pic>
      <p:pic>
        <p:nvPicPr>
          <p:cNvPr id="7" name="6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7498312">
            <a:off x="4573190" y="2516526"/>
            <a:ext cx="1709391" cy="2239380"/>
          </a:xfrm>
          <a:prstGeom prst="rect">
            <a:avLst/>
          </a:prstGeom>
        </p:spPr>
      </p:pic>
      <p:pic>
        <p:nvPicPr>
          <p:cNvPr id="8" name="7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9957203">
            <a:off x="4133931" y="3410880"/>
            <a:ext cx="1709391" cy="2239380"/>
          </a:xfrm>
          <a:prstGeom prst="rect">
            <a:avLst/>
          </a:prstGeom>
        </p:spPr>
      </p:pic>
      <p:pic>
        <p:nvPicPr>
          <p:cNvPr id="9" name="8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1824180">
            <a:off x="3449484" y="3278942"/>
            <a:ext cx="1709391" cy="2239380"/>
          </a:xfrm>
          <a:prstGeom prst="rect">
            <a:avLst/>
          </a:prstGeom>
        </p:spPr>
      </p:pic>
      <p:pic>
        <p:nvPicPr>
          <p:cNvPr id="10" name="9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4421753">
            <a:off x="2742458" y="2744917"/>
            <a:ext cx="1826315" cy="2239380"/>
          </a:xfrm>
          <a:prstGeom prst="rect">
            <a:avLst/>
          </a:prstGeom>
        </p:spPr>
      </p:pic>
      <p:pic>
        <p:nvPicPr>
          <p:cNvPr id="11" name="10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7069616">
            <a:off x="2789302" y="1996471"/>
            <a:ext cx="1826315" cy="2239380"/>
          </a:xfrm>
          <a:prstGeom prst="rect">
            <a:avLst/>
          </a:prstGeom>
        </p:spPr>
      </p:pic>
      <p:pic>
        <p:nvPicPr>
          <p:cNvPr id="12" name="11 Imagen" descr="10.png"/>
          <p:cNvPicPr>
            <a:picLocks noChangeAspect="1"/>
          </p:cNvPicPr>
          <p:nvPr/>
        </p:nvPicPr>
        <p:blipFill>
          <a:blip r:embed="rId3">
            <a:duotone>
              <a:prstClr val="black"/>
              <a:schemeClr val="accent1">
                <a:tint val="45000"/>
                <a:satMod val="400000"/>
              </a:schemeClr>
            </a:duotone>
            <a:lum bright="-30000" contrast="40000"/>
          </a:blip>
          <a:srcRect l="6724" t="2609" r="63433" b="36086"/>
          <a:stretch>
            <a:fillRect/>
          </a:stretch>
        </p:blipFill>
        <p:spPr>
          <a:xfrm rot="8955507">
            <a:off x="3230083" y="1452421"/>
            <a:ext cx="1826315" cy="2239380"/>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caracol-de-mar-2155.jpg"/>
          <p:cNvPicPr>
            <a:picLocks noChangeAspect="1"/>
          </p:cNvPicPr>
          <p:nvPr/>
        </p:nvPicPr>
        <p:blipFill>
          <a:blip r:embed="rId2"/>
          <a:stretch>
            <a:fillRect/>
          </a:stretch>
        </p:blipFill>
        <p:spPr>
          <a:xfrm>
            <a:off x="0" y="6691"/>
            <a:ext cx="9144000" cy="6851309"/>
          </a:xfrm>
          <a:prstGeom prst="rect">
            <a:avLst/>
          </a:prstGeom>
        </p:spPr>
      </p:pic>
      <p:pic>
        <p:nvPicPr>
          <p:cNvPr id="5" name="4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6" name="5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970764" y="1029917"/>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duotone>
              <a:schemeClr val="accent6">
                <a:shade val="45000"/>
                <a:satMod val="135000"/>
              </a:schemeClr>
              <a:prstClr val="white"/>
            </a:duotone>
            <a:lum contrast="40000"/>
          </a:blip>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4" cstate="print">
            <a:duotone>
              <a:schemeClr val="accent6">
                <a:shade val="45000"/>
                <a:satMod val="135000"/>
              </a:schemeClr>
              <a:prstClr val="white"/>
            </a:duotone>
            <a:lum contrast="40000"/>
          </a:blip>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5" cstate="print">
            <a:duotone>
              <a:schemeClr val="accent6">
                <a:shade val="45000"/>
                <a:satMod val="135000"/>
              </a:schemeClr>
              <a:prstClr val="white"/>
            </a:duotone>
            <a:lum contrast="40000"/>
          </a:blip>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0" fill="hold"/>
                                        <p:tgtEl>
                                          <p:spTgt spid="6"/>
                                        </p:tgtEl>
                                        <p:attrNameLst>
                                          <p:attrName>ppt_x</p:attrName>
                                        </p:attrNameLst>
                                      </p:cBhvr>
                                      <p:tavLst>
                                        <p:tav tm="0">
                                          <p:val>
                                            <p:strVal val="1+#ppt_w/2"/>
                                          </p:val>
                                        </p:tav>
                                        <p:tav tm="100000">
                                          <p:val>
                                            <p:strVal val="#ppt_x"/>
                                          </p:val>
                                        </p:tav>
                                      </p:tavLst>
                                    </p:anim>
                                    <p:anim calcmode="lin" valueType="num">
                                      <p:cBhvr additive="base">
                                        <p:cTn id="31" dur="5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0" fill="hold"/>
                                        <p:tgtEl>
                                          <p:spTgt spid="7"/>
                                        </p:tgtEl>
                                        <p:attrNameLst>
                                          <p:attrName>ppt_x</p:attrName>
                                        </p:attrNameLst>
                                      </p:cBhvr>
                                      <p:tavLst>
                                        <p:tav tm="0">
                                          <p:val>
                                            <p:strVal val="1+#ppt_w/2"/>
                                          </p:val>
                                        </p:tav>
                                        <p:tav tm="100000">
                                          <p:val>
                                            <p:strVal val="#ppt_x"/>
                                          </p:val>
                                        </p:tav>
                                      </p:tavLst>
                                    </p:anim>
                                    <p:anim calcmode="lin" valueType="num">
                                      <p:cBhvr additive="base">
                                        <p:cTn id="35" dur="5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1+#ppt_w/2"/>
                                          </p:val>
                                        </p:tav>
                                        <p:tav tm="100000">
                                          <p:val>
                                            <p:strVal val="#ppt_x"/>
                                          </p:val>
                                        </p:tav>
                                      </p:tavLst>
                                    </p:anim>
                                    <p:anim calcmode="lin" valueType="num">
                                      <p:cBhvr additive="base">
                                        <p:cTn id="39" dur="5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1+#ppt_w/2"/>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1+#ppt_w/2"/>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2"/>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4"/>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3"/>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6"/>
                                        </p:tgtEl>
                                        <p:attrNameLst>
                                          <p:attrName>ppt_x</p:attrName>
                                        </p:attrNameLst>
                                      </p:cBhvr>
                                      <p:tavLst>
                                        <p:tav tm="0">
                                          <p:val>
                                            <p:strVal val="ppt_x"/>
                                          </p:val>
                                        </p:tav>
                                        <p:tav tm="100000">
                                          <p:val>
                                            <p:strVal val="1+ppt_w/2"/>
                                          </p:val>
                                        </p:tav>
                                      </p:tavLst>
                                    </p:anim>
                                    <p:anim calcmode="lin" valueType="num">
                                      <p:cBhvr additive="base">
                                        <p:cTn id="71" dur="5000"/>
                                        <p:tgtEl>
                                          <p:spTgt spid="6"/>
                                        </p:tgtEl>
                                        <p:attrNameLst>
                                          <p:attrName>ppt_y</p:attrName>
                                        </p:attrNameLst>
                                      </p:cBhvr>
                                      <p:tavLst>
                                        <p:tav tm="0">
                                          <p:val>
                                            <p:strVal val="ppt_y"/>
                                          </p:val>
                                        </p:tav>
                                        <p:tav tm="100000">
                                          <p:val>
                                            <p:strVal val="1+ppt_h/2"/>
                                          </p:val>
                                        </p:tav>
                                      </p:tavLst>
                                    </p:anim>
                                    <p:set>
                                      <p:cBhvr>
                                        <p:cTn id="72" dur="1" fill="hold">
                                          <p:stCondLst>
                                            <p:cond delay="4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7"/>
                                        </p:tgtEl>
                                        <p:attrNameLst>
                                          <p:attrName>ppt_x</p:attrName>
                                        </p:attrNameLst>
                                      </p:cBhvr>
                                      <p:tavLst>
                                        <p:tav tm="0">
                                          <p:val>
                                            <p:strVal val="ppt_x"/>
                                          </p:val>
                                        </p:tav>
                                        <p:tav tm="100000">
                                          <p:val>
                                            <p:strVal val="1+ppt_w/2"/>
                                          </p:val>
                                        </p:tav>
                                      </p:tavLst>
                                    </p:anim>
                                    <p:anim calcmode="lin" valueType="num">
                                      <p:cBhvr additive="base">
                                        <p:cTn id="75" dur="5000"/>
                                        <p:tgtEl>
                                          <p:spTgt spid="7"/>
                                        </p:tgtEl>
                                        <p:attrNameLst>
                                          <p:attrName>ppt_y</p:attrName>
                                        </p:attrNameLst>
                                      </p:cBhvr>
                                      <p:tavLst>
                                        <p:tav tm="0">
                                          <p:val>
                                            <p:strVal val="ppt_y"/>
                                          </p:val>
                                        </p:tav>
                                        <p:tav tm="100000">
                                          <p:val>
                                            <p:strVal val="1+ppt_h/2"/>
                                          </p:val>
                                        </p:tav>
                                      </p:tavLst>
                                    </p:anim>
                                    <p:set>
                                      <p:cBhvr>
                                        <p:cTn id="76" dur="1" fill="hold">
                                          <p:stCondLst>
                                            <p:cond delay="4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0"/>
                                        </p:tgtEl>
                                        <p:attrNameLst>
                                          <p:attrName>ppt_x</p:attrName>
                                        </p:attrNameLst>
                                      </p:cBhvr>
                                      <p:tavLst>
                                        <p:tav tm="0">
                                          <p:val>
                                            <p:strVal val="ppt_x"/>
                                          </p:val>
                                        </p:tav>
                                        <p:tav tm="100000">
                                          <p:val>
                                            <p:strVal val="1+ppt_w/2"/>
                                          </p:val>
                                        </p:tav>
                                      </p:tavLst>
                                    </p:anim>
                                    <p:anim calcmode="lin" valueType="num">
                                      <p:cBhvr additive="base">
                                        <p:cTn id="79" dur="5000"/>
                                        <p:tgtEl>
                                          <p:spTgt spid="10"/>
                                        </p:tgtEl>
                                        <p:attrNameLst>
                                          <p:attrName>ppt_y</p:attrName>
                                        </p:attrNameLst>
                                      </p:cBhvr>
                                      <p:tavLst>
                                        <p:tav tm="0">
                                          <p:val>
                                            <p:strVal val="ppt_y"/>
                                          </p:val>
                                        </p:tav>
                                        <p:tav tm="100000">
                                          <p:val>
                                            <p:strVal val="1+ppt_h/2"/>
                                          </p:val>
                                        </p:tav>
                                      </p:tavLst>
                                    </p:anim>
                                    <p:set>
                                      <p:cBhvr>
                                        <p:cTn id="80" dur="1" fill="hold">
                                          <p:stCondLst>
                                            <p:cond delay="4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2"/>
                                        </p:tgtEl>
                                        <p:attrNameLst>
                                          <p:attrName>ppt_x</p:attrName>
                                        </p:attrNameLst>
                                      </p:cBhvr>
                                      <p:tavLst>
                                        <p:tav tm="0">
                                          <p:val>
                                            <p:strVal val="ppt_x"/>
                                          </p:val>
                                        </p:tav>
                                        <p:tav tm="100000">
                                          <p:val>
                                            <p:strVal val="1+ppt_w/2"/>
                                          </p:val>
                                        </p:tav>
                                      </p:tavLst>
                                    </p:anim>
                                    <p:anim calcmode="lin" valueType="num">
                                      <p:cBhvr additive="base">
                                        <p:cTn id="83" dur="5000"/>
                                        <p:tgtEl>
                                          <p:spTgt spid="12"/>
                                        </p:tgtEl>
                                        <p:attrNameLst>
                                          <p:attrName>ppt_y</p:attrName>
                                        </p:attrNameLst>
                                      </p:cBhvr>
                                      <p:tavLst>
                                        <p:tav tm="0">
                                          <p:val>
                                            <p:strVal val="ppt_y"/>
                                          </p:val>
                                        </p:tav>
                                        <p:tav tm="100000">
                                          <p:val>
                                            <p:strVal val="1+ppt_h/2"/>
                                          </p:val>
                                        </p:tav>
                                      </p:tavLst>
                                    </p:anim>
                                    <p:set>
                                      <p:cBhvr>
                                        <p:cTn id="84" dur="1" fill="hold">
                                          <p:stCondLst>
                                            <p:cond delay="4999"/>
                                          </p:stCondLst>
                                        </p:cTn>
                                        <p:tgtEl>
                                          <p:spTgt spid="12"/>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4"/>
                                        </p:tgtEl>
                                        <p:attrNameLst>
                                          <p:attrName>ppt_x</p:attrName>
                                        </p:attrNameLst>
                                      </p:cBhvr>
                                      <p:tavLst>
                                        <p:tav tm="0">
                                          <p:val>
                                            <p:strVal val="ppt_x"/>
                                          </p:val>
                                        </p:tav>
                                        <p:tav tm="100000">
                                          <p:val>
                                            <p:strVal val="1+ppt_w/2"/>
                                          </p:val>
                                        </p:tav>
                                      </p:tavLst>
                                    </p:anim>
                                    <p:anim calcmode="lin" valueType="num">
                                      <p:cBhvr additive="base">
                                        <p:cTn id="87" dur="5000"/>
                                        <p:tgtEl>
                                          <p:spTgt spid="14"/>
                                        </p:tgtEl>
                                        <p:attrNameLst>
                                          <p:attrName>ppt_y</p:attrName>
                                        </p:attrNameLst>
                                      </p:cBhvr>
                                      <p:tavLst>
                                        <p:tav tm="0">
                                          <p:val>
                                            <p:strVal val="ppt_y"/>
                                          </p:val>
                                        </p:tav>
                                        <p:tav tm="100000">
                                          <p:val>
                                            <p:strVal val="1+ppt_h/2"/>
                                          </p:val>
                                        </p:tav>
                                      </p:tavLst>
                                    </p:anim>
                                    <p:set>
                                      <p:cBhvr>
                                        <p:cTn id="88" dur="1" fill="hold">
                                          <p:stCondLst>
                                            <p:cond delay="4999"/>
                                          </p:stCondLst>
                                        </p:cTn>
                                        <p:tgtEl>
                                          <p:spTgt spid="14"/>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5"/>
                                        </p:tgtEl>
                                        <p:attrNameLst>
                                          <p:attrName>ppt_x</p:attrName>
                                        </p:attrNameLst>
                                      </p:cBhvr>
                                      <p:tavLst>
                                        <p:tav tm="0">
                                          <p:val>
                                            <p:strVal val="ppt_x"/>
                                          </p:val>
                                        </p:tav>
                                        <p:tav tm="100000">
                                          <p:val>
                                            <p:strVal val="0-ppt_w/2"/>
                                          </p:val>
                                        </p:tav>
                                      </p:tavLst>
                                    </p:anim>
                                    <p:anim calcmode="lin" valueType="num">
                                      <p:cBhvr additive="base">
                                        <p:cTn id="91" dur="5000"/>
                                        <p:tgtEl>
                                          <p:spTgt spid="5"/>
                                        </p:tgtEl>
                                        <p:attrNameLst>
                                          <p:attrName>ppt_y</p:attrName>
                                        </p:attrNameLst>
                                      </p:cBhvr>
                                      <p:tavLst>
                                        <p:tav tm="0">
                                          <p:val>
                                            <p:strVal val="ppt_y"/>
                                          </p:val>
                                        </p:tav>
                                        <p:tav tm="100000">
                                          <p:val>
                                            <p:strVal val="1+ppt_h/2"/>
                                          </p:val>
                                        </p:tav>
                                      </p:tavLst>
                                    </p:anim>
                                    <p:set>
                                      <p:cBhvr>
                                        <p:cTn id="92" dur="1" fill="hold">
                                          <p:stCondLst>
                                            <p:cond delay="4999"/>
                                          </p:stCondLst>
                                        </p:cTn>
                                        <p:tgtEl>
                                          <p:spTgt spid="5"/>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8"/>
                                        </p:tgtEl>
                                        <p:attrNameLst>
                                          <p:attrName>ppt_x</p:attrName>
                                        </p:attrNameLst>
                                      </p:cBhvr>
                                      <p:tavLst>
                                        <p:tav tm="0">
                                          <p:val>
                                            <p:strVal val="ppt_x"/>
                                          </p:val>
                                        </p:tav>
                                        <p:tav tm="100000">
                                          <p:val>
                                            <p:strVal val="0-ppt_w/2"/>
                                          </p:val>
                                        </p:tav>
                                      </p:tavLst>
                                    </p:anim>
                                    <p:anim calcmode="lin" valueType="num">
                                      <p:cBhvr additive="base">
                                        <p:cTn id="95" dur="5000"/>
                                        <p:tgtEl>
                                          <p:spTgt spid="8"/>
                                        </p:tgtEl>
                                        <p:attrNameLst>
                                          <p:attrName>ppt_y</p:attrName>
                                        </p:attrNameLst>
                                      </p:cBhvr>
                                      <p:tavLst>
                                        <p:tav tm="0">
                                          <p:val>
                                            <p:strVal val="ppt_y"/>
                                          </p:val>
                                        </p:tav>
                                        <p:tav tm="100000">
                                          <p:val>
                                            <p:strVal val="1+ppt_h/2"/>
                                          </p:val>
                                        </p:tav>
                                      </p:tavLst>
                                    </p:anim>
                                    <p:set>
                                      <p:cBhvr>
                                        <p:cTn id="96" dur="1" fill="hold">
                                          <p:stCondLst>
                                            <p:cond delay="4999"/>
                                          </p:stCondLst>
                                        </p:cTn>
                                        <p:tgtEl>
                                          <p:spTgt spid="8"/>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9"/>
                                        </p:tgtEl>
                                        <p:attrNameLst>
                                          <p:attrName>ppt_x</p:attrName>
                                        </p:attrNameLst>
                                      </p:cBhvr>
                                      <p:tavLst>
                                        <p:tav tm="0">
                                          <p:val>
                                            <p:strVal val="ppt_x"/>
                                          </p:val>
                                        </p:tav>
                                        <p:tav tm="100000">
                                          <p:val>
                                            <p:strVal val="0-ppt_w/2"/>
                                          </p:val>
                                        </p:tav>
                                      </p:tavLst>
                                    </p:anim>
                                    <p:anim calcmode="lin" valueType="num">
                                      <p:cBhvr additive="base">
                                        <p:cTn id="99" dur="5000"/>
                                        <p:tgtEl>
                                          <p:spTgt spid="9"/>
                                        </p:tgtEl>
                                        <p:attrNameLst>
                                          <p:attrName>ppt_y</p:attrName>
                                        </p:attrNameLst>
                                      </p:cBhvr>
                                      <p:tavLst>
                                        <p:tav tm="0">
                                          <p:val>
                                            <p:strVal val="ppt_y"/>
                                          </p:val>
                                        </p:tav>
                                        <p:tav tm="100000">
                                          <p:val>
                                            <p:strVal val="1+ppt_h/2"/>
                                          </p:val>
                                        </p:tav>
                                      </p:tavLst>
                                    </p:anim>
                                    <p:set>
                                      <p:cBhvr>
                                        <p:cTn id="100" dur="1" fill="hold">
                                          <p:stCondLst>
                                            <p:cond delay="4999"/>
                                          </p:stCondLst>
                                        </p:cTn>
                                        <p:tgtEl>
                                          <p:spTgt spid="9"/>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1"/>
                                        </p:tgtEl>
                                        <p:attrNameLst>
                                          <p:attrName>ppt_x</p:attrName>
                                        </p:attrNameLst>
                                      </p:cBhvr>
                                      <p:tavLst>
                                        <p:tav tm="0">
                                          <p:val>
                                            <p:strVal val="ppt_x"/>
                                          </p:val>
                                        </p:tav>
                                        <p:tav tm="100000">
                                          <p:val>
                                            <p:strVal val="0-ppt_w/2"/>
                                          </p:val>
                                        </p:tav>
                                      </p:tavLst>
                                    </p:anim>
                                    <p:anim calcmode="lin" valueType="num">
                                      <p:cBhvr additive="base">
                                        <p:cTn id="103" dur="5000"/>
                                        <p:tgtEl>
                                          <p:spTgt spid="11"/>
                                        </p:tgtEl>
                                        <p:attrNameLst>
                                          <p:attrName>ppt_y</p:attrName>
                                        </p:attrNameLst>
                                      </p:cBhvr>
                                      <p:tavLst>
                                        <p:tav tm="0">
                                          <p:val>
                                            <p:strVal val="ppt_y"/>
                                          </p:val>
                                        </p:tav>
                                        <p:tav tm="100000">
                                          <p:val>
                                            <p:strVal val="1+ppt_h/2"/>
                                          </p:val>
                                        </p:tav>
                                      </p:tavLst>
                                    </p:anim>
                                    <p:set>
                                      <p:cBhvr>
                                        <p:cTn id="104" dur="1" fill="hold">
                                          <p:stCondLst>
                                            <p:cond delay="4999"/>
                                          </p:stCondLst>
                                        </p:cTn>
                                        <p:tgtEl>
                                          <p:spTgt spid="11"/>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3"/>
                                        </p:tgtEl>
                                        <p:attrNameLst>
                                          <p:attrName>ppt_x</p:attrName>
                                        </p:attrNameLst>
                                      </p:cBhvr>
                                      <p:tavLst>
                                        <p:tav tm="0">
                                          <p:val>
                                            <p:strVal val="ppt_x"/>
                                          </p:val>
                                        </p:tav>
                                        <p:tav tm="100000">
                                          <p:val>
                                            <p:strVal val="0-ppt_w/2"/>
                                          </p:val>
                                        </p:tav>
                                      </p:tavLst>
                                    </p:anim>
                                    <p:anim calcmode="lin" valueType="num">
                                      <p:cBhvr additive="base">
                                        <p:cTn id="107" dur="5000"/>
                                        <p:tgtEl>
                                          <p:spTgt spid="13"/>
                                        </p:tgtEl>
                                        <p:attrNameLst>
                                          <p:attrName>ppt_y</p:attrName>
                                        </p:attrNameLst>
                                      </p:cBhvr>
                                      <p:tavLst>
                                        <p:tav tm="0">
                                          <p:val>
                                            <p:strVal val="ppt_y"/>
                                          </p:val>
                                        </p:tav>
                                        <p:tav tm="100000">
                                          <p:val>
                                            <p:strVal val="1+ppt_h/2"/>
                                          </p:val>
                                        </p:tav>
                                      </p:tavLst>
                                    </p:anim>
                                    <p:set>
                                      <p:cBhvr>
                                        <p:cTn id="108" dur="1" fill="hold">
                                          <p:stCondLst>
                                            <p:cond delay="4999"/>
                                          </p:stCondLst>
                                        </p:cTn>
                                        <p:tgtEl>
                                          <p:spTgt spid="13"/>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1"/>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4"/>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5000" fill="hold"/>
                                        <p:tgtEl>
                                          <p:spTgt spid="4"/>
                                        </p:tgtEl>
                                        <p:attrNameLst>
                                          <p:attrName>ppt_x</p:attrName>
                                        </p:attrNameLst>
                                      </p:cBhvr>
                                      <p:tavLst>
                                        <p:tav tm="0">
                                          <p:val>
                                            <p:strVal val="#ppt_x"/>
                                          </p:val>
                                        </p:tav>
                                        <p:tav tm="100000">
                                          <p:val>
                                            <p:strVal val="#ppt_x"/>
                                          </p:val>
                                        </p:tav>
                                      </p:tavLst>
                                    </p:anim>
                                    <p:anim calcmode="lin" valueType="num">
                                      <p:cBhvr>
                                        <p:cTn id="132" dur="5000" fill="hold"/>
                                        <p:tgtEl>
                                          <p:spTgt spid="4"/>
                                        </p:tgtEl>
                                        <p:attrNameLst>
                                          <p:attrName>ppt_y</p:attrName>
                                        </p:attrNameLst>
                                      </p:cBhvr>
                                      <p:tavLst>
                                        <p:tav tm="0">
                                          <p:val>
                                            <p:strVal val="#ppt_y-#ppt_h/2"/>
                                          </p:val>
                                        </p:tav>
                                        <p:tav tm="100000">
                                          <p:val>
                                            <p:strVal val="#ppt_y"/>
                                          </p:val>
                                        </p:tav>
                                      </p:tavLst>
                                    </p:anim>
                                    <p:anim calcmode="lin" valueType="num">
                                      <p:cBhvr>
                                        <p:cTn id="133" dur="5000" fill="hold"/>
                                        <p:tgtEl>
                                          <p:spTgt spid="4"/>
                                        </p:tgtEl>
                                        <p:attrNameLst>
                                          <p:attrName>ppt_w</p:attrName>
                                        </p:attrNameLst>
                                      </p:cBhvr>
                                      <p:tavLst>
                                        <p:tav tm="0">
                                          <p:val>
                                            <p:strVal val="#ppt_w"/>
                                          </p:val>
                                        </p:tav>
                                        <p:tav tm="100000">
                                          <p:val>
                                            <p:strVal val="#ppt_w"/>
                                          </p:val>
                                        </p:tav>
                                      </p:tavLst>
                                    </p:anim>
                                    <p:anim calcmode="lin" valueType="num">
                                      <p:cBhvr>
                                        <p:cTn id="13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chemeClr val="accent6">
                  <a:lumMod val="50000"/>
                  <a:shade val="67500"/>
                  <a:satMod val="115000"/>
                </a:schemeClr>
              </a:gs>
              <a:gs pos="100000">
                <a:schemeClr val="accent6">
                  <a:lumMod val="50000"/>
                  <a:shade val="100000"/>
                  <a:satMod val="115000"/>
                </a:schemeClr>
              </a:gs>
            </a:gsLst>
            <a:lin ang="10800000" scaled="1"/>
            <a:tileRect/>
          </a:gradFill>
        </p:spPr>
        <p:txBody>
          <a:bodyPr/>
          <a:lstStyle/>
          <a:p>
            <a:endParaRPr lang="es-ES" dirty="0"/>
          </a:p>
        </p:txBody>
      </p:sp>
      <p:pic>
        <p:nvPicPr>
          <p:cNvPr id="4" name="3 Imagen" descr="d9bd8ec52178067681dfed8bccfa05a4.jpg"/>
          <p:cNvPicPr>
            <a:picLocks noChangeAspect="1"/>
          </p:cNvPicPr>
          <p:nvPr/>
        </p:nvPicPr>
        <p:blipFill>
          <a:blip r:embed="rId2"/>
          <a:stretch>
            <a:fillRect/>
          </a:stretch>
        </p:blipFill>
        <p:spPr>
          <a:xfrm>
            <a:off x="0" y="0"/>
            <a:ext cx="9144000" cy="6851309"/>
          </a:xfrm>
          <a:prstGeom prst="rect">
            <a:avLst/>
          </a:prstGeom>
        </p:spPr>
      </p:pic>
      <p:pic>
        <p:nvPicPr>
          <p:cNvPr id="5" name="4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193891" y="2005655"/>
            <a:ext cx="1270127" cy="1909376"/>
          </a:xfrm>
          <a:prstGeom prst="rect">
            <a:avLst/>
          </a:prstGeom>
          <a:effectLst/>
        </p:spPr>
      </p:pic>
      <p:pic>
        <p:nvPicPr>
          <p:cNvPr id="6" name="5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160072" y="3086105"/>
            <a:ext cx="1229744" cy="1929689"/>
          </a:xfrm>
          <a:prstGeom prst="rect">
            <a:avLst/>
          </a:prstGeom>
          <a:effectLst/>
        </p:spPr>
      </p:pic>
      <p:pic>
        <p:nvPicPr>
          <p:cNvPr id="7" name="6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1244836" y="2005656"/>
            <a:ext cx="1270127" cy="1909376"/>
          </a:xfrm>
          <a:prstGeom prst="rect">
            <a:avLst/>
          </a:prstGeom>
          <a:effectLst/>
        </p:spPr>
      </p:pic>
      <p:pic>
        <p:nvPicPr>
          <p:cNvPr id="8" name="7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1211017" y="3086106"/>
            <a:ext cx="1229744" cy="1929689"/>
          </a:xfrm>
          <a:prstGeom prst="rect">
            <a:avLst/>
          </a:prstGeom>
          <a:effectLst/>
        </p:spPr>
      </p:pic>
      <p:pic>
        <p:nvPicPr>
          <p:cNvPr id="9" name="8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2408467" y="2077093"/>
            <a:ext cx="1270127" cy="1909376"/>
          </a:xfrm>
          <a:prstGeom prst="rect">
            <a:avLst/>
          </a:prstGeom>
          <a:effectLst/>
        </p:spPr>
      </p:pic>
      <p:pic>
        <p:nvPicPr>
          <p:cNvPr id="10" name="9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2282586" y="3086106"/>
            <a:ext cx="1229744" cy="1929689"/>
          </a:xfrm>
          <a:prstGeom prst="rect">
            <a:avLst/>
          </a:prstGeom>
          <a:effectLst/>
        </p:spPr>
      </p:pic>
      <p:pic>
        <p:nvPicPr>
          <p:cNvPr id="11" name="10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3459412" y="2077094"/>
            <a:ext cx="1270127" cy="1909376"/>
          </a:xfrm>
          <a:prstGeom prst="rect">
            <a:avLst/>
          </a:prstGeom>
          <a:effectLst/>
        </p:spPr>
      </p:pic>
      <p:pic>
        <p:nvPicPr>
          <p:cNvPr id="12" name="11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3425593" y="3086107"/>
            <a:ext cx="1229744" cy="1929689"/>
          </a:xfrm>
          <a:prstGeom prst="rect">
            <a:avLst/>
          </a:prstGeom>
          <a:effectLst/>
        </p:spPr>
      </p:pic>
      <p:pic>
        <p:nvPicPr>
          <p:cNvPr id="13" name="12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4480171" y="2005656"/>
            <a:ext cx="1270127" cy="1909376"/>
          </a:xfrm>
          <a:prstGeom prst="rect">
            <a:avLst/>
          </a:prstGeom>
          <a:effectLst/>
        </p:spPr>
      </p:pic>
      <p:pic>
        <p:nvPicPr>
          <p:cNvPr id="14" name="13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4446352" y="3086106"/>
            <a:ext cx="1229744" cy="1929689"/>
          </a:xfrm>
          <a:prstGeom prst="rect">
            <a:avLst/>
          </a:prstGeom>
          <a:effectLst/>
        </p:spPr>
      </p:pic>
      <p:pic>
        <p:nvPicPr>
          <p:cNvPr id="15" name="14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5531116" y="2005657"/>
            <a:ext cx="1270127" cy="1909376"/>
          </a:xfrm>
          <a:prstGeom prst="rect">
            <a:avLst/>
          </a:prstGeom>
          <a:effectLst/>
        </p:spPr>
      </p:pic>
      <p:pic>
        <p:nvPicPr>
          <p:cNvPr id="16" name="15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5497297" y="3086107"/>
            <a:ext cx="1229744" cy="1929689"/>
          </a:xfrm>
          <a:prstGeom prst="rect">
            <a:avLst/>
          </a:prstGeom>
          <a:effectLst/>
        </p:spPr>
      </p:pic>
      <p:pic>
        <p:nvPicPr>
          <p:cNvPr id="17" name="16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6694747" y="2077094"/>
            <a:ext cx="1270127" cy="1909376"/>
          </a:xfrm>
          <a:prstGeom prst="rect">
            <a:avLst/>
          </a:prstGeom>
          <a:effectLst/>
        </p:spPr>
      </p:pic>
      <p:pic>
        <p:nvPicPr>
          <p:cNvPr id="18" name="17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6640303" y="3086106"/>
            <a:ext cx="1229744" cy="1929689"/>
          </a:xfrm>
          <a:prstGeom prst="rect">
            <a:avLst/>
          </a:prstGeom>
          <a:effectLst/>
        </p:spPr>
      </p:pic>
      <p:pic>
        <p:nvPicPr>
          <p:cNvPr id="19" name="18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3369541" flipH="1" flipV="1">
            <a:off x="7745692" y="2077095"/>
            <a:ext cx="1270127" cy="1909376"/>
          </a:xfrm>
          <a:prstGeom prst="rect">
            <a:avLst/>
          </a:prstGeom>
          <a:effectLst/>
        </p:spPr>
      </p:pic>
      <p:pic>
        <p:nvPicPr>
          <p:cNvPr id="20" name="19 Imagen" descr="12.png"/>
          <p:cNvPicPr>
            <a:picLocks noChangeAspect="1"/>
          </p:cNvPicPr>
          <p:nvPr/>
        </p:nvPicPr>
        <p:blipFill>
          <a:blip r:embed="rId3">
            <a:duotone>
              <a:prstClr val="black"/>
              <a:schemeClr val="accent6">
                <a:tint val="45000"/>
                <a:satMod val="400000"/>
              </a:schemeClr>
            </a:duotone>
            <a:lum bright="-40000" contrast="40000"/>
          </a:blip>
          <a:srcRect l="24254" t="36523" r="49626" b="2173"/>
          <a:stretch>
            <a:fillRect/>
          </a:stretch>
        </p:blipFill>
        <p:spPr>
          <a:xfrm rot="18972781" flipV="1">
            <a:off x="7711874" y="3086106"/>
            <a:ext cx="1229744" cy="1929689"/>
          </a:xfrm>
          <a:prstGeom prst="rect">
            <a:avLst/>
          </a:prstGeom>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0-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0-ppt_w/2"/>
                                          </p:val>
                                        </p:tav>
                                      </p:tavLst>
                                    </p:anim>
                                    <p:anim calcmode="lin" valueType="num">
                                      <p:cBhvr additive="base">
                                        <p:cTn id="111" dur="5000"/>
                                        <p:tgtEl>
                                          <p:spTgt spid="6"/>
                                        </p:tgtEl>
                                        <p:attrNameLst>
                                          <p:attrName>ppt_y</p:attrName>
                                        </p:attrNameLst>
                                      </p:cBhvr>
                                      <p:tavLst>
                                        <p:tav tm="0">
                                          <p:val>
                                            <p:strVal val="ppt_y"/>
                                          </p:val>
                                        </p:tav>
                                        <p:tav tm="100000">
                                          <p:val>
                                            <p:strVal val="ppt_y"/>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0-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0-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0-ppt_w/2"/>
                                          </p:val>
                                        </p:tav>
                                      </p:tavLst>
                                    </p:anim>
                                    <p:anim calcmode="lin" valueType="num">
                                      <p:cBhvr additive="base">
                                        <p:cTn id="127" dur="5000"/>
                                        <p:tgtEl>
                                          <p:spTgt spid="10"/>
                                        </p:tgtEl>
                                        <p:attrNameLst>
                                          <p:attrName>ppt_y</p:attrName>
                                        </p:attrNameLst>
                                      </p:cBhvr>
                                      <p:tavLst>
                                        <p:tav tm="0">
                                          <p:val>
                                            <p:strVal val="ppt_y"/>
                                          </p:val>
                                        </p:tav>
                                        <p:tav tm="100000">
                                          <p:val>
                                            <p:strVal val="ppt_y"/>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1"/>
                                        </p:tgtEl>
                                        <p:attrNameLst>
                                          <p:attrName>ppt_x</p:attrName>
                                        </p:attrNameLst>
                                      </p:cBhvr>
                                      <p:tavLst>
                                        <p:tav tm="0">
                                          <p:val>
                                            <p:strVal val="ppt_x"/>
                                          </p:val>
                                        </p:tav>
                                        <p:tav tm="100000">
                                          <p:val>
                                            <p:strVal val="0-ppt_w/2"/>
                                          </p:val>
                                        </p:tav>
                                      </p:tavLst>
                                    </p:anim>
                                    <p:anim calcmode="lin" valueType="num">
                                      <p:cBhvr additive="base">
                                        <p:cTn id="131" dur="5000"/>
                                        <p:tgtEl>
                                          <p:spTgt spid="11"/>
                                        </p:tgtEl>
                                        <p:attrNameLst>
                                          <p:attrName>ppt_y</p:attrName>
                                        </p:attrNameLst>
                                      </p:cBhvr>
                                      <p:tavLst>
                                        <p:tav tm="0">
                                          <p:val>
                                            <p:strVal val="ppt_y"/>
                                          </p:val>
                                        </p:tav>
                                        <p:tav tm="100000">
                                          <p:val>
                                            <p:strVal val="ppt_y"/>
                                          </p:val>
                                        </p:tav>
                                      </p:tavLst>
                                    </p:anim>
                                    <p:set>
                                      <p:cBhvr>
                                        <p:cTn id="132" dur="1" fill="hold">
                                          <p:stCondLst>
                                            <p:cond delay="4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3"/>
                                        </p:tgtEl>
                                        <p:attrNameLst>
                                          <p:attrName>ppt_x</p:attrName>
                                        </p:attrNameLst>
                                      </p:cBhvr>
                                      <p:tavLst>
                                        <p:tav tm="0">
                                          <p:val>
                                            <p:strVal val="ppt_x"/>
                                          </p:val>
                                        </p:tav>
                                        <p:tav tm="100000">
                                          <p:val>
                                            <p:strVal val="0-ppt_w/2"/>
                                          </p:val>
                                        </p:tav>
                                      </p:tavLst>
                                    </p:anim>
                                    <p:anim calcmode="lin" valueType="num">
                                      <p:cBhvr additive="base">
                                        <p:cTn id="139" dur="5000"/>
                                        <p:tgtEl>
                                          <p:spTgt spid="13"/>
                                        </p:tgtEl>
                                        <p:attrNameLst>
                                          <p:attrName>ppt_y</p:attrName>
                                        </p:attrNameLst>
                                      </p:cBhvr>
                                      <p:tavLst>
                                        <p:tav tm="0">
                                          <p:val>
                                            <p:strVal val="ppt_y"/>
                                          </p:val>
                                        </p:tav>
                                        <p:tav tm="100000">
                                          <p:val>
                                            <p:strVal val="ppt_y"/>
                                          </p:val>
                                        </p:tav>
                                      </p:tavLst>
                                    </p:anim>
                                    <p:set>
                                      <p:cBhvr>
                                        <p:cTn id="140" dur="1" fill="hold">
                                          <p:stCondLst>
                                            <p:cond delay="4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4"/>
                                        </p:tgtEl>
                                        <p:attrNameLst>
                                          <p:attrName>ppt_x</p:attrName>
                                        </p:attrNameLst>
                                      </p:cBhvr>
                                      <p:tavLst>
                                        <p:tav tm="0">
                                          <p:val>
                                            <p:strVal val="ppt_x"/>
                                          </p:val>
                                        </p:tav>
                                        <p:tav tm="100000">
                                          <p:val>
                                            <p:strVal val="0-ppt_w/2"/>
                                          </p:val>
                                        </p:tav>
                                      </p:tavLst>
                                    </p:anim>
                                    <p:anim calcmode="lin" valueType="num">
                                      <p:cBhvr additive="base">
                                        <p:cTn id="143" dur="5000"/>
                                        <p:tgtEl>
                                          <p:spTgt spid="14"/>
                                        </p:tgtEl>
                                        <p:attrNameLst>
                                          <p:attrName>ppt_y</p:attrName>
                                        </p:attrNameLst>
                                      </p:cBhvr>
                                      <p:tavLst>
                                        <p:tav tm="0">
                                          <p:val>
                                            <p:strVal val="ppt_y"/>
                                          </p:val>
                                        </p:tav>
                                        <p:tav tm="100000">
                                          <p:val>
                                            <p:strVal val="ppt_y"/>
                                          </p:val>
                                        </p:tav>
                                      </p:tavLst>
                                    </p:anim>
                                    <p:set>
                                      <p:cBhvr>
                                        <p:cTn id="144" dur="1" fill="hold">
                                          <p:stCondLst>
                                            <p:cond delay="4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5"/>
                                        </p:tgtEl>
                                        <p:attrNameLst>
                                          <p:attrName>ppt_x</p:attrName>
                                        </p:attrNameLst>
                                      </p:cBhvr>
                                      <p:tavLst>
                                        <p:tav tm="0">
                                          <p:val>
                                            <p:strVal val="ppt_x"/>
                                          </p:val>
                                        </p:tav>
                                        <p:tav tm="100000">
                                          <p:val>
                                            <p:strVal val="0-ppt_w/2"/>
                                          </p:val>
                                        </p:tav>
                                      </p:tavLst>
                                    </p:anim>
                                    <p:anim calcmode="lin" valueType="num">
                                      <p:cBhvr additive="base">
                                        <p:cTn id="147" dur="5000"/>
                                        <p:tgtEl>
                                          <p:spTgt spid="15"/>
                                        </p:tgtEl>
                                        <p:attrNameLst>
                                          <p:attrName>ppt_y</p:attrName>
                                        </p:attrNameLst>
                                      </p:cBhvr>
                                      <p:tavLst>
                                        <p:tav tm="0">
                                          <p:val>
                                            <p:strVal val="ppt_y"/>
                                          </p:val>
                                        </p:tav>
                                        <p:tav tm="100000">
                                          <p:val>
                                            <p:strVal val="ppt_y"/>
                                          </p:val>
                                        </p:tav>
                                      </p:tavLst>
                                    </p:anim>
                                    <p:set>
                                      <p:cBhvr>
                                        <p:cTn id="148" dur="1" fill="hold">
                                          <p:stCondLst>
                                            <p:cond delay="4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ppt_y"/>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7"/>
                                        </p:tgtEl>
                                        <p:attrNameLst>
                                          <p:attrName>ppt_x</p:attrName>
                                        </p:attrNameLst>
                                      </p:cBhvr>
                                      <p:tavLst>
                                        <p:tav tm="0">
                                          <p:val>
                                            <p:strVal val="ppt_x"/>
                                          </p:val>
                                        </p:tav>
                                        <p:tav tm="100000">
                                          <p:val>
                                            <p:strVal val="0-ppt_w/2"/>
                                          </p:val>
                                        </p:tav>
                                      </p:tavLst>
                                    </p:anim>
                                    <p:anim calcmode="lin" valueType="num">
                                      <p:cBhvr additive="base">
                                        <p:cTn id="155" dur="5000"/>
                                        <p:tgtEl>
                                          <p:spTgt spid="17"/>
                                        </p:tgtEl>
                                        <p:attrNameLst>
                                          <p:attrName>ppt_y</p:attrName>
                                        </p:attrNameLst>
                                      </p:cBhvr>
                                      <p:tavLst>
                                        <p:tav tm="0">
                                          <p:val>
                                            <p:strVal val="ppt_y"/>
                                          </p:val>
                                        </p:tav>
                                        <p:tav tm="100000">
                                          <p:val>
                                            <p:strVal val="ppt_y"/>
                                          </p:val>
                                        </p:tav>
                                      </p:tavLst>
                                    </p:anim>
                                    <p:set>
                                      <p:cBhvr>
                                        <p:cTn id="156" dur="1" fill="hold">
                                          <p:stCondLst>
                                            <p:cond delay="4999"/>
                                          </p:stCondLst>
                                        </p:cTn>
                                        <p:tgtEl>
                                          <p:spTgt spid="17"/>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8"/>
                                        </p:tgtEl>
                                        <p:attrNameLst>
                                          <p:attrName>ppt_x</p:attrName>
                                        </p:attrNameLst>
                                      </p:cBhvr>
                                      <p:tavLst>
                                        <p:tav tm="0">
                                          <p:val>
                                            <p:strVal val="ppt_x"/>
                                          </p:val>
                                        </p:tav>
                                        <p:tav tm="100000">
                                          <p:val>
                                            <p:strVal val="0-ppt_w/2"/>
                                          </p:val>
                                        </p:tav>
                                      </p:tavLst>
                                    </p:anim>
                                    <p:anim calcmode="lin" valueType="num">
                                      <p:cBhvr additive="base">
                                        <p:cTn id="159" dur="5000"/>
                                        <p:tgtEl>
                                          <p:spTgt spid="18"/>
                                        </p:tgtEl>
                                        <p:attrNameLst>
                                          <p:attrName>ppt_y</p:attrName>
                                        </p:attrNameLst>
                                      </p:cBhvr>
                                      <p:tavLst>
                                        <p:tav tm="0">
                                          <p:val>
                                            <p:strVal val="ppt_y"/>
                                          </p:val>
                                        </p:tav>
                                        <p:tav tm="100000">
                                          <p:val>
                                            <p:strVal val="ppt_y"/>
                                          </p:val>
                                        </p:tav>
                                      </p:tavLst>
                                    </p:anim>
                                    <p:set>
                                      <p:cBhvr>
                                        <p:cTn id="160" dur="1" fill="hold">
                                          <p:stCondLst>
                                            <p:cond delay="4999"/>
                                          </p:stCondLst>
                                        </p:cTn>
                                        <p:tgtEl>
                                          <p:spTgt spid="1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0-ppt_w/2"/>
                                          </p:val>
                                        </p:tav>
                                      </p:tavLst>
                                    </p:anim>
                                    <p:anim calcmode="lin" valueType="num">
                                      <p:cBhvr additive="base">
                                        <p:cTn id="163" dur="5000"/>
                                        <p:tgtEl>
                                          <p:spTgt spid="19"/>
                                        </p:tgtEl>
                                        <p:attrNameLst>
                                          <p:attrName>ppt_y</p:attrName>
                                        </p:attrNameLst>
                                      </p:cBhvr>
                                      <p:tavLst>
                                        <p:tav tm="0">
                                          <p:val>
                                            <p:strVal val="ppt_y"/>
                                          </p:val>
                                        </p:tav>
                                        <p:tav tm="100000">
                                          <p:val>
                                            <p:strVal val="ppt_y"/>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0-ppt_w/2"/>
                                          </p:val>
                                        </p:tav>
                                      </p:tavLst>
                                    </p:anim>
                                    <p:anim calcmode="lin" valueType="num">
                                      <p:cBhvr additive="base">
                                        <p:cTn id="167" dur="5000"/>
                                        <p:tgtEl>
                                          <p:spTgt spid="20"/>
                                        </p:tgtEl>
                                        <p:attrNameLst>
                                          <p:attrName>ppt_y</p:attrName>
                                        </p:attrNameLst>
                                      </p:cBhvr>
                                      <p:tavLst>
                                        <p:tav tm="0">
                                          <p:val>
                                            <p:strVal val="ppt_y"/>
                                          </p:val>
                                        </p:tav>
                                        <p:tav tm="100000">
                                          <p:val>
                                            <p:strVal val="ppt_y"/>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7"/>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19"/>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17"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ppt_x</p:attrName>
                                        </p:attrNameLst>
                                      </p:cBhvr>
                                      <p:tavLst>
                                        <p:tav tm="0">
                                          <p:val>
                                            <p:strVal val="#ppt_x+#ppt_w/2"/>
                                          </p:val>
                                        </p:tav>
                                        <p:tav tm="100000">
                                          <p:val>
                                            <p:strVal val="#ppt_x"/>
                                          </p:val>
                                        </p:tav>
                                      </p:tavLst>
                                    </p:anim>
                                    <p:anim calcmode="lin" valueType="num">
                                      <p:cBhvr>
                                        <p:cTn id="204" dur="5000" fill="hold"/>
                                        <p:tgtEl>
                                          <p:spTgt spid="4"/>
                                        </p:tgtEl>
                                        <p:attrNameLst>
                                          <p:attrName>ppt_y</p:attrName>
                                        </p:attrNameLst>
                                      </p:cBhvr>
                                      <p:tavLst>
                                        <p:tav tm="0">
                                          <p:val>
                                            <p:strVal val="#ppt_y"/>
                                          </p:val>
                                        </p:tav>
                                        <p:tav tm="100000">
                                          <p:val>
                                            <p:strVal val="#ppt_y"/>
                                          </p:val>
                                        </p:tav>
                                      </p:tavLst>
                                    </p:anim>
                                    <p:anim calcmode="lin" valueType="num">
                                      <p:cBhvr>
                                        <p:cTn id="205" dur="5000" fill="hold"/>
                                        <p:tgtEl>
                                          <p:spTgt spid="4"/>
                                        </p:tgtEl>
                                        <p:attrNameLst>
                                          <p:attrName>ppt_w</p:attrName>
                                        </p:attrNameLst>
                                      </p:cBhvr>
                                      <p:tavLst>
                                        <p:tav tm="0">
                                          <p:val>
                                            <p:fltVal val="0"/>
                                          </p:val>
                                        </p:tav>
                                        <p:tav tm="100000">
                                          <p:val>
                                            <p:strVal val="#ppt_w"/>
                                          </p:val>
                                        </p:tav>
                                      </p:tavLst>
                                    </p:anim>
                                    <p:anim calcmode="lin" valueType="num">
                                      <p:cBhvr>
                                        <p:cTn id="20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d9e2e4cd00bd5b622bd8f0beae5ec2bd.jpg"/>
          <p:cNvPicPr>
            <a:picLocks noChangeAspect="1"/>
          </p:cNvPicPr>
          <p:nvPr/>
        </p:nvPicPr>
        <p:blipFill>
          <a:blip r:embed="rId2"/>
          <a:stretch>
            <a:fillRect/>
          </a:stretch>
        </p:blipFill>
        <p:spPr>
          <a:xfrm>
            <a:off x="0" y="6691"/>
            <a:ext cx="9144000" cy="6851309"/>
          </a:xfrm>
          <a:prstGeom prst="rect">
            <a:avLst/>
          </a:prstGeom>
        </p:spPr>
      </p:pic>
      <p:pic>
        <p:nvPicPr>
          <p:cNvPr id="5" name="4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6" name="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7" name="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8" name="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9" name="8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0" name="9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297A">
                  <a:shade val="67500"/>
                  <a:satMod val="115000"/>
                </a:srgbClr>
              </a:gs>
              <a:gs pos="100000">
                <a:srgbClr val="00297A">
                  <a:shade val="100000"/>
                  <a:satMod val="115000"/>
                </a:srgbClr>
              </a:gs>
            </a:gsLst>
            <a:lin ang="16200000" scaled="1"/>
            <a:tileRect/>
          </a:gradFill>
        </p:spPr>
        <p:txBody>
          <a:bodyPr/>
          <a:lstStyle/>
          <a:p>
            <a:endParaRPr lang="es-ES" dirty="0"/>
          </a:p>
        </p:txBody>
      </p:sp>
      <p:pic>
        <p:nvPicPr>
          <p:cNvPr id="4" name="3 Imagen" descr="d725ee581fa72ebd59e05f80391fe0bf.jpg"/>
          <p:cNvPicPr>
            <a:picLocks noChangeAspect="1"/>
          </p:cNvPicPr>
          <p:nvPr/>
        </p:nvPicPr>
        <p:blipFill>
          <a:blip r:embed="rId2"/>
          <a:stretch>
            <a:fillRect/>
          </a:stretch>
        </p:blipFill>
        <p:spPr>
          <a:xfrm>
            <a:off x="0" y="0"/>
            <a:ext cx="9144000" cy="68580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ppt_x"/>
                                          </p:val>
                                        </p:tav>
                                      </p:tavLst>
                                    </p:anim>
                                    <p:anim calcmode="lin" valueType="num">
                                      <p:cBhvr additive="base">
                                        <p:cTn id="111" dur="5000"/>
                                        <p:tgtEl>
                                          <p:spTgt spid="7"/>
                                        </p:tgtEl>
                                        <p:attrNameLst>
                                          <p:attrName>ppt_y</p:attrName>
                                        </p:attrNameLst>
                                      </p:cBhvr>
                                      <p:tavLst>
                                        <p:tav tm="0">
                                          <p:val>
                                            <p:strVal val="ppt_y"/>
                                          </p:val>
                                        </p:tav>
                                        <p:tav tm="100000">
                                          <p:val>
                                            <p:strVal val="1+ppt_h/2"/>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ppt_x"/>
                                          </p:val>
                                        </p:tav>
                                      </p:tavLst>
                                    </p:anim>
                                    <p:anim calcmode="lin" valueType="num">
                                      <p:cBhvr additive="base">
                                        <p:cTn id="115" dur="5000"/>
                                        <p:tgtEl>
                                          <p:spTgt spid="9"/>
                                        </p:tgtEl>
                                        <p:attrNameLst>
                                          <p:attrName>ppt_y</p:attrName>
                                        </p:attrNameLst>
                                      </p:cBhvr>
                                      <p:tavLst>
                                        <p:tav tm="0">
                                          <p:val>
                                            <p:strVal val="ppt_y"/>
                                          </p:val>
                                        </p:tav>
                                        <p:tav tm="100000">
                                          <p:val>
                                            <p:strVal val="1+ppt_h/2"/>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ppt_x"/>
                                          </p:val>
                                        </p:tav>
                                      </p:tavLst>
                                    </p:anim>
                                    <p:anim calcmode="lin" valueType="num">
                                      <p:cBhvr additive="base">
                                        <p:cTn id="119" dur="5000"/>
                                        <p:tgtEl>
                                          <p:spTgt spid="11"/>
                                        </p:tgtEl>
                                        <p:attrNameLst>
                                          <p:attrName>ppt_y</p:attrName>
                                        </p:attrNameLst>
                                      </p:cBhvr>
                                      <p:tavLst>
                                        <p:tav tm="0">
                                          <p:val>
                                            <p:strVal val="ppt_y"/>
                                          </p:val>
                                        </p:tav>
                                        <p:tav tm="100000">
                                          <p:val>
                                            <p:strVal val="1+ppt_h/2"/>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ppt_x"/>
                                          </p:val>
                                        </p:tav>
                                      </p:tavLst>
                                    </p:anim>
                                    <p:anim calcmode="lin" valueType="num">
                                      <p:cBhvr additive="base">
                                        <p:cTn id="123" dur="5000"/>
                                        <p:tgtEl>
                                          <p:spTgt spid="13"/>
                                        </p:tgtEl>
                                        <p:attrNameLst>
                                          <p:attrName>ppt_y</p:attrName>
                                        </p:attrNameLst>
                                      </p:cBhvr>
                                      <p:tavLst>
                                        <p:tav tm="0">
                                          <p:val>
                                            <p:strVal val="ppt_y"/>
                                          </p:val>
                                        </p:tav>
                                        <p:tav tm="100000">
                                          <p:val>
                                            <p:strVal val="1+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ppt_x"/>
                                          </p:val>
                                        </p:tav>
                                      </p:tavLst>
                                    </p:anim>
                                    <p:anim calcmode="lin" valueType="num">
                                      <p:cBhvr additive="base">
                                        <p:cTn id="131" dur="5000"/>
                                        <p:tgtEl>
                                          <p:spTgt spid="17"/>
                                        </p:tgtEl>
                                        <p:attrNameLst>
                                          <p:attrName>ppt_y</p:attrName>
                                        </p:attrNameLst>
                                      </p:cBhvr>
                                      <p:tavLst>
                                        <p:tav tm="0">
                                          <p:val>
                                            <p:strVal val="ppt_y"/>
                                          </p:val>
                                        </p:tav>
                                        <p:tav tm="100000">
                                          <p:val>
                                            <p:strVal val="1+ppt_h/2"/>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ppt_x"/>
                                          </p:val>
                                        </p:tav>
                                      </p:tavLst>
                                    </p:anim>
                                    <p:anim calcmode="lin" valueType="num">
                                      <p:cBhvr additive="base">
                                        <p:cTn id="135" dur="5000"/>
                                        <p:tgtEl>
                                          <p:spTgt spid="19"/>
                                        </p:tgtEl>
                                        <p:attrNameLst>
                                          <p:attrName>ppt_y</p:attrName>
                                        </p:attrNameLst>
                                      </p:cBhvr>
                                      <p:tavLst>
                                        <p:tav tm="0">
                                          <p:val>
                                            <p:strVal val="ppt_y"/>
                                          </p:val>
                                        </p:tav>
                                        <p:tav tm="100000">
                                          <p:val>
                                            <p:strVal val="1+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6"/>
                                        </p:tgtEl>
                                        <p:attrNameLst>
                                          <p:attrName>ppt_x</p:attrName>
                                        </p:attrNameLst>
                                      </p:cBhvr>
                                      <p:tavLst>
                                        <p:tav tm="0">
                                          <p:val>
                                            <p:strVal val="ppt_x"/>
                                          </p:val>
                                        </p:tav>
                                        <p:tav tm="100000">
                                          <p:val>
                                            <p:strVal val="ppt_x"/>
                                          </p:val>
                                        </p:tav>
                                      </p:tavLst>
                                    </p:anim>
                                    <p:anim calcmode="lin" valueType="num">
                                      <p:cBhvr additive="base">
                                        <p:cTn id="139" dur="5000"/>
                                        <p:tgtEl>
                                          <p:spTgt spid="6"/>
                                        </p:tgtEl>
                                        <p:attrNameLst>
                                          <p:attrName>ppt_y</p:attrName>
                                        </p:attrNameLst>
                                      </p:cBhvr>
                                      <p:tavLst>
                                        <p:tav tm="0">
                                          <p:val>
                                            <p:strVal val="ppt_y"/>
                                          </p:val>
                                        </p:tav>
                                        <p:tav tm="100000">
                                          <p:val>
                                            <p:strVal val="0-ppt_h/2"/>
                                          </p:val>
                                        </p:tav>
                                      </p:tavLst>
                                    </p:anim>
                                    <p:set>
                                      <p:cBhvr>
                                        <p:cTn id="140" dur="1" fill="hold">
                                          <p:stCondLst>
                                            <p:cond delay="4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ppt_x"/>
                                          </p:val>
                                        </p:tav>
                                      </p:tavLst>
                                    </p:anim>
                                    <p:anim calcmode="lin" valueType="num">
                                      <p:cBhvr additive="base">
                                        <p:cTn id="143" dur="5000"/>
                                        <p:tgtEl>
                                          <p:spTgt spid="8"/>
                                        </p:tgtEl>
                                        <p:attrNameLst>
                                          <p:attrName>ppt_y</p:attrName>
                                        </p:attrNameLst>
                                      </p:cBhvr>
                                      <p:tavLst>
                                        <p:tav tm="0">
                                          <p:val>
                                            <p:strVal val="ppt_y"/>
                                          </p:val>
                                        </p:tav>
                                        <p:tav tm="100000">
                                          <p:val>
                                            <p:strVal val="0-ppt_h/2"/>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0"/>
                                        </p:tgtEl>
                                        <p:attrNameLst>
                                          <p:attrName>ppt_x</p:attrName>
                                        </p:attrNameLst>
                                      </p:cBhvr>
                                      <p:tavLst>
                                        <p:tav tm="0">
                                          <p:val>
                                            <p:strVal val="ppt_x"/>
                                          </p:val>
                                        </p:tav>
                                        <p:tav tm="100000">
                                          <p:val>
                                            <p:strVal val="ppt_x"/>
                                          </p:val>
                                        </p:tav>
                                      </p:tavLst>
                                    </p:anim>
                                    <p:anim calcmode="lin" valueType="num">
                                      <p:cBhvr additive="base">
                                        <p:cTn id="147" dur="5000"/>
                                        <p:tgtEl>
                                          <p:spTgt spid="10"/>
                                        </p:tgtEl>
                                        <p:attrNameLst>
                                          <p:attrName>ppt_y</p:attrName>
                                        </p:attrNameLst>
                                      </p:cBhvr>
                                      <p:tavLst>
                                        <p:tav tm="0">
                                          <p:val>
                                            <p:strVal val="ppt_y"/>
                                          </p:val>
                                        </p:tav>
                                        <p:tav tm="100000">
                                          <p:val>
                                            <p:strVal val="0-ppt_h/2"/>
                                          </p:val>
                                        </p:tav>
                                      </p:tavLst>
                                    </p:anim>
                                    <p:set>
                                      <p:cBhvr>
                                        <p:cTn id="148" dur="1" fill="hold">
                                          <p:stCondLst>
                                            <p:cond delay="4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2"/>
                                        </p:tgtEl>
                                        <p:attrNameLst>
                                          <p:attrName>ppt_x</p:attrName>
                                        </p:attrNameLst>
                                      </p:cBhvr>
                                      <p:tavLst>
                                        <p:tav tm="0">
                                          <p:val>
                                            <p:strVal val="ppt_x"/>
                                          </p:val>
                                        </p:tav>
                                        <p:tav tm="100000">
                                          <p:val>
                                            <p:strVal val="ppt_x"/>
                                          </p:val>
                                        </p:tav>
                                      </p:tavLst>
                                    </p:anim>
                                    <p:anim calcmode="lin" valueType="num">
                                      <p:cBhvr additive="base">
                                        <p:cTn id="151" dur="5000"/>
                                        <p:tgtEl>
                                          <p:spTgt spid="12"/>
                                        </p:tgtEl>
                                        <p:attrNameLst>
                                          <p:attrName>ppt_y</p:attrName>
                                        </p:attrNameLst>
                                      </p:cBhvr>
                                      <p:tavLst>
                                        <p:tav tm="0">
                                          <p:val>
                                            <p:strVal val="ppt_y"/>
                                          </p:val>
                                        </p:tav>
                                        <p:tav tm="100000">
                                          <p:val>
                                            <p:strVal val="0-ppt_h/2"/>
                                          </p:val>
                                        </p:tav>
                                      </p:tavLst>
                                    </p:anim>
                                    <p:set>
                                      <p:cBhvr>
                                        <p:cTn id="152" dur="1" fill="hold">
                                          <p:stCondLst>
                                            <p:cond delay="4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ppt_x"/>
                                          </p:val>
                                        </p:tav>
                                      </p:tavLst>
                                    </p:anim>
                                    <p:anim calcmode="lin" valueType="num">
                                      <p:cBhvr additive="base">
                                        <p:cTn id="155" dur="5000"/>
                                        <p:tgtEl>
                                          <p:spTgt spid="14"/>
                                        </p:tgtEl>
                                        <p:attrNameLst>
                                          <p:attrName>ppt_y</p:attrName>
                                        </p:attrNameLst>
                                      </p:cBhvr>
                                      <p:tavLst>
                                        <p:tav tm="0">
                                          <p:val>
                                            <p:strVal val="ppt_y"/>
                                          </p:val>
                                        </p:tav>
                                        <p:tav tm="100000">
                                          <p:val>
                                            <p:strVal val="0-ppt_h/2"/>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6"/>
                                        </p:tgtEl>
                                        <p:attrNameLst>
                                          <p:attrName>ppt_x</p:attrName>
                                        </p:attrNameLst>
                                      </p:cBhvr>
                                      <p:tavLst>
                                        <p:tav tm="0">
                                          <p:val>
                                            <p:strVal val="ppt_x"/>
                                          </p:val>
                                        </p:tav>
                                        <p:tav tm="100000">
                                          <p:val>
                                            <p:strVal val="ppt_x"/>
                                          </p:val>
                                        </p:tav>
                                      </p:tavLst>
                                    </p:anim>
                                    <p:anim calcmode="lin" valueType="num">
                                      <p:cBhvr additive="base">
                                        <p:cTn id="159" dur="5000"/>
                                        <p:tgtEl>
                                          <p:spTgt spid="16"/>
                                        </p:tgtEl>
                                        <p:attrNameLst>
                                          <p:attrName>ppt_y</p:attrName>
                                        </p:attrNameLst>
                                      </p:cBhvr>
                                      <p:tavLst>
                                        <p:tav tm="0">
                                          <p:val>
                                            <p:strVal val="ppt_y"/>
                                          </p:val>
                                        </p:tav>
                                        <p:tav tm="100000">
                                          <p:val>
                                            <p:strVal val="0-ppt_h/2"/>
                                          </p:val>
                                        </p:tav>
                                      </p:tavLst>
                                    </p:anim>
                                    <p:set>
                                      <p:cBhvr>
                                        <p:cTn id="160" dur="1" fill="hold">
                                          <p:stCondLst>
                                            <p:cond delay="4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8"/>
                                        </p:tgtEl>
                                        <p:attrNameLst>
                                          <p:attrName>ppt_x</p:attrName>
                                        </p:attrNameLst>
                                      </p:cBhvr>
                                      <p:tavLst>
                                        <p:tav tm="0">
                                          <p:val>
                                            <p:strVal val="ppt_x"/>
                                          </p:val>
                                        </p:tav>
                                        <p:tav tm="100000">
                                          <p:val>
                                            <p:strVal val="ppt_x"/>
                                          </p:val>
                                        </p:tav>
                                      </p:tavLst>
                                    </p:anim>
                                    <p:anim calcmode="lin" valueType="num">
                                      <p:cBhvr additive="base">
                                        <p:cTn id="163" dur="5000"/>
                                        <p:tgtEl>
                                          <p:spTgt spid="18"/>
                                        </p:tgtEl>
                                        <p:attrNameLst>
                                          <p:attrName>ppt_y</p:attrName>
                                        </p:attrNameLst>
                                      </p:cBhvr>
                                      <p:tavLst>
                                        <p:tav tm="0">
                                          <p:val>
                                            <p:strVal val="ppt_y"/>
                                          </p:val>
                                        </p:tav>
                                        <p:tav tm="100000">
                                          <p:val>
                                            <p:strVal val="0-ppt_h/2"/>
                                          </p:val>
                                        </p:tav>
                                      </p:tavLst>
                                    </p:anim>
                                    <p:set>
                                      <p:cBhvr>
                                        <p:cTn id="164" dur="1" fill="hold">
                                          <p:stCondLst>
                                            <p:cond delay="4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ppt_x"/>
                                          </p:val>
                                        </p:tav>
                                      </p:tavLst>
                                    </p:anim>
                                    <p:anim calcmode="lin" valueType="num">
                                      <p:cBhvr additive="base">
                                        <p:cTn id="167" dur="5000"/>
                                        <p:tgtEl>
                                          <p:spTgt spid="20"/>
                                        </p:tgtEl>
                                        <p:attrNameLst>
                                          <p:attrName>ppt_y</p:attrName>
                                        </p:attrNameLst>
                                      </p:cBhvr>
                                      <p:tavLst>
                                        <p:tav tm="0">
                                          <p:val>
                                            <p:strVal val="ppt_y"/>
                                          </p:val>
                                        </p:tav>
                                        <p:tav tm="100000">
                                          <p:val>
                                            <p:strVal val="0-ppt_h/2"/>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1"/>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CFA7"/>
              </a:gs>
              <a:gs pos="50000">
                <a:srgbClr val="6C4800">
                  <a:shade val="67500"/>
                  <a:satMod val="115000"/>
                </a:srgbClr>
              </a:gs>
              <a:gs pos="100000">
                <a:srgbClr val="6C4800">
                  <a:shade val="100000"/>
                  <a:satMod val="115000"/>
                </a:srgbClr>
              </a:gs>
            </a:gsLst>
            <a:path path="circle">
              <a:fillToRect l="50000" t="50000" r="50000" b="50000"/>
            </a:path>
            <a:tileRect/>
          </a:gradFill>
        </p:spPr>
        <p:txBody>
          <a:bodyPr/>
          <a:lstStyle/>
          <a:p>
            <a:endParaRPr lang="es-ES" dirty="0"/>
          </a:p>
        </p:txBody>
      </p:sp>
      <p:pic>
        <p:nvPicPr>
          <p:cNvPr id="4" name="3 Imagen" descr="d8248ff5b979b2e419dbc135d5ec3ae9.jpg"/>
          <p:cNvPicPr>
            <a:picLocks noChangeAspect="1"/>
          </p:cNvPicPr>
          <p:nvPr/>
        </p:nvPicPr>
        <p:blipFill>
          <a:blip r:embed="rId2"/>
          <a:stretch>
            <a:fillRect/>
          </a:stretch>
        </p:blipFill>
        <p:spPr>
          <a:xfrm>
            <a:off x="0" y="0"/>
            <a:ext cx="9161859" cy="6858000"/>
          </a:xfrm>
          <a:prstGeom prst="rect">
            <a:avLst/>
          </a:prstGeom>
        </p:spPr>
      </p:pic>
      <p:pic>
        <p:nvPicPr>
          <p:cNvPr id="5" name="4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2134220">
            <a:off x="2331301" y="1910338"/>
            <a:ext cx="2495110" cy="1167053"/>
          </a:xfrm>
          <a:prstGeom prst="rect">
            <a:avLst/>
          </a:prstGeom>
        </p:spPr>
      </p:pic>
      <p:pic>
        <p:nvPicPr>
          <p:cNvPr id="6" name="5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8088415">
            <a:off x="4318032" y="1919778"/>
            <a:ext cx="2792731" cy="1251906"/>
          </a:xfrm>
          <a:prstGeom prst="rect">
            <a:avLst/>
          </a:prstGeom>
        </p:spPr>
      </p:pic>
      <p:pic>
        <p:nvPicPr>
          <p:cNvPr id="7" name="6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9291286">
            <a:off x="2127508" y="3797394"/>
            <a:ext cx="2769577" cy="1253106"/>
          </a:xfrm>
          <a:prstGeom prst="rect">
            <a:avLst/>
          </a:prstGeom>
        </p:spPr>
      </p:pic>
      <p:pic>
        <p:nvPicPr>
          <p:cNvPr id="8" name="7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3229314">
            <a:off x="4341461" y="4168207"/>
            <a:ext cx="2708008" cy="1168798"/>
          </a:xfrm>
          <a:prstGeom prst="rect">
            <a:avLst/>
          </a:prstGeom>
        </p:spPr>
      </p:pic>
      <p:pic>
        <p:nvPicPr>
          <p:cNvPr id="9" name="8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3558635" y="1299092"/>
            <a:ext cx="2479401" cy="1167053"/>
          </a:xfrm>
          <a:prstGeom prst="rect">
            <a:avLst/>
          </a:prstGeom>
        </p:spPr>
      </p:pic>
      <p:pic>
        <p:nvPicPr>
          <p:cNvPr id="10" name="9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a:off x="1857356" y="2786058"/>
            <a:ext cx="2550815" cy="1167053"/>
          </a:xfrm>
          <a:prstGeom prst="rect">
            <a:avLst/>
          </a:prstGeom>
        </p:spPr>
      </p:pic>
      <p:pic>
        <p:nvPicPr>
          <p:cNvPr id="11" name="10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0507220">
            <a:off x="4831001" y="2861915"/>
            <a:ext cx="2731732" cy="1167053"/>
          </a:xfrm>
          <a:prstGeom prst="rect">
            <a:avLst/>
          </a:prstGeom>
        </p:spPr>
      </p:pic>
      <p:pic>
        <p:nvPicPr>
          <p:cNvPr id="12" name="11 Imagen" descr="zigzag-psd-447751.png"/>
          <p:cNvPicPr>
            <a:picLocks noChangeAspect="1"/>
          </p:cNvPicPr>
          <p:nvPr/>
        </p:nvPicPr>
        <p:blipFill>
          <a:blip r:embed="rId3">
            <a:duotone>
              <a:schemeClr val="accent6">
                <a:shade val="45000"/>
                <a:satMod val="135000"/>
              </a:schemeClr>
              <a:prstClr val="white"/>
            </a:duotone>
            <a:lum contrast="20000"/>
          </a:blip>
          <a:stretch>
            <a:fillRect/>
          </a:stretch>
        </p:blipFill>
        <p:spPr>
          <a:xfrm rot="16003789">
            <a:off x="3403360" y="4448632"/>
            <a:ext cx="2653682" cy="1167053"/>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6600"/>
              </a:gs>
              <a:gs pos="50000">
                <a:srgbClr val="6C4800">
                  <a:shade val="67500"/>
                  <a:satMod val="115000"/>
                </a:srgbClr>
              </a:gs>
              <a:gs pos="100000">
                <a:srgbClr val="6C4800">
                  <a:shade val="100000"/>
                  <a:satMod val="115000"/>
                </a:srgbClr>
              </a:gs>
            </a:gsLst>
            <a:path path="circle">
              <a:fillToRect l="50000" t="50000" r="50000" b="50000"/>
            </a:path>
            <a:tileRect/>
          </a:gradFill>
        </p:spPr>
        <p:txBody>
          <a:bodyPr/>
          <a:lstStyle/>
          <a:p>
            <a:endParaRPr lang="es-ES" dirty="0"/>
          </a:p>
        </p:txBody>
      </p:sp>
      <p:pic>
        <p:nvPicPr>
          <p:cNvPr id="4" name="3 Imagen" descr="dc85d0522d310ae86cd86f045f740f8e.jpg"/>
          <p:cNvPicPr>
            <a:picLocks noChangeAspect="1"/>
          </p:cNvPicPr>
          <p:nvPr/>
        </p:nvPicPr>
        <p:blipFill>
          <a:blip r:embed="rId2"/>
          <a:stretch>
            <a:fillRect/>
          </a:stretch>
        </p:blipFill>
        <p:spPr>
          <a:xfrm>
            <a:off x="0" y="13368"/>
            <a:ext cx="9144000" cy="6844632"/>
          </a:xfrm>
          <a:prstGeom prst="rect">
            <a:avLst/>
          </a:prstGeom>
        </p:spPr>
      </p:pic>
      <p:pic>
        <p:nvPicPr>
          <p:cNvPr id="6" name="5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0"/>
            <a:ext cx="1357290" cy="1357290"/>
          </a:xfrm>
          <a:prstGeom prst="rect">
            <a:avLst/>
          </a:prstGeom>
        </p:spPr>
      </p:pic>
      <p:pic>
        <p:nvPicPr>
          <p:cNvPr id="7" name="6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5500710"/>
            <a:ext cx="1357290" cy="1357290"/>
          </a:xfrm>
          <a:prstGeom prst="rect">
            <a:avLst/>
          </a:prstGeom>
        </p:spPr>
      </p:pic>
      <p:pic>
        <p:nvPicPr>
          <p:cNvPr id="8" name="7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0"/>
            <a:ext cx="1357290" cy="1357290"/>
          </a:xfrm>
          <a:prstGeom prst="rect">
            <a:avLst/>
          </a:prstGeom>
        </p:spPr>
      </p:pic>
      <p:pic>
        <p:nvPicPr>
          <p:cNvPr id="9" name="8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786710" y="5500710"/>
            <a:ext cx="1357290" cy="1357290"/>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857224" y="4786322"/>
            <a:ext cx="1357290" cy="1357290"/>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86578" y="785794"/>
            <a:ext cx="1357290" cy="1357290"/>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1000100" y="714356"/>
            <a:ext cx="1357290" cy="1357290"/>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6715140" y="4786322"/>
            <a:ext cx="1357290" cy="1357290"/>
          </a:xfrm>
          <a:prstGeom prst="rect">
            <a:avLst/>
          </a:prstGeom>
        </p:spPr>
      </p:pic>
      <p:pic>
        <p:nvPicPr>
          <p:cNvPr id="14" name="13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928794" y="1500174"/>
            <a:ext cx="1357290" cy="1357290"/>
          </a:xfrm>
          <a:prstGeom prst="rect">
            <a:avLst/>
          </a:prstGeom>
        </p:spPr>
      </p:pic>
      <p:pic>
        <p:nvPicPr>
          <p:cNvPr id="15" name="14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786446" y="1500174"/>
            <a:ext cx="1357290" cy="1357290"/>
          </a:xfrm>
          <a:prstGeom prst="rect">
            <a:avLst/>
          </a:prstGeom>
        </p:spPr>
      </p:pic>
      <p:pic>
        <p:nvPicPr>
          <p:cNvPr id="16" name="15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5643570" y="4071942"/>
            <a:ext cx="1357290" cy="1357290"/>
          </a:xfrm>
          <a:prstGeom prst="rect">
            <a:avLst/>
          </a:prstGeom>
        </p:spPr>
      </p:pic>
      <p:pic>
        <p:nvPicPr>
          <p:cNvPr id="17" name="16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785918" y="4143380"/>
            <a:ext cx="1357290" cy="1357290"/>
          </a:xfrm>
          <a:prstGeom prst="rect">
            <a:avLst/>
          </a:prstGeom>
        </p:spPr>
      </p:pic>
      <p:pic>
        <p:nvPicPr>
          <p:cNvPr id="18" name="17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857488" y="2285992"/>
            <a:ext cx="1357290" cy="1357290"/>
          </a:xfrm>
          <a:prstGeom prst="rect">
            <a:avLst/>
          </a:prstGeom>
        </p:spPr>
      </p:pic>
      <p:pic>
        <p:nvPicPr>
          <p:cNvPr id="19" name="18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86314" y="2071678"/>
            <a:ext cx="1357290" cy="1357290"/>
          </a:xfrm>
          <a:prstGeom prst="rect">
            <a:avLst/>
          </a:prstGeom>
        </p:spPr>
      </p:pic>
      <p:pic>
        <p:nvPicPr>
          <p:cNvPr id="20" name="19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714876" y="3429000"/>
            <a:ext cx="1357290" cy="1357290"/>
          </a:xfrm>
          <a:prstGeom prst="rect">
            <a:avLst/>
          </a:prstGeom>
        </p:spPr>
      </p:pic>
      <p:pic>
        <p:nvPicPr>
          <p:cNvPr id="21" name="20 Imagen" descr="Dust-and-Aerosols-SWIRL-graphic.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2643174" y="3429000"/>
            <a:ext cx="1357290" cy="1357290"/>
          </a:xfrm>
          <a:prstGeom prst="rect">
            <a:avLst/>
          </a:prstGeom>
        </p:spPr>
      </p:pic>
      <p:sp>
        <p:nvSpPr>
          <p:cNvPr id="22" name="21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1+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8"/>
                                        </p:tgtEl>
                                        <p:attrNameLst>
                                          <p:attrName>r</p:attrName>
                                        </p:attrNameLst>
                                      </p:cBhvr>
                                    </p:animRot>
                                  </p:childTnLst>
                                </p:cTn>
                              </p:par>
                              <p:par>
                                <p:cTn id="129" presetID="2" presetClass="exit" presetSubtype="12" fill="hold"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0-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2" presetClass="exit" presetSubtype="9" fill="hold"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0-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2" presetClass="exit" presetSubtype="3" fill="hold"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1+ppt_w/2"/>
                                          </p:val>
                                        </p:tav>
                                      </p:tavLst>
                                    </p:anim>
                                    <p:anim calcmode="lin" valueType="num">
                                      <p:cBhvr additive="base">
                                        <p:cTn id="179" dur="3000"/>
                                        <p:tgtEl>
                                          <p:spTgt spid="7"/>
                                        </p:tgtEl>
                                        <p:attrNameLst>
                                          <p:attrName>ppt_y</p:attrName>
                                        </p:attrNameLst>
                                      </p:cBhvr>
                                      <p:tavLst>
                                        <p:tav tm="0">
                                          <p:val>
                                            <p:strVal val="ppt_y"/>
                                          </p:val>
                                        </p:tav>
                                        <p:tav tm="100000">
                                          <p:val>
                                            <p:strVal val="0-ppt_h/2"/>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0-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1+ppt_w/2"/>
                                          </p:val>
                                        </p:tav>
                                      </p:tavLst>
                                    </p:anim>
                                    <p:anim calcmode="lin" valueType="num">
                                      <p:cBhvr additive="base">
                                        <p:cTn id="191" dur="3000"/>
                                        <p:tgtEl>
                                          <p:spTgt spid="21"/>
                                        </p:tgtEl>
                                        <p:attrNameLst>
                                          <p:attrName>ppt_y</p:attrName>
                                        </p:attrNameLst>
                                      </p:cBhvr>
                                      <p:tavLst>
                                        <p:tav tm="0">
                                          <p:val>
                                            <p:strVal val="ppt_y"/>
                                          </p:val>
                                        </p:tav>
                                        <p:tav tm="100000">
                                          <p:val>
                                            <p:strVal val="0-ppt_h/2"/>
                                          </p:val>
                                        </p:tav>
                                      </p:tavLst>
                                    </p:anim>
                                    <p:set>
                                      <p:cBhvr>
                                        <p:cTn id="192" dur="1" fill="hold">
                                          <p:stCondLst>
                                            <p:cond delay="2999"/>
                                          </p:stCondLst>
                                        </p:cTn>
                                        <p:tgtEl>
                                          <p:spTgt spid="21"/>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3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1"/>
                                        </p:tgtEl>
                                        <p:attrNameLst>
                                          <p:attrName>r</p:attrName>
                                        </p:attrNameLst>
                                      </p:cBhvr>
                                    </p:animRo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ox(out)">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60000"/>
                  <a:lumOff val="40000"/>
                </a:schemeClr>
              </a:gs>
              <a:gs pos="50000">
                <a:srgbClr val="00297A">
                  <a:shade val="67500"/>
                  <a:satMod val="115000"/>
                </a:srgbClr>
              </a:gs>
              <a:gs pos="100000">
                <a:srgbClr val="00297A">
                  <a:shade val="100000"/>
                  <a:satMod val="115000"/>
                </a:srgbClr>
              </a:gs>
            </a:gsLst>
            <a:lin ang="16200000" scaled="1"/>
            <a:tileRect/>
          </a:gradFill>
        </p:spPr>
        <p:txBody>
          <a:bodyPr/>
          <a:lstStyle/>
          <a:p>
            <a:endParaRPr lang="es-ES" dirty="0"/>
          </a:p>
        </p:txBody>
      </p:sp>
      <p:pic>
        <p:nvPicPr>
          <p:cNvPr id="4" name="3 Imagen" descr="e355389e0cabbc836bf75ffc7161af94.jpg"/>
          <p:cNvPicPr>
            <a:picLocks noChangeAspect="1"/>
          </p:cNvPicPr>
          <p:nvPr/>
        </p:nvPicPr>
        <p:blipFill>
          <a:blip r:embed="rId2"/>
          <a:stretch>
            <a:fillRect/>
          </a:stretch>
        </p:blipFill>
        <p:spPr>
          <a:xfrm>
            <a:off x="0" y="0"/>
            <a:ext cx="9144000" cy="6849070"/>
          </a:xfrm>
          <a:prstGeom prst="rect">
            <a:avLst/>
          </a:prstGeom>
        </p:spPr>
      </p:pic>
      <p:pic>
        <p:nvPicPr>
          <p:cNvPr id="5" name="4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0"/>
            <a:ext cx="2090052" cy="1142997"/>
          </a:xfrm>
          <a:prstGeom prst="rect">
            <a:avLst/>
          </a:prstGeom>
          <a:effectLst>
            <a:reflection blurRad="6350" stA="50000" endA="295" endPos="92000" dist="101600" dir="5400000" sy="-100000" algn="bl" rotWithShape="0"/>
          </a:effectLst>
        </p:spPr>
      </p:pic>
      <p:pic>
        <p:nvPicPr>
          <p:cNvPr id="6" name="5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0"/>
            <a:ext cx="2214578" cy="1142997"/>
          </a:xfrm>
          <a:prstGeom prst="rect">
            <a:avLst/>
          </a:prstGeom>
          <a:effectLst>
            <a:reflection blurRad="6350" stA="50000" endA="295" endPos="92000" dist="101600" dir="5400000" sy="-100000" algn="bl" rotWithShape="0"/>
          </a:effectLst>
        </p:spPr>
      </p:pic>
      <p:pic>
        <p:nvPicPr>
          <p:cNvPr id="7" name="6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642918"/>
            <a:ext cx="2090052" cy="1142997"/>
          </a:xfrm>
          <a:prstGeom prst="rect">
            <a:avLst/>
          </a:prstGeom>
          <a:effectLst>
            <a:reflection blurRad="6350" stA="50000" endA="295" endPos="92000" dist="101600" dir="5400000" sy="-100000" algn="bl" rotWithShape="0"/>
          </a:effectLst>
        </p:spPr>
      </p:pic>
      <p:pic>
        <p:nvPicPr>
          <p:cNvPr id="8" name="7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642918"/>
            <a:ext cx="2214578" cy="1142997"/>
          </a:xfrm>
          <a:prstGeom prst="rect">
            <a:avLst/>
          </a:prstGeom>
          <a:effectLst>
            <a:reflection blurRad="6350" stA="50000" endA="295" endPos="92000" dist="101600" dir="5400000" sy="-100000" algn="bl" rotWithShape="0"/>
          </a:effectLst>
        </p:spPr>
      </p:pic>
      <p:pic>
        <p:nvPicPr>
          <p:cNvPr id="9" name="8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1214446"/>
            <a:ext cx="2090052" cy="1142997"/>
          </a:xfrm>
          <a:prstGeom prst="rect">
            <a:avLst/>
          </a:prstGeom>
          <a:effectLst>
            <a:reflection blurRad="6350" stA="50000" endA="295" endPos="92000" dist="101600" dir="5400000" sy="-100000" algn="bl" rotWithShape="0"/>
          </a:effectLst>
        </p:spPr>
      </p:pic>
      <p:pic>
        <p:nvPicPr>
          <p:cNvPr id="10" name="9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1214446"/>
            <a:ext cx="2214578" cy="1142997"/>
          </a:xfrm>
          <a:prstGeom prst="rect">
            <a:avLst/>
          </a:prstGeom>
          <a:effectLst>
            <a:reflection blurRad="6350" stA="50000" endA="295" endPos="92000" dist="101600" dir="5400000" sy="-100000" algn="bl" rotWithShape="0"/>
          </a:effectLst>
        </p:spPr>
      </p:pic>
      <p:pic>
        <p:nvPicPr>
          <p:cNvPr id="11" name="10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1857364"/>
            <a:ext cx="2090052" cy="1142997"/>
          </a:xfrm>
          <a:prstGeom prst="rect">
            <a:avLst/>
          </a:prstGeom>
          <a:effectLst>
            <a:reflection blurRad="6350" stA="50000" endA="295" endPos="92000" dist="101600" dir="5400000" sy="-100000" algn="bl" rotWithShape="0"/>
          </a:effectLst>
        </p:spPr>
      </p:pic>
      <p:pic>
        <p:nvPicPr>
          <p:cNvPr id="12" name="11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1857364"/>
            <a:ext cx="2214578" cy="1142997"/>
          </a:xfrm>
          <a:prstGeom prst="rect">
            <a:avLst/>
          </a:prstGeom>
          <a:effectLst>
            <a:reflection blurRad="6350" stA="50000" endA="295" endPos="92000" dist="101600" dir="5400000" sy="-100000" algn="bl" rotWithShape="0"/>
          </a:effectLst>
        </p:spPr>
      </p:pic>
      <p:pic>
        <p:nvPicPr>
          <p:cNvPr id="13" name="12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500298" y="2428868"/>
            <a:ext cx="2090052" cy="1142997"/>
          </a:xfrm>
          <a:prstGeom prst="rect">
            <a:avLst/>
          </a:prstGeom>
          <a:effectLst>
            <a:reflection blurRad="6350" stA="50000" endA="295" endPos="92000" dist="101600" dir="5400000" sy="-100000" algn="bl" rotWithShape="0"/>
          </a:effectLst>
        </p:spPr>
      </p:pic>
      <p:pic>
        <p:nvPicPr>
          <p:cNvPr id="14" name="13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2428892"/>
            <a:ext cx="2214578" cy="1142997"/>
          </a:xfrm>
          <a:prstGeom prst="rect">
            <a:avLst/>
          </a:prstGeom>
          <a:effectLst>
            <a:reflection blurRad="6350" stA="50000" endA="295" endPos="92000" dist="101600" dir="5400000" sy="-100000" algn="bl" rotWithShape="0"/>
          </a:effectLst>
        </p:spPr>
      </p:pic>
      <p:pic>
        <p:nvPicPr>
          <p:cNvPr id="15" name="14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500298" y="3071810"/>
            <a:ext cx="2090052" cy="1142997"/>
          </a:xfrm>
          <a:prstGeom prst="rect">
            <a:avLst/>
          </a:prstGeom>
          <a:effectLst>
            <a:reflection blurRad="6350" stA="50000" endA="295" endPos="92000" dist="101600" dir="5400000" sy="-100000" algn="bl" rotWithShape="0"/>
          </a:effectLst>
        </p:spPr>
      </p:pic>
      <p:pic>
        <p:nvPicPr>
          <p:cNvPr id="16" name="15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3071810"/>
            <a:ext cx="2214578" cy="1142997"/>
          </a:xfrm>
          <a:prstGeom prst="rect">
            <a:avLst/>
          </a:prstGeom>
          <a:effectLst>
            <a:reflection blurRad="6350" stA="50000" endA="295" endPos="92000" dist="101600" dir="5400000" sy="-100000" algn="bl" rotWithShape="0"/>
          </a:effectLst>
        </p:spPr>
      </p:pic>
      <p:pic>
        <p:nvPicPr>
          <p:cNvPr id="17" name="16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3643338"/>
            <a:ext cx="2090052" cy="1142997"/>
          </a:xfrm>
          <a:prstGeom prst="rect">
            <a:avLst/>
          </a:prstGeom>
          <a:effectLst>
            <a:reflection blurRad="6350" stA="50000" endA="295" endPos="92000" dist="101600" dir="5400000" sy="-100000" algn="bl" rotWithShape="0"/>
          </a:effectLst>
        </p:spPr>
      </p:pic>
      <p:pic>
        <p:nvPicPr>
          <p:cNvPr id="18" name="17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3643338"/>
            <a:ext cx="2214578" cy="1142997"/>
          </a:xfrm>
          <a:prstGeom prst="rect">
            <a:avLst/>
          </a:prstGeom>
          <a:effectLst>
            <a:reflection blurRad="6350" stA="50000" endA="295" endPos="92000" dist="101600" dir="5400000" sy="-100000" algn="bl" rotWithShape="0"/>
          </a:effectLst>
        </p:spPr>
      </p:pic>
      <p:pic>
        <p:nvPicPr>
          <p:cNvPr id="19" name="18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4286256"/>
            <a:ext cx="2090052" cy="1142997"/>
          </a:xfrm>
          <a:prstGeom prst="rect">
            <a:avLst/>
          </a:prstGeom>
          <a:effectLst>
            <a:reflection blurRad="6350" stA="50000" endA="295" endPos="92000" dist="101600" dir="5400000" sy="-100000" algn="bl" rotWithShape="0"/>
          </a:effectLst>
        </p:spPr>
      </p:pic>
      <p:pic>
        <p:nvPicPr>
          <p:cNvPr id="20" name="19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4286256"/>
            <a:ext cx="2214578" cy="1142997"/>
          </a:xfrm>
          <a:prstGeom prst="rect">
            <a:avLst/>
          </a:prstGeom>
          <a:effectLst>
            <a:reflection blurRad="6350" stA="50000" endA="295" endPos="92000" dist="101600" dir="5400000" sy="-100000" algn="bl" rotWithShape="0"/>
          </a:effectLst>
        </p:spPr>
      </p:pic>
      <p:pic>
        <p:nvPicPr>
          <p:cNvPr id="21" name="20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4857760"/>
            <a:ext cx="2090052" cy="1142997"/>
          </a:xfrm>
          <a:prstGeom prst="rect">
            <a:avLst/>
          </a:prstGeom>
          <a:effectLst>
            <a:reflection blurRad="6350" stA="50000" endA="295" endPos="92000" dist="101600" dir="5400000" sy="-100000" algn="bl" rotWithShape="0"/>
          </a:effectLst>
        </p:spPr>
      </p:pic>
      <p:pic>
        <p:nvPicPr>
          <p:cNvPr id="22" name="21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4857760"/>
            <a:ext cx="2214578" cy="1142997"/>
          </a:xfrm>
          <a:prstGeom prst="rect">
            <a:avLst/>
          </a:prstGeom>
          <a:effectLst>
            <a:reflection blurRad="6350" stA="50000" endA="295" endPos="92000" dist="101600" dir="5400000" sy="-100000" algn="bl" rotWithShape="0"/>
          </a:effectLst>
        </p:spPr>
      </p:pic>
      <p:pic>
        <p:nvPicPr>
          <p:cNvPr id="23" name="22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5500678"/>
            <a:ext cx="2090052" cy="1142997"/>
          </a:xfrm>
          <a:prstGeom prst="rect">
            <a:avLst/>
          </a:prstGeom>
          <a:effectLst>
            <a:reflection blurRad="6350" stA="50000" endA="295" endPos="92000" dist="101600" dir="5400000" sy="-100000" algn="bl" rotWithShape="0"/>
          </a:effectLst>
        </p:spPr>
      </p:pic>
      <p:pic>
        <p:nvPicPr>
          <p:cNvPr id="24" name="23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5500678"/>
            <a:ext cx="2214578" cy="1142997"/>
          </a:xfrm>
          <a:prstGeom prst="rect">
            <a:avLst/>
          </a:prstGeom>
          <a:effectLst>
            <a:reflection blurRad="6350" stA="50000" endA="295" endPos="92000" dist="101600" dir="5400000" sy="-100000" algn="bl" rotWithShape="0"/>
          </a:effectLst>
        </p:spPr>
      </p:pic>
      <p:pic>
        <p:nvPicPr>
          <p:cNvPr id="25" name="24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a:off x="2428860" y="6072206"/>
            <a:ext cx="2090052" cy="1142997"/>
          </a:xfrm>
          <a:prstGeom prst="rect">
            <a:avLst/>
          </a:prstGeom>
          <a:effectLst>
            <a:reflection blurRad="6350" stA="50000" endA="295" endPos="92000" dist="101600" dir="5400000" sy="-100000" algn="bl" rotWithShape="0"/>
          </a:effectLst>
        </p:spPr>
      </p:pic>
      <p:pic>
        <p:nvPicPr>
          <p:cNvPr id="26" name="25 Imagen" descr="lineas_png_by_qony_dospuntitosbe-d4awz61.png"/>
          <p:cNvPicPr>
            <a:picLocks noChangeAspect="1"/>
          </p:cNvPicPr>
          <p:nvPr/>
        </p:nvPicPr>
        <p:blipFill>
          <a:blip r:embed="rId3">
            <a:duotone>
              <a:prstClr val="black"/>
              <a:srgbClr val="FFCCFF">
                <a:tint val="45000"/>
                <a:satMod val="400000"/>
              </a:srgbClr>
            </a:duotone>
            <a:lum bright="20000" contrast="40000"/>
          </a:blip>
          <a:stretch>
            <a:fillRect/>
          </a:stretch>
        </p:blipFill>
        <p:spPr>
          <a:xfrm flipH="1">
            <a:off x="4572000" y="6072206"/>
            <a:ext cx="2214578" cy="1142997"/>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7786718"/>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5000" fill="hold"/>
                                        <p:tgtEl>
                                          <p:spTgt spid="5"/>
                                        </p:tgtEl>
                                        <p:attrNameLst>
                                          <p:attrName>ppt_w</p:attrName>
                                        </p:attrNameLst>
                                      </p:cBhvr>
                                      <p:tavLst>
                                        <p:tav tm="0">
                                          <p:val>
                                            <p:strVal val="#ppt_w"/>
                                          </p:val>
                                        </p:tav>
                                        <p:tav tm="100000">
                                          <p:val>
                                            <p:strVal val="#ppt_w"/>
                                          </p:val>
                                        </p:tav>
                                      </p:tavLst>
                                    </p:anim>
                                    <p:anim calcmode="lin" valueType="num">
                                      <p:cBhvr>
                                        <p:cTn id="99" dur="5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5000" fill="hold"/>
                                        <p:tgtEl>
                                          <p:spTgt spid="6"/>
                                        </p:tgtEl>
                                        <p:attrNameLst>
                                          <p:attrName>ppt_w</p:attrName>
                                        </p:attrNameLst>
                                      </p:cBhvr>
                                      <p:tavLst>
                                        <p:tav tm="0">
                                          <p:val>
                                            <p:strVal val="#ppt_w"/>
                                          </p:val>
                                        </p:tav>
                                        <p:tav tm="100000">
                                          <p:val>
                                            <p:strVal val="#ppt_w"/>
                                          </p:val>
                                        </p:tav>
                                      </p:tavLst>
                                    </p:anim>
                                    <p:anim calcmode="lin" valueType="num">
                                      <p:cBhvr>
                                        <p:cTn id="103" dur="5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5000" fill="hold"/>
                                        <p:tgtEl>
                                          <p:spTgt spid="7"/>
                                        </p:tgtEl>
                                        <p:attrNameLst>
                                          <p:attrName>ppt_w</p:attrName>
                                        </p:attrNameLst>
                                      </p:cBhvr>
                                      <p:tavLst>
                                        <p:tav tm="0">
                                          <p:val>
                                            <p:strVal val="#ppt_w"/>
                                          </p:val>
                                        </p:tav>
                                        <p:tav tm="100000">
                                          <p:val>
                                            <p:strVal val="#ppt_w"/>
                                          </p:val>
                                        </p:tav>
                                      </p:tavLst>
                                    </p:anim>
                                    <p:anim calcmode="lin" valueType="num">
                                      <p:cBhvr>
                                        <p:cTn id="107" dur="5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5000" fill="hold"/>
                                        <p:tgtEl>
                                          <p:spTgt spid="8"/>
                                        </p:tgtEl>
                                        <p:attrNameLst>
                                          <p:attrName>ppt_w</p:attrName>
                                        </p:attrNameLst>
                                      </p:cBhvr>
                                      <p:tavLst>
                                        <p:tav tm="0">
                                          <p:val>
                                            <p:strVal val="#ppt_w"/>
                                          </p:val>
                                        </p:tav>
                                        <p:tav tm="100000">
                                          <p:val>
                                            <p:strVal val="#ppt_w"/>
                                          </p:val>
                                        </p:tav>
                                      </p:tavLst>
                                    </p:anim>
                                    <p:anim calcmode="lin" valueType="num">
                                      <p:cBhvr>
                                        <p:cTn id="111" dur="5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5000" fill="hold"/>
                                        <p:tgtEl>
                                          <p:spTgt spid="9"/>
                                        </p:tgtEl>
                                        <p:attrNameLst>
                                          <p:attrName>ppt_w</p:attrName>
                                        </p:attrNameLst>
                                      </p:cBhvr>
                                      <p:tavLst>
                                        <p:tav tm="0">
                                          <p:val>
                                            <p:strVal val="#ppt_w"/>
                                          </p:val>
                                        </p:tav>
                                        <p:tav tm="100000">
                                          <p:val>
                                            <p:strVal val="#ppt_w"/>
                                          </p:val>
                                        </p:tav>
                                      </p:tavLst>
                                    </p:anim>
                                    <p:anim calcmode="lin" valueType="num">
                                      <p:cBhvr>
                                        <p:cTn id="115" dur="5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5000" fill="hold"/>
                                        <p:tgtEl>
                                          <p:spTgt spid="10"/>
                                        </p:tgtEl>
                                        <p:attrNameLst>
                                          <p:attrName>ppt_w</p:attrName>
                                        </p:attrNameLst>
                                      </p:cBhvr>
                                      <p:tavLst>
                                        <p:tav tm="0">
                                          <p:val>
                                            <p:strVal val="#ppt_w"/>
                                          </p:val>
                                        </p:tav>
                                        <p:tav tm="100000">
                                          <p:val>
                                            <p:strVal val="#ppt_w"/>
                                          </p:val>
                                        </p:tav>
                                      </p:tavLst>
                                    </p:anim>
                                    <p:anim calcmode="lin" valueType="num">
                                      <p:cBhvr>
                                        <p:cTn id="119" dur="5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5000" fill="hold"/>
                                        <p:tgtEl>
                                          <p:spTgt spid="11"/>
                                        </p:tgtEl>
                                        <p:attrNameLst>
                                          <p:attrName>ppt_w</p:attrName>
                                        </p:attrNameLst>
                                      </p:cBhvr>
                                      <p:tavLst>
                                        <p:tav tm="0">
                                          <p:val>
                                            <p:strVal val="#ppt_w"/>
                                          </p:val>
                                        </p:tav>
                                        <p:tav tm="100000">
                                          <p:val>
                                            <p:strVal val="#ppt_w"/>
                                          </p:val>
                                        </p:tav>
                                      </p:tavLst>
                                    </p:anim>
                                    <p:anim calcmode="lin" valueType="num">
                                      <p:cBhvr>
                                        <p:cTn id="123" dur="5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5000" fill="hold"/>
                                        <p:tgtEl>
                                          <p:spTgt spid="12"/>
                                        </p:tgtEl>
                                        <p:attrNameLst>
                                          <p:attrName>ppt_w</p:attrName>
                                        </p:attrNameLst>
                                      </p:cBhvr>
                                      <p:tavLst>
                                        <p:tav tm="0">
                                          <p:val>
                                            <p:strVal val="#ppt_w"/>
                                          </p:val>
                                        </p:tav>
                                        <p:tav tm="100000">
                                          <p:val>
                                            <p:strVal val="#ppt_w"/>
                                          </p:val>
                                        </p:tav>
                                      </p:tavLst>
                                    </p:anim>
                                    <p:anim calcmode="lin" valueType="num">
                                      <p:cBhvr>
                                        <p:cTn id="127" dur="5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5000" fill="hold"/>
                                        <p:tgtEl>
                                          <p:spTgt spid="13"/>
                                        </p:tgtEl>
                                        <p:attrNameLst>
                                          <p:attrName>ppt_w</p:attrName>
                                        </p:attrNameLst>
                                      </p:cBhvr>
                                      <p:tavLst>
                                        <p:tav tm="0">
                                          <p:val>
                                            <p:strVal val="#ppt_w"/>
                                          </p:val>
                                        </p:tav>
                                        <p:tav tm="100000">
                                          <p:val>
                                            <p:strVal val="#ppt_w"/>
                                          </p:val>
                                        </p:tav>
                                      </p:tavLst>
                                    </p:anim>
                                    <p:anim calcmode="lin" valueType="num">
                                      <p:cBhvr>
                                        <p:cTn id="131" dur="5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5000" fill="hold"/>
                                        <p:tgtEl>
                                          <p:spTgt spid="14"/>
                                        </p:tgtEl>
                                        <p:attrNameLst>
                                          <p:attrName>ppt_w</p:attrName>
                                        </p:attrNameLst>
                                      </p:cBhvr>
                                      <p:tavLst>
                                        <p:tav tm="0">
                                          <p:val>
                                            <p:strVal val="#ppt_w"/>
                                          </p:val>
                                        </p:tav>
                                        <p:tav tm="100000">
                                          <p:val>
                                            <p:strVal val="#ppt_w"/>
                                          </p:val>
                                        </p:tav>
                                      </p:tavLst>
                                    </p:anim>
                                    <p:anim calcmode="lin" valueType="num">
                                      <p:cBhvr>
                                        <p:cTn id="135" dur="5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5000" fill="hold"/>
                                        <p:tgtEl>
                                          <p:spTgt spid="15"/>
                                        </p:tgtEl>
                                        <p:attrNameLst>
                                          <p:attrName>ppt_w</p:attrName>
                                        </p:attrNameLst>
                                      </p:cBhvr>
                                      <p:tavLst>
                                        <p:tav tm="0">
                                          <p:val>
                                            <p:strVal val="#ppt_w"/>
                                          </p:val>
                                        </p:tav>
                                        <p:tav tm="100000">
                                          <p:val>
                                            <p:strVal val="#ppt_w"/>
                                          </p:val>
                                        </p:tav>
                                      </p:tavLst>
                                    </p:anim>
                                    <p:anim calcmode="lin" valueType="num">
                                      <p:cBhvr>
                                        <p:cTn id="139" dur="5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strVal val="#ppt_w"/>
                                          </p:val>
                                        </p:tav>
                                        <p:tav tm="100000">
                                          <p:val>
                                            <p:strVal val="#ppt_w"/>
                                          </p:val>
                                        </p:tav>
                                      </p:tavLst>
                                    </p:anim>
                                    <p:anim calcmode="lin" valueType="num">
                                      <p:cBhvr>
                                        <p:cTn id="143" dur="5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5000" fill="hold"/>
                                        <p:tgtEl>
                                          <p:spTgt spid="17"/>
                                        </p:tgtEl>
                                        <p:attrNameLst>
                                          <p:attrName>ppt_w</p:attrName>
                                        </p:attrNameLst>
                                      </p:cBhvr>
                                      <p:tavLst>
                                        <p:tav tm="0">
                                          <p:val>
                                            <p:strVal val="#ppt_w"/>
                                          </p:val>
                                        </p:tav>
                                        <p:tav tm="100000">
                                          <p:val>
                                            <p:strVal val="#ppt_w"/>
                                          </p:val>
                                        </p:tav>
                                      </p:tavLst>
                                    </p:anim>
                                    <p:anim calcmode="lin" valueType="num">
                                      <p:cBhvr>
                                        <p:cTn id="147" dur="5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5000" fill="hold"/>
                                        <p:tgtEl>
                                          <p:spTgt spid="18"/>
                                        </p:tgtEl>
                                        <p:attrNameLst>
                                          <p:attrName>ppt_w</p:attrName>
                                        </p:attrNameLst>
                                      </p:cBhvr>
                                      <p:tavLst>
                                        <p:tav tm="0">
                                          <p:val>
                                            <p:strVal val="#ppt_w"/>
                                          </p:val>
                                        </p:tav>
                                        <p:tav tm="100000">
                                          <p:val>
                                            <p:strVal val="#ppt_w"/>
                                          </p:val>
                                        </p:tav>
                                      </p:tavLst>
                                    </p:anim>
                                    <p:anim calcmode="lin" valueType="num">
                                      <p:cBhvr>
                                        <p:cTn id="151" dur="5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0" fill="hold"/>
                                        <p:tgtEl>
                                          <p:spTgt spid="19"/>
                                        </p:tgtEl>
                                        <p:attrNameLst>
                                          <p:attrName>ppt_w</p:attrName>
                                        </p:attrNameLst>
                                      </p:cBhvr>
                                      <p:tavLst>
                                        <p:tav tm="0">
                                          <p:val>
                                            <p:strVal val="#ppt_w"/>
                                          </p:val>
                                        </p:tav>
                                        <p:tav tm="100000">
                                          <p:val>
                                            <p:strVal val="#ppt_w"/>
                                          </p:val>
                                        </p:tav>
                                      </p:tavLst>
                                    </p:anim>
                                    <p:anim calcmode="lin" valueType="num">
                                      <p:cBhvr>
                                        <p:cTn id="155" dur="5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5000" fill="hold"/>
                                        <p:tgtEl>
                                          <p:spTgt spid="20"/>
                                        </p:tgtEl>
                                        <p:attrNameLst>
                                          <p:attrName>ppt_w</p:attrName>
                                        </p:attrNameLst>
                                      </p:cBhvr>
                                      <p:tavLst>
                                        <p:tav tm="0">
                                          <p:val>
                                            <p:strVal val="#ppt_w"/>
                                          </p:val>
                                        </p:tav>
                                        <p:tav tm="100000">
                                          <p:val>
                                            <p:strVal val="#ppt_w"/>
                                          </p:val>
                                        </p:tav>
                                      </p:tavLst>
                                    </p:anim>
                                    <p:anim calcmode="lin" valueType="num">
                                      <p:cBhvr>
                                        <p:cTn id="159" dur="5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5000" fill="hold"/>
                                        <p:tgtEl>
                                          <p:spTgt spid="21"/>
                                        </p:tgtEl>
                                        <p:attrNameLst>
                                          <p:attrName>ppt_w</p:attrName>
                                        </p:attrNameLst>
                                      </p:cBhvr>
                                      <p:tavLst>
                                        <p:tav tm="0">
                                          <p:val>
                                            <p:strVal val="#ppt_w"/>
                                          </p:val>
                                        </p:tav>
                                        <p:tav tm="100000">
                                          <p:val>
                                            <p:strVal val="#ppt_w"/>
                                          </p:val>
                                        </p:tav>
                                      </p:tavLst>
                                    </p:anim>
                                    <p:anim calcmode="lin" valueType="num">
                                      <p:cBhvr>
                                        <p:cTn id="163" dur="5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5000" fill="hold"/>
                                        <p:tgtEl>
                                          <p:spTgt spid="22"/>
                                        </p:tgtEl>
                                        <p:attrNameLst>
                                          <p:attrName>ppt_w</p:attrName>
                                        </p:attrNameLst>
                                      </p:cBhvr>
                                      <p:tavLst>
                                        <p:tav tm="0">
                                          <p:val>
                                            <p:strVal val="#ppt_w"/>
                                          </p:val>
                                        </p:tav>
                                        <p:tav tm="100000">
                                          <p:val>
                                            <p:strVal val="#ppt_w"/>
                                          </p:val>
                                        </p:tav>
                                      </p:tavLst>
                                    </p:anim>
                                    <p:anim calcmode="lin" valueType="num">
                                      <p:cBhvr>
                                        <p:cTn id="167" dur="5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5000" fill="hold"/>
                                        <p:tgtEl>
                                          <p:spTgt spid="23"/>
                                        </p:tgtEl>
                                        <p:attrNameLst>
                                          <p:attrName>ppt_w</p:attrName>
                                        </p:attrNameLst>
                                      </p:cBhvr>
                                      <p:tavLst>
                                        <p:tav tm="0">
                                          <p:val>
                                            <p:strVal val="#ppt_w"/>
                                          </p:val>
                                        </p:tav>
                                        <p:tav tm="100000">
                                          <p:val>
                                            <p:strVal val="#ppt_w"/>
                                          </p:val>
                                        </p:tav>
                                      </p:tavLst>
                                    </p:anim>
                                    <p:anim calcmode="lin" valueType="num">
                                      <p:cBhvr>
                                        <p:cTn id="171" dur="5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5000" fill="hold"/>
                                        <p:tgtEl>
                                          <p:spTgt spid="24"/>
                                        </p:tgtEl>
                                        <p:attrNameLst>
                                          <p:attrName>ppt_w</p:attrName>
                                        </p:attrNameLst>
                                      </p:cBhvr>
                                      <p:tavLst>
                                        <p:tav tm="0">
                                          <p:val>
                                            <p:strVal val="#ppt_w"/>
                                          </p:val>
                                        </p:tav>
                                        <p:tav tm="100000">
                                          <p:val>
                                            <p:strVal val="#ppt_w"/>
                                          </p:val>
                                        </p:tav>
                                      </p:tavLst>
                                    </p:anim>
                                    <p:anim calcmode="lin" valueType="num">
                                      <p:cBhvr>
                                        <p:cTn id="175" dur="5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5000" fill="hold"/>
                                        <p:tgtEl>
                                          <p:spTgt spid="25"/>
                                        </p:tgtEl>
                                        <p:attrNameLst>
                                          <p:attrName>ppt_w</p:attrName>
                                        </p:attrNameLst>
                                      </p:cBhvr>
                                      <p:tavLst>
                                        <p:tav tm="0">
                                          <p:val>
                                            <p:strVal val="#ppt_w"/>
                                          </p:val>
                                        </p:tav>
                                        <p:tav tm="100000">
                                          <p:val>
                                            <p:strVal val="#ppt_w"/>
                                          </p:val>
                                        </p:tav>
                                      </p:tavLst>
                                    </p:anim>
                                    <p:anim calcmode="lin" valueType="num">
                                      <p:cBhvr>
                                        <p:cTn id="179" dur="5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5000" fill="hold"/>
                                        <p:tgtEl>
                                          <p:spTgt spid="26"/>
                                        </p:tgtEl>
                                        <p:attrNameLst>
                                          <p:attrName>ppt_w</p:attrName>
                                        </p:attrNameLst>
                                      </p:cBhvr>
                                      <p:tavLst>
                                        <p:tav tm="0">
                                          <p:val>
                                            <p:strVal val="#ppt_w"/>
                                          </p:val>
                                        </p:tav>
                                        <p:tav tm="100000">
                                          <p:val>
                                            <p:strVal val="#ppt_w"/>
                                          </p:val>
                                        </p:tav>
                                      </p:tavLst>
                                    </p:anim>
                                    <p:anim calcmode="lin" valueType="num">
                                      <p:cBhvr>
                                        <p:cTn id="183" dur="5000" fill="hold"/>
                                        <p:tgtEl>
                                          <p:spTgt spid="26"/>
                                        </p:tgtEl>
                                        <p:attrNameLst>
                                          <p:attrName>ppt_h</p:attrName>
                                        </p:attrNameLst>
                                      </p:cBhvr>
                                      <p:tavLst>
                                        <p:tav tm="0" fmla="#ppt_h*sin(2.5*pi*$)">
                                          <p:val>
                                            <p:fltVal val="0"/>
                                          </p:val>
                                        </p:tav>
                                        <p:tav tm="100000">
                                          <p:val>
                                            <p:fltVal val="1"/>
                                          </p:val>
                                        </p:tav>
                                      </p:tavLst>
                                    </p:anim>
                                  </p:childTnLst>
                                </p:cTn>
                              </p:par>
                            </p:childTnLst>
                          </p:cTn>
                        </p:par>
                        <p:par>
                          <p:cTn id="184" fill="hold">
                            <p:stCondLst>
                              <p:cond delay="5000"/>
                            </p:stCondLst>
                            <p:childTnLst>
                              <p:par>
                                <p:cTn id="185" presetID="2" presetClass="exit" presetSubtype="2" fill="hold" nodeType="afterEffect">
                                  <p:stCondLst>
                                    <p:cond delay="0"/>
                                  </p:stCondLst>
                                  <p:childTnLst>
                                    <p:anim calcmode="lin" valueType="num">
                                      <p:cBhvr additive="base">
                                        <p:cTn id="186" dur="5000"/>
                                        <p:tgtEl>
                                          <p:spTgt spid="5"/>
                                        </p:tgtEl>
                                        <p:attrNameLst>
                                          <p:attrName>ppt_x</p:attrName>
                                        </p:attrNameLst>
                                      </p:cBhvr>
                                      <p:tavLst>
                                        <p:tav tm="0">
                                          <p:val>
                                            <p:strVal val="ppt_x"/>
                                          </p:val>
                                        </p:tav>
                                        <p:tav tm="100000">
                                          <p:val>
                                            <p:strVal val="1+ppt_w/2"/>
                                          </p:val>
                                        </p:tav>
                                      </p:tavLst>
                                    </p:anim>
                                    <p:anim calcmode="lin" valueType="num">
                                      <p:cBhvr additive="base">
                                        <p:cTn id="187" dur="5000"/>
                                        <p:tgtEl>
                                          <p:spTgt spid="5"/>
                                        </p:tgtEl>
                                        <p:attrNameLst>
                                          <p:attrName>ppt_y</p:attrName>
                                        </p:attrNameLst>
                                      </p:cBhvr>
                                      <p:tavLst>
                                        <p:tav tm="0">
                                          <p:val>
                                            <p:strVal val="ppt_y"/>
                                          </p:val>
                                        </p:tav>
                                        <p:tav tm="100000">
                                          <p:val>
                                            <p:strVal val="ppt_y"/>
                                          </p:val>
                                        </p:tav>
                                      </p:tavLst>
                                    </p:anim>
                                    <p:set>
                                      <p:cBhvr>
                                        <p:cTn id="188" dur="1" fill="hold">
                                          <p:stCondLst>
                                            <p:cond delay="4999"/>
                                          </p:stCondLst>
                                        </p:cTn>
                                        <p:tgtEl>
                                          <p:spTgt spid="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5000"/>
                                        <p:tgtEl>
                                          <p:spTgt spid="7"/>
                                        </p:tgtEl>
                                        <p:attrNameLst>
                                          <p:attrName>ppt_x</p:attrName>
                                        </p:attrNameLst>
                                      </p:cBhvr>
                                      <p:tavLst>
                                        <p:tav tm="0">
                                          <p:val>
                                            <p:strVal val="ppt_x"/>
                                          </p:val>
                                        </p:tav>
                                        <p:tav tm="100000">
                                          <p:val>
                                            <p:strVal val="1+ppt_w/2"/>
                                          </p:val>
                                        </p:tav>
                                      </p:tavLst>
                                    </p:anim>
                                    <p:anim calcmode="lin" valueType="num">
                                      <p:cBhvr additive="base">
                                        <p:cTn id="191" dur="5000"/>
                                        <p:tgtEl>
                                          <p:spTgt spid="7"/>
                                        </p:tgtEl>
                                        <p:attrNameLst>
                                          <p:attrName>ppt_y</p:attrName>
                                        </p:attrNameLst>
                                      </p:cBhvr>
                                      <p:tavLst>
                                        <p:tav tm="0">
                                          <p:val>
                                            <p:strVal val="ppt_y"/>
                                          </p:val>
                                        </p:tav>
                                        <p:tav tm="100000">
                                          <p:val>
                                            <p:strVal val="ppt_y"/>
                                          </p:val>
                                        </p:tav>
                                      </p:tavLst>
                                    </p:anim>
                                    <p:set>
                                      <p:cBhvr>
                                        <p:cTn id="192" dur="1" fill="hold">
                                          <p:stCondLst>
                                            <p:cond delay="4999"/>
                                          </p:stCondLst>
                                        </p:cTn>
                                        <p:tgtEl>
                                          <p:spTgt spid="7"/>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5000"/>
                                        <p:tgtEl>
                                          <p:spTgt spid="9"/>
                                        </p:tgtEl>
                                        <p:attrNameLst>
                                          <p:attrName>ppt_x</p:attrName>
                                        </p:attrNameLst>
                                      </p:cBhvr>
                                      <p:tavLst>
                                        <p:tav tm="0">
                                          <p:val>
                                            <p:strVal val="ppt_x"/>
                                          </p:val>
                                        </p:tav>
                                        <p:tav tm="100000">
                                          <p:val>
                                            <p:strVal val="1+ppt_w/2"/>
                                          </p:val>
                                        </p:tav>
                                      </p:tavLst>
                                    </p:anim>
                                    <p:anim calcmode="lin" valueType="num">
                                      <p:cBhvr additive="base">
                                        <p:cTn id="195" dur="5000"/>
                                        <p:tgtEl>
                                          <p:spTgt spid="9"/>
                                        </p:tgtEl>
                                        <p:attrNameLst>
                                          <p:attrName>ppt_y</p:attrName>
                                        </p:attrNameLst>
                                      </p:cBhvr>
                                      <p:tavLst>
                                        <p:tav tm="0">
                                          <p:val>
                                            <p:strVal val="ppt_y"/>
                                          </p:val>
                                        </p:tav>
                                        <p:tav tm="100000">
                                          <p:val>
                                            <p:strVal val="ppt_y"/>
                                          </p:val>
                                        </p:tav>
                                      </p:tavLst>
                                    </p:anim>
                                    <p:set>
                                      <p:cBhvr>
                                        <p:cTn id="196" dur="1" fill="hold">
                                          <p:stCondLst>
                                            <p:cond delay="4999"/>
                                          </p:stCondLst>
                                        </p:cTn>
                                        <p:tgtEl>
                                          <p:spTgt spid="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5000"/>
                                        <p:tgtEl>
                                          <p:spTgt spid="11"/>
                                        </p:tgtEl>
                                        <p:attrNameLst>
                                          <p:attrName>ppt_x</p:attrName>
                                        </p:attrNameLst>
                                      </p:cBhvr>
                                      <p:tavLst>
                                        <p:tav tm="0">
                                          <p:val>
                                            <p:strVal val="ppt_x"/>
                                          </p:val>
                                        </p:tav>
                                        <p:tav tm="100000">
                                          <p:val>
                                            <p:strVal val="1+ppt_w/2"/>
                                          </p:val>
                                        </p:tav>
                                      </p:tavLst>
                                    </p:anim>
                                    <p:anim calcmode="lin" valueType="num">
                                      <p:cBhvr additive="base">
                                        <p:cTn id="199" dur="5000"/>
                                        <p:tgtEl>
                                          <p:spTgt spid="11"/>
                                        </p:tgtEl>
                                        <p:attrNameLst>
                                          <p:attrName>ppt_y</p:attrName>
                                        </p:attrNameLst>
                                      </p:cBhvr>
                                      <p:tavLst>
                                        <p:tav tm="0">
                                          <p:val>
                                            <p:strVal val="ppt_y"/>
                                          </p:val>
                                        </p:tav>
                                        <p:tav tm="100000">
                                          <p:val>
                                            <p:strVal val="ppt_y"/>
                                          </p:val>
                                        </p:tav>
                                      </p:tavLst>
                                    </p:anim>
                                    <p:set>
                                      <p:cBhvr>
                                        <p:cTn id="200" dur="1" fill="hold">
                                          <p:stCondLst>
                                            <p:cond delay="4999"/>
                                          </p:stCondLst>
                                        </p:cTn>
                                        <p:tgtEl>
                                          <p:spTgt spid="11"/>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5000"/>
                                        <p:tgtEl>
                                          <p:spTgt spid="13"/>
                                        </p:tgtEl>
                                        <p:attrNameLst>
                                          <p:attrName>ppt_x</p:attrName>
                                        </p:attrNameLst>
                                      </p:cBhvr>
                                      <p:tavLst>
                                        <p:tav tm="0">
                                          <p:val>
                                            <p:strVal val="ppt_x"/>
                                          </p:val>
                                        </p:tav>
                                        <p:tav tm="100000">
                                          <p:val>
                                            <p:strVal val="1+ppt_w/2"/>
                                          </p:val>
                                        </p:tav>
                                      </p:tavLst>
                                    </p:anim>
                                    <p:anim calcmode="lin" valueType="num">
                                      <p:cBhvr additive="base">
                                        <p:cTn id="203" dur="5000"/>
                                        <p:tgtEl>
                                          <p:spTgt spid="13"/>
                                        </p:tgtEl>
                                        <p:attrNameLst>
                                          <p:attrName>ppt_y</p:attrName>
                                        </p:attrNameLst>
                                      </p:cBhvr>
                                      <p:tavLst>
                                        <p:tav tm="0">
                                          <p:val>
                                            <p:strVal val="ppt_y"/>
                                          </p:val>
                                        </p:tav>
                                        <p:tav tm="100000">
                                          <p:val>
                                            <p:strVal val="ppt_y"/>
                                          </p:val>
                                        </p:tav>
                                      </p:tavLst>
                                    </p:anim>
                                    <p:set>
                                      <p:cBhvr>
                                        <p:cTn id="204" dur="1" fill="hold">
                                          <p:stCondLst>
                                            <p:cond delay="4999"/>
                                          </p:stCondLst>
                                        </p:cTn>
                                        <p:tgtEl>
                                          <p:spTgt spid="1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5000"/>
                                        <p:tgtEl>
                                          <p:spTgt spid="15"/>
                                        </p:tgtEl>
                                        <p:attrNameLst>
                                          <p:attrName>ppt_x</p:attrName>
                                        </p:attrNameLst>
                                      </p:cBhvr>
                                      <p:tavLst>
                                        <p:tav tm="0">
                                          <p:val>
                                            <p:strVal val="ppt_x"/>
                                          </p:val>
                                        </p:tav>
                                        <p:tav tm="100000">
                                          <p:val>
                                            <p:strVal val="1+ppt_w/2"/>
                                          </p:val>
                                        </p:tav>
                                      </p:tavLst>
                                    </p:anim>
                                    <p:anim calcmode="lin" valueType="num">
                                      <p:cBhvr additive="base">
                                        <p:cTn id="207" dur="5000"/>
                                        <p:tgtEl>
                                          <p:spTgt spid="15"/>
                                        </p:tgtEl>
                                        <p:attrNameLst>
                                          <p:attrName>ppt_y</p:attrName>
                                        </p:attrNameLst>
                                      </p:cBhvr>
                                      <p:tavLst>
                                        <p:tav tm="0">
                                          <p:val>
                                            <p:strVal val="ppt_y"/>
                                          </p:val>
                                        </p:tav>
                                        <p:tav tm="100000">
                                          <p:val>
                                            <p:strVal val="ppt_y"/>
                                          </p:val>
                                        </p:tav>
                                      </p:tavLst>
                                    </p:anim>
                                    <p:set>
                                      <p:cBhvr>
                                        <p:cTn id="208" dur="1" fill="hold">
                                          <p:stCondLst>
                                            <p:cond delay="4999"/>
                                          </p:stCondLst>
                                        </p:cTn>
                                        <p:tgtEl>
                                          <p:spTgt spid="1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5000"/>
                                        <p:tgtEl>
                                          <p:spTgt spid="17"/>
                                        </p:tgtEl>
                                        <p:attrNameLst>
                                          <p:attrName>ppt_x</p:attrName>
                                        </p:attrNameLst>
                                      </p:cBhvr>
                                      <p:tavLst>
                                        <p:tav tm="0">
                                          <p:val>
                                            <p:strVal val="ppt_x"/>
                                          </p:val>
                                        </p:tav>
                                        <p:tav tm="100000">
                                          <p:val>
                                            <p:strVal val="1+ppt_w/2"/>
                                          </p:val>
                                        </p:tav>
                                      </p:tavLst>
                                    </p:anim>
                                    <p:anim calcmode="lin" valueType="num">
                                      <p:cBhvr additive="base">
                                        <p:cTn id="211" dur="5000"/>
                                        <p:tgtEl>
                                          <p:spTgt spid="17"/>
                                        </p:tgtEl>
                                        <p:attrNameLst>
                                          <p:attrName>ppt_y</p:attrName>
                                        </p:attrNameLst>
                                      </p:cBhvr>
                                      <p:tavLst>
                                        <p:tav tm="0">
                                          <p:val>
                                            <p:strVal val="ppt_y"/>
                                          </p:val>
                                        </p:tav>
                                        <p:tav tm="100000">
                                          <p:val>
                                            <p:strVal val="ppt_y"/>
                                          </p:val>
                                        </p:tav>
                                      </p:tavLst>
                                    </p:anim>
                                    <p:set>
                                      <p:cBhvr>
                                        <p:cTn id="212" dur="1" fill="hold">
                                          <p:stCondLst>
                                            <p:cond delay="4999"/>
                                          </p:stCondLst>
                                        </p:cTn>
                                        <p:tgtEl>
                                          <p:spTgt spid="1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5000"/>
                                        <p:tgtEl>
                                          <p:spTgt spid="19"/>
                                        </p:tgtEl>
                                        <p:attrNameLst>
                                          <p:attrName>ppt_x</p:attrName>
                                        </p:attrNameLst>
                                      </p:cBhvr>
                                      <p:tavLst>
                                        <p:tav tm="0">
                                          <p:val>
                                            <p:strVal val="ppt_x"/>
                                          </p:val>
                                        </p:tav>
                                        <p:tav tm="100000">
                                          <p:val>
                                            <p:strVal val="1+ppt_w/2"/>
                                          </p:val>
                                        </p:tav>
                                      </p:tavLst>
                                    </p:anim>
                                    <p:anim calcmode="lin" valueType="num">
                                      <p:cBhvr additive="base">
                                        <p:cTn id="215" dur="5000"/>
                                        <p:tgtEl>
                                          <p:spTgt spid="19"/>
                                        </p:tgtEl>
                                        <p:attrNameLst>
                                          <p:attrName>ppt_y</p:attrName>
                                        </p:attrNameLst>
                                      </p:cBhvr>
                                      <p:tavLst>
                                        <p:tav tm="0">
                                          <p:val>
                                            <p:strVal val="ppt_y"/>
                                          </p:val>
                                        </p:tav>
                                        <p:tav tm="100000">
                                          <p:val>
                                            <p:strVal val="ppt_y"/>
                                          </p:val>
                                        </p:tav>
                                      </p:tavLst>
                                    </p:anim>
                                    <p:set>
                                      <p:cBhvr>
                                        <p:cTn id="216" dur="1" fill="hold">
                                          <p:stCondLst>
                                            <p:cond delay="4999"/>
                                          </p:stCondLst>
                                        </p:cTn>
                                        <p:tgtEl>
                                          <p:spTgt spid="19"/>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1+ppt_w/2"/>
                                          </p:val>
                                        </p:tav>
                                      </p:tavLst>
                                    </p:anim>
                                    <p:anim calcmode="lin" valueType="num">
                                      <p:cBhvr additive="base">
                                        <p:cTn id="219" dur="5000"/>
                                        <p:tgtEl>
                                          <p:spTgt spid="21"/>
                                        </p:tgtEl>
                                        <p:attrNameLst>
                                          <p:attrName>ppt_y</p:attrName>
                                        </p:attrNameLst>
                                      </p:cBhvr>
                                      <p:tavLst>
                                        <p:tav tm="0">
                                          <p:val>
                                            <p:strVal val="ppt_y"/>
                                          </p:val>
                                        </p:tav>
                                        <p:tav tm="100000">
                                          <p:val>
                                            <p:strVal val="ppt_y"/>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5000"/>
                                        <p:tgtEl>
                                          <p:spTgt spid="23"/>
                                        </p:tgtEl>
                                        <p:attrNameLst>
                                          <p:attrName>ppt_x</p:attrName>
                                        </p:attrNameLst>
                                      </p:cBhvr>
                                      <p:tavLst>
                                        <p:tav tm="0">
                                          <p:val>
                                            <p:strVal val="ppt_x"/>
                                          </p:val>
                                        </p:tav>
                                        <p:tav tm="100000">
                                          <p:val>
                                            <p:strVal val="1+ppt_w/2"/>
                                          </p:val>
                                        </p:tav>
                                      </p:tavLst>
                                    </p:anim>
                                    <p:anim calcmode="lin" valueType="num">
                                      <p:cBhvr additive="base">
                                        <p:cTn id="223" dur="5000"/>
                                        <p:tgtEl>
                                          <p:spTgt spid="23"/>
                                        </p:tgtEl>
                                        <p:attrNameLst>
                                          <p:attrName>ppt_y</p:attrName>
                                        </p:attrNameLst>
                                      </p:cBhvr>
                                      <p:tavLst>
                                        <p:tav tm="0">
                                          <p:val>
                                            <p:strVal val="ppt_y"/>
                                          </p:val>
                                        </p:tav>
                                        <p:tav tm="100000">
                                          <p:val>
                                            <p:strVal val="ppt_y"/>
                                          </p:val>
                                        </p:tav>
                                      </p:tavLst>
                                    </p:anim>
                                    <p:set>
                                      <p:cBhvr>
                                        <p:cTn id="224" dur="1" fill="hold">
                                          <p:stCondLst>
                                            <p:cond delay="4999"/>
                                          </p:stCondLst>
                                        </p:cTn>
                                        <p:tgtEl>
                                          <p:spTgt spid="2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5000"/>
                                        <p:tgtEl>
                                          <p:spTgt spid="25"/>
                                        </p:tgtEl>
                                        <p:attrNameLst>
                                          <p:attrName>ppt_x</p:attrName>
                                        </p:attrNameLst>
                                      </p:cBhvr>
                                      <p:tavLst>
                                        <p:tav tm="0">
                                          <p:val>
                                            <p:strVal val="ppt_x"/>
                                          </p:val>
                                        </p:tav>
                                        <p:tav tm="100000">
                                          <p:val>
                                            <p:strVal val="1+ppt_w/2"/>
                                          </p:val>
                                        </p:tav>
                                      </p:tavLst>
                                    </p:anim>
                                    <p:anim calcmode="lin" valueType="num">
                                      <p:cBhvr additive="base">
                                        <p:cTn id="227" dur="5000"/>
                                        <p:tgtEl>
                                          <p:spTgt spid="25"/>
                                        </p:tgtEl>
                                        <p:attrNameLst>
                                          <p:attrName>ppt_y</p:attrName>
                                        </p:attrNameLst>
                                      </p:cBhvr>
                                      <p:tavLst>
                                        <p:tav tm="0">
                                          <p:val>
                                            <p:strVal val="ppt_y"/>
                                          </p:val>
                                        </p:tav>
                                        <p:tav tm="100000">
                                          <p:val>
                                            <p:strVal val="ppt_y"/>
                                          </p:val>
                                        </p:tav>
                                      </p:tavLst>
                                    </p:anim>
                                    <p:set>
                                      <p:cBhvr>
                                        <p:cTn id="228" dur="1" fill="hold">
                                          <p:stCondLst>
                                            <p:cond delay="4999"/>
                                          </p:stCondLst>
                                        </p:cTn>
                                        <p:tgtEl>
                                          <p:spTgt spid="25"/>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0-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0-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0-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0-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0-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0-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0-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0-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5000"/>
                                        <p:tgtEl>
                                          <p:spTgt spid="22"/>
                                        </p:tgtEl>
                                        <p:attrNameLst>
                                          <p:attrName>ppt_x</p:attrName>
                                        </p:attrNameLst>
                                      </p:cBhvr>
                                      <p:tavLst>
                                        <p:tav tm="0">
                                          <p:val>
                                            <p:strVal val="ppt_x"/>
                                          </p:val>
                                        </p:tav>
                                        <p:tav tm="100000">
                                          <p:val>
                                            <p:strVal val="0-ppt_w/2"/>
                                          </p:val>
                                        </p:tav>
                                      </p:tavLst>
                                    </p:anim>
                                    <p:anim calcmode="lin" valueType="num">
                                      <p:cBhvr additive="base">
                                        <p:cTn id="263" dur="5000"/>
                                        <p:tgtEl>
                                          <p:spTgt spid="22"/>
                                        </p:tgtEl>
                                        <p:attrNameLst>
                                          <p:attrName>ppt_y</p:attrName>
                                        </p:attrNameLst>
                                      </p:cBhvr>
                                      <p:tavLst>
                                        <p:tav tm="0">
                                          <p:val>
                                            <p:strVal val="ppt_y"/>
                                          </p:val>
                                        </p:tav>
                                        <p:tav tm="100000">
                                          <p:val>
                                            <p:strVal val="ppt_y"/>
                                          </p:val>
                                        </p:tav>
                                      </p:tavLst>
                                    </p:anim>
                                    <p:set>
                                      <p:cBhvr>
                                        <p:cTn id="264" dur="1" fill="hold">
                                          <p:stCondLst>
                                            <p:cond delay="4999"/>
                                          </p:stCondLst>
                                        </p:cTn>
                                        <p:tgtEl>
                                          <p:spTgt spid="2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5000"/>
                                        <p:tgtEl>
                                          <p:spTgt spid="24"/>
                                        </p:tgtEl>
                                        <p:attrNameLst>
                                          <p:attrName>ppt_x</p:attrName>
                                        </p:attrNameLst>
                                      </p:cBhvr>
                                      <p:tavLst>
                                        <p:tav tm="0">
                                          <p:val>
                                            <p:strVal val="ppt_x"/>
                                          </p:val>
                                        </p:tav>
                                        <p:tav tm="100000">
                                          <p:val>
                                            <p:strVal val="0-ppt_w/2"/>
                                          </p:val>
                                        </p:tav>
                                      </p:tavLst>
                                    </p:anim>
                                    <p:anim calcmode="lin" valueType="num">
                                      <p:cBhvr additive="base">
                                        <p:cTn id="267" dur="5000"/>
                                        <p:tgtEl>
                                          <p:spTgt spid="24"/>
                                        </p:tgtEl>
                                        <p:attrNameLst>
                                          <p:attrName>ppt_y</p:attrName>
                                        </p:attrNameLst>
                                      </p:cBhvr>
                                      <p:tavLst>
                                        <p:tav tm="0">
                                          <p:val>
                                            <p:strVal val="ppt_y"/>
                                          </p:val>
                                        </p:tav>
                                        <p:tav tm="100000">
                                          <p:val>
                                            <p:strVal val="ppt_y"/>
                                          </p:val>
                                        </p:tav>
                                      </p:tavLst>
                                    </p:anim>
                                    <p:set>
                                      <p:cBhvr>
                                        <p:cTn id="268" dur="1" fill="hold">
                                          <p:stCondLst>
                                            <p:cond delay="4999"/>
                                          </p:stCondLst>
                                        </p:cTn>
                                        <p:tgtEl>
                                          <p:spTgt spid="24"/>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5000"/>
                                        <p:tgtEl>
                                          <p:spTgt spid="26"/>
                                        </p:tgtEl>
                                        <p:attrNameLst>
                                          <p:attrName>ppt_x</p:attrName>
                                        </p:attrNameLst>
                                      </p:cBhvr>
                                      <p:tavLst>
                                        <p:tav tm="0">
                                          <p:val>
                                            <p:strVal val="ppt_x"/>
                                          </p:val>
                                        </p:tav>
                                        <p:tav tm="100000">
                                          <p:val>
                                            <p:strVal val="0-ppt_w/2"/>
                                          </p:val>
                                        </p:tav>
                                      </p:tavLst>
                                    </p:anim>
                                    <p:anim calcmode="lin" valueType="num">
                                      <p:cBhvr additive="base">
                                        <p:cTn id="271" dur="5000"/>
                                        <p:tgtEl>
                                          <p:spTgt spid="26"/>
                                        </p:tgtEl>
                                        <p:attrNameLst>
                                          <p:attrName>ppt_y</p:attrName>
                                        </p:attrNameLst>
                                      </p:cBhvr>
                                      <p:tavLst>
                                        <p:tav tm="0">
                                          <p:val>
                                            <p:strVal val="ppt_y"/>
                                          </p:val>
                                        </p:tav>
                                        <p:tav tm="100000">
                                          <p:val>
                                            <p:strVal val="ppt_y"/>
                                          </p:val>
                                        </p:tav>
                                      </p:tavLst>
                                    </p:anim>
                                    <p:set>
                                      <p:cBhvr>
                                        <p:cTn id="272" dur="1" fill="hold">
                                          <p:stCondLst>
                                            <p:cond delay="4999"/>
                                          </p:stCondLst>
                                        </p:cTn>
                                        <p:tgtEl>
                                          <p:spTgt spid="26"/>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5000" fill="hold"/>
                                        <p:tgtEl>
                                          <p:spTgt spid="5"/>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9"/>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19"/>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1"/>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3"/>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5"/>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6"/>
                                        </p:tgtEl>
                                        <p:attrNameLst>
                                          <p:attrName>r</p:attrName>
                                        </p:attrNameLst>
                                      </p:cBhvr>
                                    </p:animRot>
                                  </p:childTnLst>
                                </p:cTn>
                              </p:par>
                              <p:par>
                                <p:cTn id="297" presetID="8" presetClass="emph" presetSubtype="0" fill="hold" nodeType="withEffect">
                                  <p:stCondLst>
                                    <p:cond delay="0"/>
                                  </p:stCondLst>
                                  <p:childTnLst>
                                    <p:animRot by="21600000">
                                      <p:cBhvr>
                                        <p:cTn id="298" dur="5000" fill="hold"/>
                                        <p:tgtEl>
                                          <p:spTgt spid="8"/>
                                        </p:tgtEl>
                                        <p:attrNameLst>
                                          <p:attrName>r</p:attrName>
                                        </p:attrNameLst>
                                      </p:cBhvr>
                                    </p:animRot>
                                  </p:childTnLst>
                                </p:cTn>
                              </p:par>
                              <p:par>
                                <p:cTn id="299" presetID="8" presetClass="emph" presetSubtype="0" fill="hold" nodeType="withEffect">
                                  <p:stCondLst>
                                    <p:cond delay="0"/>
                                  </p:stCondLst>
                                  <p:childTnLst>
                                    <p:animRot by="21600000">
                                      <p:cBhvr>
                                        <p:cTn id="300" dur="5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5000" fill="hold"/>
                                        <p:tgtEl>
                                          <p:spTgt spid="12"/>
                                        </p:tgtEl>
                                        <p:attrNameLst>
                                          <p:attrName>r</p:attrName>
                                        </p:attrNameLst>
                                      </p:cBhvr>
                                    </p:animRot>
                                  </p:childTnLst>
                                </p:cTn>
                              </p:par>
                              <p:par>
                                <p:cTn id="303" presetID="8" presetClass="emph" presetSubtype="0" fill="hold" nodeType="withEffect">
                                  <p:stCondLst>
                                    <p:cond delay="0"/>
                                  </p:stCondLst>
                                  <p:childTnLst>
                                    <p:animRot by="21600000">
                                      <p:cBhvr>
                                        <p:cTn id="304" dur="5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5000" fill="hold"/>
                                        <p:tgtEl>
                                          <p:spTgt spid="16"/>
                                        </p:tgtEl>
                                        <p:attrNameLst>
                                          <p:attrName>r</p:attrName>
                                        </p:attrNameLst>
                                      </p:cBhvr>
                                    </p:animRot>
                                  </p:childTnLst>
                                </p:cTn>
                              </p:par>
                              <p:par>
                                <p:cTn id="307" presetID="8" presetClass="emph" presetSubtype="0" fill="hold" nodeType="withEffect">
                                  <p:stCondLst>
                                    <p:cond delay="0"/>
                                  </p:stCondLst>
                                  <p:childTnLst>
                                    <p:animRot by="21600000">
                                      <p:cBhvr>
                                        <p:cTn id="308" dur="5000" fill="hold"/>
                                        <p:tgtEl>
                                          <p:spTgt spid="18"/>
                                        </p:tgtEl>
                                        <p:attrNameLst>
                                          <p:attrName>r</p:attrName>
                                        </p:attrNameLst>
                                      </p:cBhvr>
                                    </p:animRot>
                                  </p:childTnLst>
                                </p:cTn>
                              </p:par>
                              <p:par>
                                <p:cTn id="309" presetID="8" presetClass="emph" presetSubtype="0" fill="hold" nodeType="withEffect">
                                  <p:stCondLst>
                                    <p:cond delay="0"/>
                                  </p:stCondLst>
                                  <p:childTnLst>
                                    <p:animRot by="21600000">
                                      <p:cBhvr>
                                        <p:cTn id="310" dur="5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5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5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5000" fill="hold"/>
                                        <p:tgtEl>
                                          <p:spTgt spid="26"/>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5000" fill="hold"/>
                                        <p:tgtEl>
                                          <p:spTgt spid="4"/>
                                        </p:tgtEl>
                                        <p:attrNameLst>
                                          <p:attrName>ppt_w</p:attrName>
                                        </p:attrNameLst>
                                      </p:cBhvr>
                                      <p:tavLst>
                                        <p:tav tm="0">
                                          <p:val>
                                            <p:strVal val="4/3*#ppt_w"/>
                                          </p:val>
                                        </p:tav>
                                        <p:tav tm="100000">
                                          <p:val>
                                            <p:strVal val="#ppt_w"/>
                                          </p:val>
                                        </p:tav>
                                      </p:tavLst>
                                    </p:anim>
                                    <p:anim calcmode="lin" valueType="num">
                                      <p:cBhvr>
                                        <p:cTn id="320" dur="5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A27800">
                  <a:shade val="67500"/>
                  <a:satMod val="115000"/>
                </a:srgbClr>
              </a:gs>
              <a:gs pos="100000">
                <a:srgbClr val="A27800">
                  <a:shade val="100000"/>
                  <a:satMod val="115000"/>
                </a:srgbClr>
              </a:gs>
            </a:gsLst>
            <a:lin ang="16200000" scaled="1"/>
            <a:tileRect/>
          </a:gradFill>
        </p:spPr>
        <p:txBody>
          <a:bodyPr/>
          <a:lstStyle/>
          <a:p>
            <a:endParaRPr lang="es-ES" dirty="0"/>
          </a:p>
        </p:txBody>
      </p:sp>
      <p:pic>
        <p:nvPicPr>
          <p:cNvPr id="4" name="3 Imagen" descr="e103d84d22f92f81cba1fa33badb0d40.jpg"/>
          <p:cNvPicPr>
            <a:picLocks noChangeAspect="1"/>
          </p:cNvPicPr>
          <p:nvPr/>
        </p:nvPicPr>
        <p:blipFill>
          <a:blip r:embed="rId2"/>
          <a:stretch>
            <a:fillRect/>
          </a:stretch>
        </p:blipFill>
        <p:spPr>
          <a:xfrm>
            <a:off x="0" y="6691"/>
            <a:ext cx="9144000" cy="6851309"/>
          </a:xfrm>
          <a:prstGeom prst="rect">
            <a:avLst/>
          </a:prstGeom>
        </p:spPr>
      </p:pic>
      <p:pic>
        <p:nvPicPr>
          <p:cNvPr id="5" name="4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5082564"/>
            <a:ext cx="3124936" cy="1196784"/>
          </a:xfrm>
          <a:prstGeom prst="rect">
            <a:avLst/>
          </a:prstGeom>
          <a:effectLst>
            <a:reflection blurRad="6350" stA="50000" endA="300" endPos="55500" dist="101600" dir="5400000" sy="-100000" algn="bl" rotWithShape="0"/>
          </a:effectLst>
        </p:spPr>
      </p:pic>
      <p:pic>
        <p:nvPicPr>
          <p:cNvPr id="6" name="5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5061170"/>
            <a:ext cx="3343702" cy="1176002"/>
          </a:xfrm>
          <a:prstGeom prst="rect">
            <a:avLst/>
          </a:prstGeom>
          <a:effectLst>
            <a:reflection blurRad="6350" stA="50000" endA="300" endPos="55500" dist="101600" dir="5400000" sy="-100000" algn="bl" rotWithShape="0"/>
          </a:effectLst>
        </p:spPr>
      </p:pic>
      <p:pic>
        <p:nvPicPr>
          <p:cNvPr id="7" name="6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4364843"/>
            <a:ext cx="3124936" cy="1196784"/>
          </a:xfrm>
          <a:prstGeom prst="rect">
            <a:avLst/>
          </a:prstGeom>
          <a:effectLst>
            <a:reflection blurRad="6350" stA="50000" endA="300" endPos="55500" dist="101600" dir="5400000" sy="-100000" algn="bl" rotWithShape="0"/>
          </a:effectLst>
        </p:spPr>
      </p:pic>
      <p:pic>
        <p:nvPicPr>
          <p:cNvPr id="8" name="7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4407018"/>
            <a:ext cx="3343702" cy="1176002"/>
          </a:xfrm>
          <a:prstGeom prst="rect">
            <a:avLst/>
          </a:prstGeom>
          <a:effectLst>
            <a:reflection blurRad="6350" stA="50000" endA="300" endPos="55500" dist="101600" dir="5400000" sy="-100000" algn="bl" rotWithShape="0"/>
          </a:effectLst>
        </p:spPr>
      </p:pic>
      <p:pic>
        <p:nvPicPr>
          <p:cNvPr id="9" name="8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3725241"/>
            <a:ext cx="3124936" cy="1196784"/>
          </a:xfrm>
          <a:prstGeom prst="rect">
            <a:avLst/>
          </a:prstGeom>
          <a:effectLst>
            <a:reflection blurRad="6350" stA="50000" endA="300" endPos="55500" dist="101600" dir="5400000" sy="-100000" algn="bl" rotWithShape="0"/>
          </a:effectLst>
        </p:spPr>
      </p:pic>
      <p:pic>
        <p:nvPicPr>
          <p:cNvPr id="10" name="9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3007520"/>
            <a:ext cx="3124936" cy="1196784"/>
          </a:xfrm>
          <a:prstGeom prst="rect">
            <a:avLst/>
          </a:prstGeom>
          <a:effectLst>
            <a:reflection blurRad="6350" stA="50000" endA="300" endPos="55500" dist="101600" dir="5400000" sy="-100000" algn="bl" rotWithShape="0"/>
          </a:effectLst>
        </p:spPr>
      </p:pic>
      <p:pic>
        <p:nvPicPr>
          <p:cNvPr id="11" name="10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3703847"/>
            <a:ext cx="3343702" cy="1176002"/>
          </a:xfrm>
          <a:prstGeom prst="rect">
            <a:avLst/>
          </a:prstGeom>
          <a:effectLst>
            <a:reflection blurRad="6350" stA="50000" endA="300" endPos="55500" dist="101600" dir="5400000" sy="-100000" algn="bl" rotWithShape="0"/>
          </a:effectLst>
        </p:spPr>
      </p:pic>
      <p:pic>
        <p:nvPicPr>
          <p:cNvPr id="12" name="11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3049695"/>
            <a:ext cx="3343702" cy="1176002"/>
          </a:xfrm>
          <a:prstGeom prst="rect">
            <a:avLst/>
          </a:prstGeom>
          <a:effectLst>
            <a:reflection blurRad="6350" stA="50000" endA="300" endPos="55500" dist="101600" dir="5400000" sy="-100000" algn="bl" rotWithShape="0"/>
          </a:effectLst>
        </p:spPr>
      </p:pic>
      <p:pic>
        <p:nvPicPr>
          <p:cNvPr id="13" name="12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2367919"/>
            <a:ext cx="3124936" cy="1196784"/>
          </a:xfrm>
          <a:prstGeom prst="rect">
            <a:avLst/>
          </a:prstGeom>
          <a:effectLst>
            <a:reflection blurRad="6350" stA="50000" endA="300" endPos="55500" dist="101600" dir="5400000" sy="-100000" algn="bl" rotWithShape="0"/>
          </a:effectLst>
        </p:spPr>
      </p:pic>
      <p:pic>
        <p:nvPicPr>
          <p:cNvPr id="14" name="13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2346525"/>
            <a:ext cx="3343702" cy="1176002"/>
          </a:xfrm>
          <a:prstGeom prst="rect">
            <a:avLst/>
          </a:prstGeom>
          <a:effectLst>
            <a:reflection blurRad="6350" stA="50000" endA="300" endPos="55500" dist="101600" dir="5400000" sy="-100000" algn="bl" rotWithShape="0"/>
          </a:effectLst>
        </p:spPr>
      </p:pic>
      <p:pic>
        <p:nvPicPr>
          <p:cNvPr id="15" name="14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680278" y="1650198"/>
            <a:ext cx="3124936" cy="1196784"/>
          </a:xfrm>
          <a:prstGeom prst="rect">
            <a:avLst/>
          </a:prstGeom>
          <a:effectLst>
            <a:reflection blurRad="6350" stA="50000" endA="300" endPos="55500" dist="101600" dir="5400000" sy="-100000" algn="bl" rotWithShape="0"/>
          </a:effectLst>
        </p:spPr>
      </p:pic>
      <p:pic>
        <p:nvPicPr>
          <p:cNvPr id="16" name="15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1692373"/>
            <a:ext cx="3343702" cy="1176002"/>
          </a:xfrm>
          <a:prstGeom prst="rect">
            <a:avLst/>
          </a:prstGeom>
          <a:effectLst>
            <a:reflection blurRad="6350" stA="50000" endA="300" endPos="55500" dist="101600" dir="5400000" sy="-100000" algn="bl" rotWithShape="0"/>
          </a:effectLst>
        </p:spPr>
      </p:pic>
      <p:pic>
        <p:nvPicPr>
          <p:cNvPr id="17" name="16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51715" y="1010596"/>
            <a:ext cx="3124936" cy="1196784"/>
          </a:xfrm>
          <a:prstGeom prst="rect">
            <a:avLst/>
          </a:prstGeom>
          <a:effectLst>
            <a:reflection blurRad="6350" stA="50000" endA="300" endPos="55500" dist="101600" dir="5400000" sy="-100000" algn="bl" rotWithShape="0"/>
          </a:effectLst>
        </p:spPr>
      </p:pic>
      <p:pic>
        <p:nvPicPr>
          <p:cNvPr id="18" name="17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1425147">
            <a:off x="1771388" y="390862"/>
            <a:ext cx="3045638" cy="1145609"/>
          </a:xfrm>
          <a:prstGeom prst="rect">
            <a:avLst/>
          </a:prstGeom>
          <a:effectLst>
            <a:reflection blurRad="6350" stA="50000" endA="300" endPos="55500" dist="101600" dir="5400000" sy="-100000" algn="bl" rotWithShape="0"/>
          </a:effectLst>
        </p:spPr>
      </p:pic>
      <p:pic>
        <p:nvPicPr>
          <p:cNvPr id="19" name="18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6" y="989202"/>
            <a:ext cx="3343702" cy="1176002"/>
          </a:xfrm>
          <a:prstGeom prst="rect">
            <a:avLst/>
          </a:prstGeom>
          <a:effectLst>
            <a:reflection blurRad="6350" stA="50000" endA="300" endPos="55500" dist="101600" dir="5400000" sy="-100000" algn="bl" rotWithShape="0"/>
          </a:effectLst>
        </p:spPr>
      </p:pic>
      <p:pic>
        <p:nvPicPr>
          <p:cNvPr id="20" name="19 Imagen" descr="11.png"/>
          <p:cNvPicPr>
            <a:picLocks noChangeAspect="1"/>
          </p:cNvPicPr>
          <p:nvPr/>
        </p:nvPicPr>
        <p:blipFill>
          <a:blip r:embed="rId3">
            <a:duotone>
              <a:schemeClr val="accent6">
                <a:shade val="45000"/>
                <a:satMod val="135000"/>
              </a:schemeClr>
              <a:prstClr val="white"/>
            </a:duotone>
            <a:lum contrast="40000"/>
          </a:blip>
          <a:srcRect l="26120" t="48262" r="30037" b="28260"/>
          <a:stretch>
            <a:fillRect/>
          </a:stretch>
        </p:blipFill>
        <p:spPr>
          <a:xfrm rot="20182190" flipH="1">
            <a:off x="4310318" y="335050"/>
            <a:ext cx="3343702" cy="1176002"/>
          </a:xfrm>
          <a:prstGeom prst="rect">
            <a:avLst/>
          </a:prstGeom>
          <a:effectLst>
            <a:reflection blurRad="6350" stA="50000" endA="300" endPos="555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0-#ppt_w/2"/>
                                          </p:val>
                                        </p:tav>
                                        <p:tav tm="100000">
                                          <p:val>
                                            <p:strVal val="#ppt_x"/>
                                          </p:val>
                                        </p:tav>
                                      </p:tavLst>
                                    </p:anim>
                                    <p:anim calcmode="lin" valueType="num">
                                      <p:cBhvr additive="base">
                                        <p:cTn id="15" dur="4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6000" fill="hold"/>
                                        <p:tgtEl>
                                          <p:spTgt spid="10"/>
                                        </p:tgtEl>
                                        <p:attrNameLst>
                                          <p:attrName>ppt_x</p:attrName>
                                        </p:attrNameLst>
                                      </p:cBhvr>
                                      <p:tavLst>
                                        <p:tav tm="0">
                                          <p:val>
                                            <p:strVal val="0-#ppt_w/2"/>
                                          </p:val>
                                        </p:tav>
                                        <p:tav tm="100000">
                                          <p:val>
                                            <p:strVal val="#ppt_x"/>
                                          </p:val>
                                        </p:tav>
                                      </p:tavLst>
                                    </p:anim>
                                    <p:anim calcmode="lin" valueType="num">
                                      <p:cBhvr additive="base">
                                        <p:cTn id="23" dur="6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7000" fill="hold"/>
                                        <p:tgtEl>
                                          <p:spTgt spid="13"/>
                                        </p:tgtEl>
                                        <p:attrNameLst>
                                          <p:attrName>ppt_x</p:attrName>
                                        </p:attrNameLst>
                                      </p:cBhvr>
                                      <p:tavLst>
                                        <p:tav tm="0">
                                          <p:val>
                                            <p:strVal val="0-#ppt_w/2"/>
                                          </p:val>
                                        </p:tav>
                                        <p:tav tm="100000">
                                          <p:val>
                                            <p:strVal val="#ppt_x"/>
                                          </p:val>
                                        </p:tav>
                                      </p:tavLst>
                                    </p:anim>
                                    <p:anim calcmode="lin" valueType="num">
                                      <p:cBhvr additive="base">
                                        <p:cTn id="27" dur="7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8000" fill="hold"/>
                                        <p:tgtEl>
                                          <p:spTgt spid="15"/>
                                        </p:tgtEl>
                                        <p:attrNameLst>
                                          <p:attrName>ppt_x</p:attrName>
                                        </p:attrNameLst>
                                      </p:cBhvr>
                                      <p:tavLst>
                                        <p:tav tm="0">
                                          <p:val>
                                            <p:strVal val="0-#ppt_w/2"/>
                                          </p:val>
                                        </p:tav>
                                        <p:tav tm="100000">
                                          <p:val>
                                            <p:strVal val="#ppt_x"/>
                                          </p:val>
                                        </p:tav>
                                      </p:tavLst>
                                    </p:anim>
                                    <p:anim calcmode="lin" valueType="num">
                                      <p:cBhvr additive="base">
                                        <p:cTn id="31" dur="8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9000" fill="hold"/>
                                        <p:tgtEl>
                                          <p:spTgt spid="17"/>
                                        </p:tgtEl>
                                        <p:attrNameLst>
                                          <p:attrName>ppt_x</p:attrName>
                                        </p:attrNameLst>
                                      </p:cBhvr>
                                      <p:tavLst>
                                        <p:tav tm="0">
                                          <p:val>
                                            <p:strVal val="0-#ppt_w/2"/>
                                          </p:val>
                                        </p:tav>
                                        <p:tav tm="100000">
                                          <p:val>
                                            <p:strVal val="#ppt_x"/>
                                          </p:val>
                                        </p:tav>
                                      </p:tavLst>
                                    </p:anim>
                                    <p:anim calcmode="lin" valueType="num">
                                      <p:cBhvr additive="base">
                                        <p:cTn id="35" dur="9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10000" fill="hold"/>
                                        <p:tgtEl>
                                          <p:spTgt spid="18"/>
                                        </p:tgtEl>
                                        <p:attrNameLst>
                                          <p:attrName>ppt_x</p:attrName>
                                        </p:attrNameLst>
                                      </p:cBhvr>
                                      <p:tavLst>
                                        <p:tav tm="0">
                                          <p:val>
                                            <p:strVal val="0-#ppt_w/2"/>
                                          </p:val>
                                        </p:tav>
                                        <p:tav tm="100000">
                                          <p:val>
                                            <p:strVal val="#ppt_x"/>
                                          </p:val>
                                        </p:tav>
                                      </p:tavLst>
                                    </p:anim>
                                    <p:anim calcmode="lin" valueType="num">
                                      <p:cBhvr additive="base">
                                        <p:cTn id="39" dur="10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1+#ppt_w/2"/>
                                          </p:val>
                                        </p:tav>
                                        <p:tav tm="100000">
                                          <p:val>
                                            <p:strVal val="#ppt_x"/>
                                          </p:val>
                                        </p:tav>
                                      </p:tavLst>
                                    </p:anim>
                                    <p:anim calcmode="lin" valueType="num">
                                      <p:cBhvr additive="base">
                                        <p:cTn id="47" dur="4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0" fill="hold"/>
                                        <p:tgtEl>
                                          <p:spTgt spid="12"/>
                                        </p:tgtEl>
                                        <p:attrNameLst>
                                          <p:attrName>ppt_x</p:attrName>
                                        </p:attrNameLst>
                                      </p:cBhvr>
                                      <p:tavLst>
                                        <p:tav tm="0">
                                          <p:val>
                                            <p:strVal val="1+#ppt_w/2"/>
                                          </p:val>
                                        </p:tav>
                                        <p:tav tm="100000">
                                          <p:val>
                                            <p:strVal val="#ppt_x"/>
                                          </p:val>
                                        </p:tav>
                                      </p:tavLst>
                                    </p:anim>
                                    <p:anim calcmode="lin" valueType="num">
                                      <p:cBhvr additive="base">
                                        <p:cTn id="55" dur="6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7000" fill="hold"/>
                                        <p:tgtEl>
                                          <p:spTgt spid="14"/>
                                        </p:tgtEl>
                                        <p:attrNameLst>
                                          <p:attrName>ppt_x</p:attrName>
                                        </p:attrNameLst>
                                      </p:cBhvr>
                                      <p:tavLst>
                                        <p:tav tm="0">
                                          <p:val>
                                            <p:strVal val="1+#ppt_w/2"/>
                                          </p:val>
                                        </p:tav>
                                        <p:tav tm="100000">
                                          <p:val>
                                            <p:strVal val="#ppt_x"/>
                                          </p:val>
                                        </p:tav>
                                      </p:tavLst>
                                    </p:anim>
                                    <p:anim calcmode="lin" valueType="num">
                                      <p:cBhvr additive="base">
                                        <p:cTn id="59" dur="7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8000" fill="hold"/>
                                        <p:tgtEl>
                                          <p:spTgt spid="16"/>
                                        </p:tgtEl>
                                        <p:attrNameLst>
                                          <p:attrName>ppt_x</p:attrName>
                                        </p:attrNameLst>
                                      </p:cBhvr>
                                      <p:tavLst>
                                        <p:tav tm="0">
                                          <p:val>
                                            <p:strVal val="1+#ppt_w/2"/>
                                          </p:val>
                                        </p:tav>
                                        <p:tav tm="100000">
                                          <p:val>
                                            <p:strVal val="#ppt_x"/>
                                          </p:val>
                                        </p:tav>
                                      </p:tavLst>
                                    </p:anim>
                                    <p:anim calcmode="lin" valueType="num">
                                      <p:cBhvr additive="base">
                                        <p:cTn id="63" dur="8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9000" fill="hold"/>
                                        <p:tgtEl>
                                          <p:spTgt spid="19"/>
                                        </p:tgtEl>
                                        <p:attrNameLst>
                                          <p:attrName>ppt_x</p:attrName>
                                        </p:attrNameLst>
                                      </p:cBhvr>
                                      <p:tavLst>
                                        <p:tav tm="0">
                                          <p:val>
                                            <p:strVal val="1+#ppt_w/2"/>
                                          </p:val>
                                        </p:tav>
                                        <p:tav tm="100000">
                                          <p:val>
                                            <p:strVal val="#ppt_x"/>
                                          </p:val>
                                        </p:tav>
                                      </p:tavLst>
                                    </p:anim>
                                    <p:anim calcmode="lin" valueType="num">
                                      <p:cBhvr additive="base">
                                        <p:cTn id="67" dur="9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10000" fill="hold"/>
                                        <p:tgtEl>
                                          <p:spTgt spid="20"/>
                                        </p:tgtEl>
                                        <p:attrNameLst>
                                          <p:attrName>ppt_x</p:attrName>
                                        </p:attrNameLst>
                                      </p:cBhvr>
                                      <p:tavLst>
                                        <p:tav tm="0">
                                          <p:val>
                                            <p:strVal val="1+#ppt_w/2"/>
                                          </p:val>
                                        </p:tav>
                                        <p:tav tm="100000">
                                          <p:val>
                                            <p:strVal val="#ppt_x"/>
                                          </p:val>
                                        </p:tav>
                                      </p:tavLst>
                                    </p:anim>
                                    <p:anim calcmode="lin" valueType="num">
                                      <p:cBhvr additive="base">
                                        <p:cTn id="71" dur="10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4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6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7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8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9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10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4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6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7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8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9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10000" fill="hold"/>
                                        <p:tgtEl>
                                          <p:spTgt spid="20"/>
                                        </p:tgtEl>
                                        <p:attrNameLst>
                                          <p:attrName>r</p:attrName>
                                        </p:attrNameLst>
                                      </p:cBhvr>
                                    </p:animRot>
                                  </p:childTnLst>
                                </p:cTn>
                              </p:par>
                            </p:childTnLst>
                          </p:cTn>
                        </p:par>
                        <p:par>
                          <p:cTn id="104" fill="hold">
                            <p:stCondLst>
                              <p:cond delay="10000"/>
                            </p:stCondLst>
                            <p:childTnLst>
                              <p:par>
                                <p:cTn id="105" presetID="2" presetClass="exit" presetSubtype="2"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1+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1+ppt_w/2"/>
                                          </p:val>
                                        </p:tav>
                                      </p:tavLst>
                                    </p:anim>
                                    <p:anim calcmode="lin" valueType="num">
                                      <p:cBhvr additive="base">
                                        <p:cTn id="111" dur="5000"/>
                                        <p:tgtEl>
                                          <p:spTgt spid="7"/>
                                        </p:tgtEl>
                                        <p:attrNameLst>
                                          <p:attrName>ppt_y</p:attrName>
                                        </p:attrNameLst>
                                      </p:cBhvr>
                                      <p:tavLst>
                                        <p:tav tm="0">
                                          <p:val>
                                            <p:strVal val="ppt_y"/>
                                          </p:val>
                                        </p:tav>
                                        <p:tav tm="100000">
                                          <p:val>
                                            <p:strVal val="ppt_y"/>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1+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1+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1+ppt_w/2"/>
                                          </p:val>
                                        </p:tav>
                                      </p:tavLst>
                                    </p:anim>
                                    <p:anim calcmode="lin" valueType="num">
                                      <p:cBhvr additive="base">
                                        <p:cTn id="127" dur="5000"/>
                                        <p:tgtEl>
                                          <p:spTgt spid="15"/>
                                        </p:tgtEl>
                                        <p:attrNameLst>
                                          <p:attrName>ppt_y</p:attrName>
                                        </p:attrNameLst>
                                      </p:cBhvr>
                                      <p:tavLst>
                                        <p:tav tm="0">
                                          <p:val>
                                            <p:strVal val="ppt_y"/>
                                          </p:val>
                                        </p:tav>
                                        <p:tav tm="100000">
                                          <p:val>
                                            <p:strVal val="ppt_y"/>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1+ppt_w/2"/>
                                          </p:val>
                                        </p:tav>
                                      </p:tavLst>
                                    </p:anim>
                                    <p:anim calcmode="lin" valueType="num">
                                      <p:cBhvr additive="base">
                                        <p:cTn id="131" dur="5000"/>
                                        <p:tgtEl>
                                          <p:spTgt spid="17"/>
                                        </p:tgtEl>
                                        <p:attrNameLst>
                                          <p:attrName>ppt_y</p:attrName>
                                        </p:attrNameLst>
                                      </p:cBhvr>
                                      <p:tavLst>
                                        <p:tav tm="0">
                                          <p:val>
                                            <p:strVal val="ppt_y"/>
                                          </p:val>
                                        </p:tav>
                                        <p:tav tm="100000">
                                          <p:val>
                                            <p:strVal val="ppt_y"/>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5000"/>
                                        <p:tgtEl>
                                          <p:spTgt spid="18"/>
                                        </p:tgtEl>
                                        <p:attrNameLst>
                                          <p:attrName>ppt_x</p:attrName>
                                        </p:attrNameLst>
                                      </p:cBhvr>
                                      <p:tavLst>
                                        <p:tav tm="0">
                                          <p:val>
                                            <p:strVal val="ppt_x"/>
                                          </p:val>
                                        </p:tav>
                                        <p:tav tm="100000">
                                          <p:val>
                                            <p:strVal val="1+ppt_w/2"/>
                                          </p:val>
                                        </p:tav>
                                      </p:tavLst>
                                    </p:anim>
                                    <p:anim calcmode="lin" valueType="num">
                                      <p:cBhvr additive="base">
                                        <p:cTn id="135" dur="5000"/>
                                        <p:tgtEl>
                                          <p:spTgt spid="18"/>
                                        </p:tgtEl>
                                        <p:attrNameLst>
                                          <p:attrName>ppt_y</p:attrName>
                                        </p:attrNameLst>
                                      </p:cBhvr>
                                      <p:tavLst>
                                        <p:tav tm="0">
                                          <p:val>
                                            <p:strVal val="ppt_y"/>
                                          </p:val>
                                        </p:tav>
                                        <p:tav tm="100000">
                                          <p:val>
                                            <p:strVal val="ppt_y"/>
                                          </p:val>
                                        </p:tav>
                                      </p:tavLst>
                                    </p:anim>
                                    <p:set>
                                      <p:cBhvr>
                                        <p:cTn id="136" dur="1" fill="hold">
                                          <p:stCondLst>
                                            <p:cond delay="4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8"/>
                                        </p:tgtEl>
                                        <p:attrNameLst>
                                          <p:attrName>r</p:attrName>
                                        </p:attrNameLst>
                                      </p:cBhvr>
                                    </p:animRot>
                                  </p:childTnLst>
                                </p:cTn>
                              </p:par>
                              <p:par>
                                <p:cTn id="153" presetID="2" presetClass="exit" presetSubtype="8" fill="hold" nodeType="withEffect">
                                  <p:stCondLst>
                                    <p:cond delay="0"/>
                                  </p:stCondLst>
                                  <p:childTnLst>
                                    <p:anim calcmode="lin" valueType="num">
                                      <p:cBhvr additive="base">
                                        <p:cTn id="154" dur="5000"/>
                                        <p:tgtEl>
                                          <p:spTgt spid="6"/>
                                        </p:tgtEl>
                                        <p:attrNameLst>
                                          <p:attrName>ppt_x</p:attrName>
                                        </p:attrNameLst>
                                      </p:cBhvr>
                                      <p:tavLst>
                                        <p:tav tm="0">
                                          <p:val>
                                            <p:strVal val="ppt_x"/>
                                          </p:val>
                                        </p:tav>
                                        <p:tav tm="100000">
                                          <p:val>
                                            <p:strVal val="0-ppt_w/2"/>
                                          </p:val>
                                        </p:tav>
                                      </p:tavLst>
                                    </p:anim>
                                    <p:anim calcmode="lin" valueType="num">
                                      <p:cBhvr additive="base">
                                        <p:cTn id="155" dur="5000"/>
                                        <p:tgtEl>
                                          <p:spTgt spid="6"/>
                                        </p:tgtEl>
                                        <p:attrNameLst>
                                          <p:attrName>ppt_y</p:attrName>
                                        </p:attrNameLst>
                                      </p:cBhvr>
                                      <p:tavLst>
                                        <p:tav tm="0">
                                          <p:val>
                                            <p:strVal val="ppt_y"/>
                                          </p:val>
                                        </p:tav>
                                        <p:tav tm="100000">
                                          <p:val>
                                            <p:strVal val="ppt_y"/>
                                          </p:val>
                                        </p:tav>
                                      </p:tavLst>
                                    </p:anim>
                                    <p:set>
                                      <p:cBhvr>
                                        <p:cTn id="156" dur="1" fill="hold">
                                          <p:stCondLst>
                                            <p:cond delay="4999"/>
                                          </p:stCondLst>
                                        </p:cTn>
                                        <p:tgtEl>
                                          <p:spTgt spid="6"/>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8"/>
                                        </p:tgtEl>
                                        <p:attrNameLst>
                                          <p:attrName>ppt_x</p:attrName>
                                        </p:attrNameLst>
                                      </p:cBhvr>
                                      <p:tavLst>
                                        <p:tav tm="0">
                                          <p:val>
                                            <p:strVal val="ppt_x"/>
                                          </p:val>
                                        </p:tav>
                                        <p:tav tm="100000">
                                          <p:val>
                                            <p:strVal val="0-ppt_w/2"/>
                                          </p:val>
                                        </p:tav>
                                      </p:tavLst>
                                    </p:anim>
                                    <p:anim calcmode="lin" valueType="num">
                                      <p:cBhvr additive="base">
                                        <p:cTn id="159" dur="5000"/>
                                        <p:tgtEl>
                                          <p:spTgt spid="8"/>
                                        </p:tgtEl>
                                        <p:attrNameLst>
                                          <p:attrName>ppt_y</p:attrName>
                                        </p:attrNameLst>
                                      </p:cBhvr>
                                      <p:tavLst>
                                        <p:tav tm="0">
                                          <p:val>
                                            <p:strVal val="ppt_y"/>
                                          </p:val>
                                        </p:tav>
                                        <p:tav tm="100000">
                                          <p:val>
                                            <p:strVal val="ppt_y"/>
                                          </p:val>
                                        </p:tav>
                                      </p:tavLst>
                                    </p:anim>
                                    <p:set>
                                      <p:cBhvr>
                                        <p:cTn id="160" dur="1" fill="hold">
                                          <p:stCondLst>
                                            <p:cond delay="4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1"/>
                                        </p:tgtEl>
                                        <p:attrNameLst>
                                          <p:attrName>ppt_x</p:attrName>
                                        </p:attrNameLst>
                                      </p:cBhvr>
                                      <p:tavLst>
                                        <p:tav tm="0">
                                          <p:val>
                                            <p:strVal val="ppt_x"/>
                                          </p:val>
                                        </p:tav>
                                        <p:tav tm="100000">
                                          <p:val>
                                            <p:strVal val="0-ppt_w/2"/>
                                          </p:val>
                                        </p:tav>
                                      </p:tavLst>
                                    </p:anim>
                                    <p:anim calcmode="lin" valueType="num">
                                      <p:cBhvr additive="base">
                                        <p:cTn id="163" dur="5000"/>
                                        <p:tgtEl>
                                          <p:spTgt spid="11"/>
                                        </p:tgtEl>
                                        <p:attrNameLst>
                                          <p:attrName>ppt_y</p:attrName>
                                        </p:attrNameLst>
                                      </p:cBhvr>
                                      <p:tavLst>
                                        <p:tav tm="0">
                                          <p:val>
                                            <p:strVal val="ppt_y"/>
                                          </p:val>
                                        </p:tav>
                                        <p:tav tm="100000">
                                          <p:val>
                                            <p:strVal val="ppt_y"/>
                                          </p:val>
                                        </p:tav>
                                      </p:tavLst>
                                    </p:anim>
                                    <p:set>
                                      <p:cBhvr>
                                        <p:cTn id="164" dur="1" fill="hold">
                                          <p:stCondLst>
                                            <p:cond delay="4999"/>
                                          </p:stCondLst>
                                        </p:cTn>
                                        <p:tgtEl>
                                          <p:spTgt spid="11"/>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2"/>
                                        </p:tgtEl>
                                        <p:attrNameLst>
                                          <p:attrName>ppt_x</p:attrName>
                                        </p:attrNameLst>
                                      </p:cBhvr>
                                      <p:tavLst>
                                        <p:tav tm="0">
                                          <p:val>
                                            <p:strVal val="ppt_x"/>
                                          </p:val>
                                        </p:tav>
                                        <p:tav tm="100000">
                                          <p:val>
                                            <p:strVal val="0-ppt_w/2"/>
                                          </p:val>
                                        </p:tav>
                                      </p:tavLst>
                                    </p:anim>
                                    <p:anim calcmode="lin" valueType="num">
                                      <p:cBhvr additive="base">
                                        <p:cTn id="167" dur="5000"/>
                                        <p:tgtEl>
                                          <p:spTgt spid="12"/>
                                        </p:tgtEl>
                                        <p:attrNameLst>
                                          <p:attrName>ppt_y</p:attrName>
                                        </p:attrNameLst>
                                      </p:cBhvr>
                                      <p:tavLst>
                                        <p:tav tm="0">
                                          <p:val>
                                            <p:strVal val="ppt_y"/>
                                          </p:val>
                                        </p:tav>
                                        <p:tav tm="100000">
                                          <p:val>
                                            <p:strVal val="ppt_y"/>
                                          </p:val>
                                        </p:tav>
                                      </p:tavLst>
                                    </p:anim>
                                    <p:set>
                                      <p:cBhvr>
                                        <p:cTn id="168" dur="1" fill="hold">
                                          <p:stCondLst>
                                            <p:cond delay="4999"/>
                                          </p:stCondLst>
                                        </p:cTn>
                                        <p:tgtEl>
                                          <p:spTgt spid="1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4"/>
                                        </p:tgtEl>
                                        <p:attrNameLst>
                                          <p:attrName>ppt_x</p:attrName>
                                        </p:attrNameLst>
                                      </p:cBhvr>
                                      <p:tavLst>
                                        <p:tav tm="0">
                                          <p:val>
                                            <p:strVal val="ppt_x"/>
                                          </p:val>
                                        </p:tav>
                                        <p:tav tm="100000">
                                          <p:val>
                                            <p:strVal val="0-ppt_w/2"/>
                                          </p:val>
                                        </p:tav>
                                      </p:tavLst>
                                    </p:anim>
                                    <p:anim calcmode="lin" valueType="num">
                                      <p:cBhvr additive="base">
                                        <p:cTn id="171" dur="5000"/>
                                        <p:tgtEl>
                                          <p:spTgt spid="14"/>
                                        </p:tgtEl>
                                        <p:attrNameLst>
                                          <p:attrName>ppt_y</p:attrName>
                                        </p:attrNameLst>
                                      </p:cBhvr>
                                      <p:tavLst>
                                        <p:tav tm="0">
                                          <p:val>
                                            <p:strVal val="ppt_y"/>
                                          </p:val>
                                        </p:tav>
                                        <p:tav tm="100000">
                                          <p:val>
                                            <p:strVal val="ppt_y"/>
                                          </p:val>
                                        </p:tav>
                                      </p:tavLst>
                                    </p:anim>
                                    <p:set>
                                      <p:cBhvr>
                                        <p:cTn id="172" dur="1" fill="hold">
                                          <p:stCondLst>
                                            <p:cond delay="4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9"/>
                                        </p:tgtEl>
                                        <p:attrNameLst>
                                          <p:attrName>ppt_x</p:attrName>
                                        </p:attrNameLst>
                                      </p:cBhvr>
                                      <p:tavLst>
                                        <p:tav tm="0">
                                          <p:val>
                                            <p:strVal val="ppt_x"/>
                                          </p:val>
                                        </p:tav>
                                        <p:tav tm="100000">
                                          <p:val>
                                            <p:strVal val="0-ppt_w/2"/>
                                          </p:val>
                                        </p:tav>
                                      </p:tavLst>
                                    </p:anim>
                                    <p:anim calcmode="lin" valueType="num">
                                      <p:cBhvr additive="base">
                                        <p:cTn id="179" dur="5000"/>
                                        <p:tgtEl>
                                          <p:spTgt spid="19"/>
                                        </p:tgtEl>
                                        <p:attrNameLst>
                                          <p:attrName>ppt_y</p:attrName>
                                        </p:attrNameLst>
                                      </p:cBhvr>
                                      <p:tavLst>
                                        <p:tav tm="0">
                                          <p:val>
                                            <p:strVal val="ppt_y"/>
                                          </p:val>
                                        </p:tav>
                                        <p:tav tm="100000">
                                          <p:val>
                                            <p:strVal val="ppt_y"/>
                                          </p:val>
                                        </p:tav>
                                      </p:tavLst>
                                    </p:anim>
                                    <p:set>
                                      <p:cBhvr>
                                        <p:cTn id="180" dur="1" fill="hold">
                                          <p:stCondLst>
                                            <p:cond delay="4999"/>
                                          </p:stCondLst>
                                        </p:cTn>
                                        <p:tgtEl>
                                          <p:spTgt spid="19"/>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20"/>
                                        </p:tgtEl>
                                        <p:attrNameLst>
                                          <p:attrName>ppt_x</p:attrName>
                                        </p:attrNameLst>
                                      </p:cBhvr>
                                      <p:tavLst>
                                        <p:tav tm="0">
                                          <p:val>
                                            <p:strVal val="ppt_x"/>
                                          </p:val>
                                        </p:tav>
                                        <p:tav tm="100000">
                                          <p:val>
                                            <p:strVal val="0-ppt_w/2"/>
                                          </p:val>
                                        </p:tav>
                                      </p:tavLst>
                                    </p:anim>
                                    <p:anim calcmode="lin" valueType="num">
                                      <p:cBhvr additive="base">
                                        <p:cTn id="183" dur="5000"/>
                                        <p:tgtEl>
                                          <p:spTgt spid="20"/>
                                        </p:tgtEl>
                                        <p:attrNameLst>
                                          <p:attrName>ppt_y</p:attrName>
                                        </p:attrNameLst>
                                      </p:cBhvr>
                                      <p:tavLst>
                                        <p:tav tm="0">
                                          <p:val>
                                            <p:strVal val="ppt_y"/>
                                          </p:val>
                                        </p:tav>
                                        <p:tav tm="100000">
                                          <p:val>
                                            <p:strVal val="ppt_y"/>
                                          </p:val>
                                        </p:tav>
                                      </p:tavLst>
                                    </p:anim>
                                    <p:set>
                                      <p:cBhvr>
                                        <p:cTn id="184" dur="1" fill="hold">
                                          <p:stCondLst>
                                            <p:cond delay="4999"/>
                                          </p:stCondLst>
                                        </p:cTn>
                                        <p:tgtEl>
                                          <p:spTgt spid="20"/>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27800"/>
              </a:gs>
              <a:gs pos="50000">
                <a:srgbClr val="6C4800">
                  <a:shade val="67500"/>
                  <a:satMod val="115000"/>
                </a:srgbClr>
              </a:gs>
              <a:gs pos="100000">
                <a:srgbClr val="6C4800">
                  <a:shade val="100000"/>
                  <a:satMod val="115000"/>
                </a:srgbClr>
              </a:gs>
            </a:gsLst>
            <a:path path="circle">
              <a:fillToRect l="50000" t="50000" r="50000" b="50000"/>
            </a:path>
            <a:tileRect/>
          </a:gradFill>
        </p:spPr>
        <p:txBody>
          <a:bodyPr/>
          <a:lstStyle/>
          <a:p>
            <a:endParaRPr lang="es-ES" dirty="0"/>
          </a:p>
        </p:txBody>
      </p:sp>
      <p:pic>
        <p:nvPicPr>
          <p:cNvPr id="4" name="3 Imagen" descr="f80ca248525dba8774ae582b9206d30d.jpg"/>
          <p:cNvPicPr>
            <a:picLocks noChangeAspect="1"/>
          </p:cNvPicPr>
          <p:nvPr/>
        </p:nvPicPr>
        <p:blipFill>
          <a:blip r:embed="rId2"/>
          <a:stretch>
            <a:fillRect/>
          </a:stretch>
        </p:blipFill>
        <p:spPr>
          <a:xfrm>
            <a:off x="0" y="0"/>
            <a:ext cx="9152930" cy="6858000"/>
          </a:xfrm>
          <a:prstGeom prst="rect">
            <a:avLst/>
          </a:prstGeom>
        </p:spPr>
      </p:pic>
      <p:pic>
        <p:nvPicPr>
          <p:cNvPr id="5" name="4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11896093">
            <a:off x="3934663" y="1343499"/>
            <a:ext cx="1709391" cy="2239380"/>
          </a:xfrm>
          <a:prstGeom prst="rect">
            <a:avLst/>
          </a:prstGeom>
        </p:spPr>
      </p:pic>
      <p:pic>
        <p:nvPicPr>
          <p:cNvPr id="6" name="5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14410986">
            <a:off x="4613683" y="1750215"/>
            <a:ext cx="1709391" cy="2239380"/>
          </a:xfrm>
          <a:prstGeom prst="rect">
            <a:avLst/>
          </a:prstGeom>
        </p:spPr>
      </p:pic>
      <p:pic>
        <p:nvPicPr>
          <p:cNvPr id="7" name="6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17498312">
            <a:off x="4573190" y="2516526"/>
            <a:ext cx="1709391" cy="2239380"/>
          </a:xfrm>
          <a:prstGeom prst="rect">
            <a:avLst/>
          </a:prstGeom>
        </p:spPr>
      </p:pic>
      <p:pic>
        <p:nvPicPr>
          <p:cNvPr id="8" name="7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19957203">
            <a:off x="4133931" y="3410880"/>
            <a:ext cx="1709391" cy="2239380"/>
          </a:xfrm>
          <a:prstGeom prst="rect">
            <a:avLst/>
          </a:prstGeom>
        </p:spPr>
      </p:pic>
      <p:pic>
        <p:nvPicPr>
          <p:cNvPr id="9" name="8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1824180">
            <a:off x="3449484" y="3278942"/>
            <a:ext cx="1709391" cy="2239380"/>
          </a:xfrm>
          <a:prstGeom prst="rect">
            <a:avLst/>
          </a:prstGeom>
        </p:spPr>
      </p:pic>
      <p:pic>
        <p:nvPicPr>
          <p:cNvPr id="10" name="9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4421753">
            <a:off x="2742458" y="2744917"/>
            <a:ext cx="1826315" cy="2239380"/>
          </a:xfrm>
          <a:prstGeom prst="rect">
            <a:avLst/>
          </a:prstGeom>
        </p:spPr>
      </p:pic>
      <p:pic>
        <p:nvPicPr>
          <p:cNvPr id="11" name="10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7069616">
            <a:off x="2789302" y="1996471"/>
            <a:ext cx="1826315" cy="2239380"/>
          </a:xfrm>
          <a:prstGeom prst="rect">
            <a:avLst/>
          </a:prstGeom>
        </p:spPr>
      </p:pic>
      <p:pic>
        <p:nvPicPr>
          <p:cNvPr id="12" name="11 Imagen" descr="10.png"/>
          <p:cNvPicPr>
            <a:picLocks noChangeAspect="1"/>
          </p:cNvPicPr>
          <p:nvPr/>
        </p:nvPicPr>
        <p:blipFill>
          <a:blip r:embed="rId3">
            <a:duotone>
              <a:prstClr val="black"/>
              <a:schemeClr val="accent6">
                <a:tint val="45000"/>
                <a:satMod val="400000"/>
              </a:schemeClr>
            </a:duotone>
            <a:lum bright="-30000" contrast="40000"/>
          </a:blip>
          <a:srcRect l="6724" t="2609" r="63433" b="36086"/>
          <a:stretch>
            <a:fillRect/>
          </a:stretch>
        </p:blipFill>
        <p:spPr>
          <a:xfrm rot="8955507">
            <a:off x="3230083" y="1452421"/>
            <a:ext cx="1826315" cy="2239380"/>
          </a:xfrm>
          <a:prstGeom prst="rect">
            <a:avLst/>
          </a:prstGeom>
        </p:spPr>
      </p:pic>
      <p:sp>
        <p:nvSpPr>
          <p:cNvPr id="13" name="12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autoRev="1"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6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autoRev="1"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4800"/>
          </a:solidFill>
        </p:spPr>
        <p:txBody>
          <a:bodyPr/>
          <a:lstStyle/>
          <a:p>
            <a:endParaRPr lang="es-ES" dirty="0"/>
          </a:p>
        </p:txBody>
      </p:sp>
      <p:pic>
        <p:nvPicPr>
          <p:cNvPr id="4" name="3 Imagen" descr="ed96efbcf5671771b5c9390320427a52.jpg"/>
          <p:cNvPicPr>
            <a:picLocks noChangeAspect="1"/>
          </p:cNvPicPr>
          <p:nvPr/>
        </p:nvPicPr>
        <p:blipFill>
          <a:blip r:embed="rId2"/>
          <a:stretch>
            <a:fillRect/>
          </a:stretch>
        </p:blipFill>
        <p:spPr>
          <a:xfrm>
            <a:off x="0" y="0"/>
            <a:ext cx="9144000" cy="6858000"/>
          </a:xfrm>
          <a:prstGeom prst="rect">
            <a:avLst/>
          </a:prstGeom>
        </p:spPr>
      </p:pic>
      <p:pic>
        <p:nvPicPr>
          <p:cNvPr id="5" name="4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7643834" y="0"/>
            <a:ext cx="1500166" cy="1580532"/>
          </a:xfrm>
          <a:prstGeom prst="rect">
            <a:avLst/>
          </a:prstGeom>
          <a:effectLst>
            <a:reflection blurRad="6350" stA="50000" endA="295" endPos="92000" dist="101600" dir="5400000" sy="-100000" algn="bl" rotWithShape="0"/>
          </a:effectLst>
        </p:spPr>
      </p:pic>
      <p:pic>
        <p:nvPicPr>
          <p:cNvPr id="6" name="5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465694">
            <a:off x="99854" y="-120278"/>
            <a:ext cx="1500166" cy="1580532"/>
          </a:xfrm>
          <a:prstGeom prst="rect">
            <a:avLst/>
          </a:prstGeom>
          <a:effectLst>
            <a:reflection blurRad="6350" stA="50000" endA="295" endPos="92000" dist="101600" dir="5400000" sy="-100000" algn="bl" rotWithShape="0"/>
          </a:effectLst>
        </p:spPr>
      </p:pic>
      <p:pic>
        <p:nvPicPr>
          <p:cNvPr id="7" name="6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936566">
            <a:off x="970764" y="1029917"/>
            <a:ext cx="1500166" cy="1580532"/>
          </a:xfrm>
          <a:prstGeom prst="rect">
            <a:avLst/>
          </a:prstGeom>
          <a:effectLst>
            <a:reflection blurRad="6350" stA="50000" endA="295" endPos="92000" dist="101600" dir="5400000" sy="-100000" algn="bl" rotWithShape="0"/>
          </a:effectLst>
        </p:spPr>
      </p:pic>
      <p:pic>
        <p:nvPicPr>
          <p:cNvPr id="8" name="7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6791654" y="1061048"/>
            <a:ext cx="1500166" cy="1580532"/>
          </a:xfrm>
          <a:prstGeom prst="rect">
            <a:avLst/>
          </a:prstGeom>
          <a:effectLst>
            <a:reflection blurRad="6350" stA="50000" endA="295" endPos="92000" dist="101600" dir="5400000" sy="-100000" algn="bl" rotWithShape="0"/>
          </a:effectLst>
        </p:spPr>
      </p:pic>
      <p:pic>
        <p:nvPicPr>
          <p:cNvPr id="9" name="8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6077275" y="2061179"/>
            <a:ext cx="1500166" cy="1580532"/>
          </a:xfrm>
          <a:prstGeom prst="rect">
            <a:avLst/>
          </a:prstGeom>
          <a:effectLst>
            <a:reflection blurRad="6350" stA="50000" endA="295" endPos="92000" dist="101600" dir="5400000" sy="-100000" algn="bl" rotWithShape="0"/>
          </a:effectLst>
        </p:spPr>
      </p:pic>
      <p:pic>
        <p:nvPicPr>
          <p:cNvPr id="10" name="9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936566">
            <a:off x="1756583" y="2030049"/>
            <a:ext cx="1500166" cy="1580532"/>
          </a:xfrm>
          <a:prstGeom prst="rect">
            <a:avLst/>
          </a:prstGeom>
          <a:effectLst>
            <a:reflection blurRad="6350" stA="50000" endA="295" endPos="92000" dist="101600" dir="5400000" sy="-100000" algn="bl" rotWithShape="0"/>
          </a:effectLst>
        </p:spPr>
      </p:pic>
      <p:pic>
        <p:nvPicPr>
          <p:cNvPr id="11" name="10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1160424">
            <a:off x="5291457" y="2989874"/>
            <a:ext cx="1500166" cy="1580532"/>
          </a:xfrm>
          <a:prstGeom prst="rect">
            <a:avLst/>
          </a:prstGeom>
          <a:effectLst>
            <a:reflection blurRad="6350" stA="50000" endA="295" endPos="92000" dist="101600" dir="5400000" sy="-100000" algn="bl" rotWithShape="0"/>
          </a:effectLst>
        </p:spPr>
      </p:pic>
      <p:pic>
        <p:nvPicPr>
          <p:cNvPr id="12" name="11 Imagen" descr="6.png"/>
          <p:cNvPicPr>
            <a:picLocks noChangeAspect="1"/>
          </p:cNvPicPr>
          <p:nvPr/>
        </p:nvPicPr>
        <p:blipFill>
          <a:blip r:embed="rId3">
            <a:duotone>
              <a:prstClr val="black"/>
              <a:schemeClr val="accent6">
                <a:tint val="45000"/>
                <a:satMod val="400000"/>
              </a:schemeClr>
            </a:duotone>
            <a:lum bright="20000" contrast="40000"/>
          </a:blip>
          <a:srcRect l="6156" t="4348" r="41604" b="18695"/>
          <a:stretch>
            <a:fillRect/>
          </a:stretch>
        </p:blipFill>
        <p:spPr>
          <a:xfrm rot="936566">
            <a:off x="2542401" y="3030181"/>
            <a:ext cx="1500166" cy="1580532"/>
          </a:xfrm>
          <a:prstGeom prst="rect">
            <a:avLst/>
          </a:prstGeom>
          <a:effectLst>
            <a:reflection blurRad="6350" stA="50000" endA="295" endPos="92000" dist="101600" dir="5400000" sy="-100000" algn="bl" rotWithShape="0"/>
          </a:effectLst>
        </p:spPr>
      </p:pic>
      <p:pic>
        <p:nvPicPr>
          <p:cNvPr id="13" name="12 Imagen" descr="6.png"/>
          <p:cNvPicPr>
            <a:picLocks noChangeAspect="1"/>
          </p:cNvPicPr>
          <p:nvPr/>
        </p:nvPicPr>
        <p:blipFill>
          <a:blip r:embed="rId4" cstate="print">
            <a:duotone>
              <a:prstClr val="black"/>
              <a:schemeClr val="accent6">
                <a:tint val="45000"/>
                <a:satMod val="400000"/>
              </a:schemeClr>
            </a:duotone>
            <a:lum bright="20000" contrast="40000"/>
          </a:blip>
          <a:srcRect l="6156" t="4348" r="41604" b="18695"/>
          <a:stretch>
            <a:fillRect/>
          </a:stretch>
        </p:blipFill>
        <p:spPr>
          <a:xfrm rot="1160424">
            <a:off x="4746175" y="4030994"/>
            <a:ext cx="1290317" cy="1359441"/>
          </a:xfrm>
          <a:prstGeom prst="rect">
            <a:avLst/>
          </a:prstGeom>
          <a:effectLst>
            <a:reflection blurRad="6350" stA="50000" endA="295" endPos="92000" dist="101600" dir="5400000" sy="-100000" algn="bl" rotWithShape="0"/>
          </a:effectLst>
        </p:spPr>
      </p:pic>
      <p:pic>
        <p:nvPicPr>
          <p:cNvPr id="14" name="13 Imagen" descr="6.png"/>
          <p:cNvPicPr>
            <a:picLocks noChangeAspect="1"/>
          </p:cNvPicPr>
          <p:nvPr/>
        </p:nvPicPr>
        <p:blipFill>
          <a:blip r:embed="rId5" cstate="print">
            <a:duotone>
              <a:prstClr val="black"/>
              <a:schemeClr val="accent6">
                <a:tint val="45000"/>
                <a:satMod val="400000"/>
              </a:schemeClr>
            </a:duotone>
            <a:lum bright="20000" contrast="40000"/>
          </a:blip>
          <a:srcRect l="6156" t="4348" r="41604" b="18695"/>
          <a:stretch>
            <a:fillRect/>
          </a:stretch>
        </p:blipFill>
        <p:spPr>
          <a:xfrm rot="936566">
            <a:off x="3360649" y="4007009"/>
            <a:ext cx="1297714" cy="1367234"/>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0" fill="hold"/>
                                        <p:tgtEl>
                                          <p:spTgt spid="6"/>
                                        </p:tgtEl>
                                        <p:attrNameLst>
                                          <p:attrName>ppt_x</p:attrName>
                                        </p:attrNameLst>
                                      </p:cBhvr>
                                      <p:tavLst>
                                        <p:tav tm="0">
                                          <p:val>
                                            <p:strVal val="1+#ppt_w/2"/>
                                          </p:val>
                                        </p:tav>
                                        <p:tav tm="100000">
                                          <p:val>
                                            <p:strVal val="#ppt_x"/>
                                          </p:val>
                                        </p:tav>
                                      </p:tavLst>
                                    </p:anim>
                                    <p:anim calcmode="lin" valueType="num">
                                      <p:cBhvr additive="base">
                                        <p:cTn id="31" dur="5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0" fill="hold"/>
                                        <p:tgtEl>
                                          <p:spTgt spid="7"/>
                                        </p:tgtEl>
                                        <p:attrNameLst>
                                          <p:attrName>ppt_x</p:attrName>
                                        </p:attrNameLst>
                                      </p:cBhvr>
                                      <p:tavLst>
                                        <p:tav tm="0">
                                          <p:val>
                                            <p:strVal val="1+#ppt_w/2"/>
                                          </p:val>
                                        </p:tav>
                                        <p:tav tm="100000">
                                          <p:val>
                                            <p:strVal val="#ppt_x"/>
                                          </p:val>
                                        </p:tav>
                                      </p:tavLst>
                                    </p:anim>
                                    <p:anim calcmode="lin" valueType="num">
                                      <p:cBhvr additive="base">
                                        <p:cTn id="35" dur="5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1+#ppt_w/2"/>
                                          </p:val>
                                        </p:tav>
                                        <p:tav tm="100000">
                                          <p:val>
                                            <p:strVal val="#ppt_x"/>
                                          </p:val>
                                        </p:tav>
                                      </p:tavLst>
                                    </p:anim>
                                    <p:anim calcmode="lin" valueType="num">
                                      <p:cBhvr additive="base">
                                        <p:cTn id="39" dur="5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1+#ppt_w/2"/>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1+#ppt_w/2"/>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2"/>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4"/>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3"/>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6"/>
                                        </p:tgtEl>
                                        <p:attrNameLst>
                                          <p:attrName>ppt_x</p:attrName>
                                        </p:attrNameLst>
                                      </p:cBhvr>
                                      <p:tavLst>
                                        <p:tav tm="0">
                                          <p:val>
                                            <p:strVal val="ppt_x"/>
                                          </p:val>
                                        </p:tav>
                                        <p:tav tm="100000">
                                          <p:val>
                                            <p:strVal val="1+ppt_w/2"/>
                                          </p:val>
                                        </p:tav>
                                      </p:tavLst>
                                    </p:anim>
                                    <p:anim calcmode="lin" valueType="num">
                                      <p:cBhvr additive="base">
                                        <p:cTn id="71" dur="5000"/>
                                        <p:tgtEl>
                                          <p:spTgt spid="6"/>
                                        </p:tgtEl>
                                        <p:attrNameLst>
                                          <p:attrName>ppt_y</p:attrName>
                                        </p:attrNameLst>
                                      </p:cBhvr>
                                      <p:tavLst>
                                        <p:tav tm="0">
                                          <p:val>
                                            <p:strVal val="ppt_y"/>
                                          </p:val>
                                        </p:tav>
                                        <p:tav tm="100000">
                                          <p:val>
                                            <p:strVal val="1+ppt_h/2"/>
                                          </p:val>
                                        </p:tav>
                                      </p:tavLst>
                                    </p:anim>
                                    <p:set>
                                      <p:cBhvr>
                                        <p:cTn id="72" dur="1" fill="hold">
                                          <p:stCondLst>
                                            <p:cond delay="4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7"/>
                                        </p:tgtEl>
                                        <p:attrNameLst>
                                          <p:attrName>ppt_x</p:attrName>
                                        </p:attrNameLst>
                                      </p:cBhvr>
                                      <p:tavLst>
                                        <p:tav tm="0">
                                          <p:val>
                                            <p:strVal val="ppt_x"/>
                                          </p:val>
                                        </p:tav>
                                        <p:tav tm="100000">
                                          <p:val>
                                            <p:strVal val="1+ppt_w/2"/>
                                          </p:val>
                                        </p:tav>
                                      </p:tavLst>
                                    </p:anim>
                                    <p:anim calcmode="lin" valueType="num">
                                      <p:cBhvr additive="base">
                                        <p:cTn id="75" dur="5000"/>
                                        <p:tgtEl>
                                          <p:spTgt spid="7"/>
                                        </p:tgtEl>
                                        <p:attrNameLst>
                                          <p:attrName>ppt_y</p:attrName>
                                        </p:attrNameLst>
                                      </p:cBhvr>
                                      <p:tavLst>
                                        <p:tav tm="0">
                                          <p:val>
                                            <p:strVal val="ppt_y"/>
                                          </p:val>
                                        </p:tav>
                                        <p:tav tm="100000">
                                          <p:val>
                                            <p:strVal val="1+ppt_h/2"/>
                                          </p:val>
                                        </p:tav>
                                      </p:tavLst>
                                    </p:anim>
                                    <p:set>
                                      <p:cBhvr>
                                        <p:cTn id="76" dur="1" fill="hold">
                                          <p:stCondLst>
                                            <p:cond delay="4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10"/>
                                        </p:tgtEl>
                                        <p:attrNameLst>
                                          <p:attrName>ppt_x</p:attrName>
                                        </p:attrNameLst>
                                      </p:cBhvr>
                                      <p:tavLst>
                                        <p:tav tm="0">
                                          <p:val>
                                            <p:strVal val="ppt_x"/>
                                          </p:val>
                                        </p:tav>
                                        <p:tav tm="100000">
                                          <p:val>
                                            <p:strVal val="1+ppt_w/2"/>
                                          </p:val>
                                        </p:tav>
                                      </p:tavLst>
                                    </p:anim>
                                    <p:anim calcmode="lin" valueType="num">
                                      <p:cBhvr additive="base">
                                        <p:cTn id="79" dur="5000"/>
                                        <p:tgtEl>
                                          <p:spTgt spid="10"/>
                                        </p:tgtEl>
                                        <p:attrNameLst>
                                          <p:attrName>ppt_y</p:attrName>
                                        </p:attrNameLst>
                                      </p:cBhvr>
                                      <p:tavLst>
                                        <p:tav tm="0">
                                          <p:val>
                                            <p:strVal val="ppt_y"/>
                                          </p:val>
                                        </p:tav>
                                        <p:tav tm="100000">
                                          <p:val>
                                            <p:strVal val="1+ppt_h/2"/>
                                          </p:val>
                                        </p:tav>
                                      </p:tavLst>
                                    </p:anim>
                                    <p:set>
                                      <p:cBhvr>
                                        <p:cTn id="80" dur="1" fill="hold">
                                          <p:stCondLst>
                                            <p:cond delay="4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12"/>
                                        </p:tgtEl>
                                        <p:attrNameLst>
                                          <p:attrName>ppt_x</p:attrName>
                                        </p:attrNameLst>
                                      </p:cBhvr>
                                      <p:tavLst>
                                        <p:tav tm="0">
                                          <p:val>
                                            <p:strVal val="ppt_x"/>
                                          </p:val>
                                        </p:tav>
                                        <p:tav tm="100000">
                                          <p:val>
                                            <p:strVal val="1+ppt_w/2"/>
                                          </p:val>
                                        </p:tav>
                                      </p:tavLst>
                                    </p:anim>
                                    <p:anim calcmode="lin" valueType="num">
                                      <p:cBhvr additive="base">
                                        <p:cTn id="83" dur="5000"/>
                                        <p:tgtEl>
                                          <p:spTgt spid="12"/>
                                        </p:tgtEl>
                                        <p:attrNameLst>
                                          <p:attrName>ppt_y</p:attrName>
                                        </p:attrNameLst>
                                      </p:cBhvr>
                                      <p:tavLst>
                                        <p:tav tm="0">
                                          <p:val>
                                            <p:strVal val="ppt_y"/>
                                          </p:val>
                                        </p:tav>
                                        <p:tav tm="100000">
                                          <p:val>
                                            <p:strVal val="1+ppt_h/2"/>
                                          </p:val>
                                        </p:tav>
                                      </p:tavLst>
                                    </p:anim>
                                    <p:set>
                                      <p:cBhvr>
                                        <p:cTn id="84" dur="1" fill="hold">
                                          <p:stCondLst>
                                            <p:cond delay="4999"/>
                                          </p:stCondLst>
                                        </p:cTn>
                                        <p:tgtEl>
                                          <p:spTgt spid="12"/>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4"/>
                                        </p:tgtEl>
                                        <p:attrNameLst>
                                          <p:attrName>ppt_x</p:attrName>
                                        </p:attrNameLst>
                                      </p:cBhvr>
                                      <p:tavLst>
                                        <p:tav tm="0">
                                          <p:val>
                                            <p:strVal val="ppt_x"/>
                                          </p:val>
                                        </p:tav>
                                        <p:tav tm="100000">
                                          <p:val>
                                            <p:strVal val="1+ppt_w/2"/>
                                          </p:val>
                                        </p:tav>
                                      </p:tavLst>
                                    </p:anim>
                                    <p:anim calcmode="lin" valueType="num">
                                      <p:cBhvr additive="base">
                                        <p:cTn id="87" dur="5000"/>
                                        <p:tgtEl>
                                          <p:spTgt spid="14"/>
                                        </p:tgtEl>
                                        <p:attrNameLst>
                                          <p:attrName>ppt_y</p:attrName>
                                        </p:attrNameLst>
                                      </p:cBhvr>
                                      <p:tavLst>
                                        <p:tav tm="0">
                                          <p:val>
                                            <p:strVal val="ppt_y"/>
                                          </p:val>
                                        </p:tav>
                                        <p:tav tm="100000">
                                          <p:val>
                                            <p:strVal val="1+ppt_h/2"/>
                                          </p:val>
                                        </p:tav>
                                      </p:tavLst>
                                    </p:anim>
                                    <p:set>
                                      <p:cBhvr>
                                        <p:cTn id="88" dur="1" fill="hold">
                                          <p:stCondLst>
                                            <p:cond delay="4999"/>
                                          </p:stCondLst>
                                        </p:cTn>
                                        <p:tgtEl>
                                          <p:spTgt spid="14"/>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5"/>
                                        </p:tgtEl>
                                        <p:attrNameLst>
                                          <p:attrName>ppt_x</p:attrName>
                                        </p:attrNameLst>
                                      </p:cBhvr>
                                      <p:tavLst>
                                        <p:tav tm="0">
                                          <p:val>
                                            <p:strVal val="ppt_x"/>
                                          </p:val>
                                        </p:tav>
                                        <p:tav tm="100000">
                                          <p:val>
                                            <p:strVal val="0-ppt_w/2"/>
                                          </p:val>
                                        </p:tav>
                                      </p:tavLst>
                                    </p:anim>
                                    <p:anim calcmode="lin" valueType="num">
                                      <p:cBhvr additive="base">
                                        <p:cTn id="91" dur="5000"/>
                                        <p:tgtEl>
                                          <p:spTgt spid="5"/>
                                        </p:tgtEl>
                                        <p:attrNameLst>
                                          <p:attrName>ppt_y</p:attrName>
                                        </p:attrNameLst>
                                      </p:cBhvr>
                                      <p:tavLst>
                                        <p:tav tm="0">
                                          <p:val>
                                            <p:strVal val="ppt_y"/>
                                          </p:val>
                                        </p:tav>
                                        <p:tav tm="100000">
                                          <p:val>
                                            <p:strVal val="1+ppt_h/2"/>
                                          </p:val>
                                        </p:tav>
                                      </p:tavLst>
                                    </p:anim>
                                    <p:set>
                                      <p:cBhvr>
                                        <p:cTn id="92" dur="1" fill="hold">
                                          <p:stCondLst>
                                            <p:cond delay="4999"/>
                                          </p:stCondLst>
                                        </p:cTn>
                                        <p:tgtEl>
                                          <p:spTgt spid="5"/>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8"/>
                                        </p:tgtEl>
                                        <p:attrNameLst>
                                          <p:attrName>ppt_x</p:attrName>
                                        </p:attrNameLst>
                                      </p:cBhvr>
                                      <p:tavLst>
                                        <p:tav tm="0">
                                          <p:val>
                                            <p:strVal val="ppt_x"/>
                                          </p:val>
                                        </p:tav>
                                        <p:tav tm="100000">
                                          <p:val>
                                            <p:strVal val="0-ppt_w/2"/>
                                          </p:val>
                                        </p:tav>
                                      </p:tavLst>
                                    </p:anim>
                                    <p:anim calcmode="lin" valueType="num">
                                      <p:cBhvr additive="base">
                                        <p:cTn id="95" dur="5000"/>
                                        <p:tgtEl>
                                          <p:spTgt spid="8"/>
                                        </p:tgtEl>
                                        <p:attrNameLst>
                                          <p:attrName>ppt_y</p:attrName>
                                        </p:attrNameLst>
                                      </p:cBhvr>
                                      <p:tavLst>
                                        <p:tav tm="0">
                                          <p:val>
                                            <p:strVal val="ppt_y"/>
                                          </p:val>
                                        </p:tav>
                                        <p:tav tm="100000">
                                          <p:val>
                                            <p:strVal val="1+ppt_h/2"/>
                                          </p:val>
                                        </p:tav>
                                      </p:tavLst>
                                    </p:anim>
                                    <p:set>
                                      <p:cBhvr>
                                        <p:cTn id="96" dur="1" fill="hold">
                                          <p:stCondLst>
                                            <p:cond delay="4999"/>
                                          </p:stCondLst>
                                        </p:cTn>
                                        <p:tgtEl>
                                          <p:spTgt spid="8"/>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9"/>
                                        </p:tgtEl>
                                        <p:attrNameLst>
                                          <p:attrName>ppt_x</p:attrName>
                                        </p:attrNameLst>
                                      </p:cBhvr>
                                      <p:tavLst>
                                        <p:tav tm="0">
                                          <p:val>
                                            <p:strVal val="ppt_x"/>
                                          </p:val>
                                        </p:tav>
                                        <p:tav tm="100000">
                                          <p:val>
                                            <p:strVal val="0-ppt_w/2"/>
                                          </p:val>
                                        </p:tav>
                                      </p:tavLst>
                                    </p:anim>
                                    <p:anim calcmode="lin" valueType="num">
                                      <p:cBhvr additive="base">
                                        <p:cTn id="99" dur="5000"/>
                                        <p:tgtEl>
                                          <p:spTgt spid="9"/>
                                        </p:tgtEl>
                                        <p:attrNameLst>
                                          <p:attrName>ppt_y</p:attrName>
                                        </p:attrNameLst>
                                      </p:cBhvr>
                                      <p:tavLst>
                                        <p:tav tm="0">
                                          <p:val>
                                            <p:strVal val="ppt_y"/>
                                          </p:val>
                                        </p:tav>
                                        <p:tav tm="100000">
                                          <p:val>
                                            <p:strVal val="1+ppt_h/2"/>
                                          </p:val>
                                        </p:tav>
                                      </p:tavLst>
                                    </p:anim>
                                    <p:set>
                                      <p:cBhvr>
                                        <p:cTn id="100" dur="1" fill="hold">
                                          <p:stCondLst>
                                            <p:cond delay="4999"/>
                                          </p:stCondLst>
                                        </p:cTn>
                                        <p:tgtEl>
                                          <p:spTgt spid="9"/>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1"/>
                                        </p:tgtEl>
                                        <p:attrNameLst>
                                          <p:attrName>ppt_x</p:attrName>
                                        </p:attrNameLst>
                                      </p:cBhvr>
                                      <p:tavLst>
                                        <p:tav tm="0">
                                          <p:val>
                                            <p:strVal val="ppt_x"/>
                                          </p:val>
                                        </p:tav>
                                        <p:tav tm="100000">
                                          <p:val>
                                            <p:strVal val="0-ppt_w/2"/>
                                          </p:val>
                                        </p:tav>
                                      </p:tavLst>
                                    </p:anim>
                                    <p:anim calcmode="lin" valueType="num">
                                      <p:cBhvr additive="base">
                                        <p:cTn id="103" dur="5000"/>
                                        <p:tgtEl>
                                          <p:spTgt spid="11"/>
                                        </p:tgtEl>
                                        <p:attrNameLst>
                                          <p:attrName>ppt_y</p:attrName>
                                        </p:attrNameLst>
                                      </p:cBhvr>
                                      <p:tavLst>
                                        <p:tav tm="0">
                                          <p:val>
                                            <p:strVal val="ppt_y"/>
                                          </p:val>
                                        </p:tav>
                                        <p:tav tm="100000">
                                          <p:val>
                                            <p:strVal val="1+ppt_h/2"/>
                                          </p:val>
                                        </p:tav>
                                      </p:tavLst>
                                    </p:anim>
                                    <p:set>
                                      <p:cBhvr>
                                        <p:cTn id="104" dur="1" fill="hold">
                                          <p:stCondLst>
                                            <p:cond delay="4999"/>
                                          </p:stCondLst>
                                        </p:cTn>
                                        <p:tgtEl>
                                          <p:spTgt spid="11"/>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3"/>
                                        </p:tgtEl>
                                        <p:attrNameLst>
                                          <p:attrName>ppt_x</p:attrName>
                                        </p:attrNameLst>
                                      </p:cBhvr>
                                      <p:tavLst>
                                        <p:tav tm="0">
                                          <p:val>
                                            <p:strVal val="ppt_x"/>
                                          </p:val>
                                        </p:tav>
                                        <p:tav tm="100000">
                                          <p:val>
                                            <p:strVal val="0-ppt_w/2"/>
                                          </p:val>
                                        </p:tav>
                                      </p:tavLst>
                                    </p:anim>
                                    <p:anim calcmode="lin" valueType="num">
                                      <p:cBhvr additive="base">
                                        <p:cTn id="107" dur="5000"/>
                                        <p:tgtEl>
                                          <p:spTgt spid="13"/>
                                        </p:tgtEl>
                                        <p:attrNameLst>
                                          <p:attrName>ppt_y</p:attrName>
                                        </p:attrNameLst>
                                      </p:cBhvr>
                                      <p:tavLst>
                                        <p:tav tm="0">
                                          <p:val>
                                            <p:strVal val="ppt_y"/>
                                          </p:val>
                                        </p:tav>
                                        <p:tav tm="100000">
                                          <p:val>
                                            <p:strVal val="1+ppt_h/2"/>
                                          </p:val>
                                        </p:tav>
                                      </p:tavLst>
                                    </p:anim>
                                    <p:set>
                                      <p:cBhvr>
                                        <p:cTn id="108" dur="1" fill="hold">
                                          <p:stCondLst>
                                            <p:cond delay="4999"/>
                                          </p:stCondLst>
                                        </p:cTn>
                                        <p:tgtEl>
                                          <p:spTgt spid="13"/>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5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5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5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5000" fill="hold"/>
                                        <p:tgtEl>
                                          <p:spTgt spid="11"/>
                                        </p:tgtEl>
                                        <p:attrNameLst>
                                          <p:attrName>r</p:attrName>
                                        </p:attrNameLst>
                                      </p:cBhvr>
                                    </p:animRot>
                                  </p:childTnLst>
                                </p:cTn>
                              </p:par>
                              <p:par>
                                <p:cTn id="117" presetID="8" presetClass="emph" presetSubtype="0" fill="hold" nodeType="withEffect">
                                  <p:stCondLst>
                                    <p:cond delay="0"/>
                                  </p:stCondLst>
                                  <p:childTnLst>
                                    <p:animRot by="21600000">
                                      <p:cBhvr>
                                        <p:cTn id="118" dur="5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5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5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4"/>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5000" fill="hold"/>
                                        <p:tgtEl>
                                          <p:spTgt spid="4"/>
                                        </p:tgtEl>
                                        <p:attrNameLst>
                                          <p:attrName>ppt_x</p:attrName>
                                        </p:attrNameLst>
                                      </p:cBhvr>
                                      <p:tavLst>
                                        <p:tav tm="0">
                                          <p:val>
                                            <p:strVal val="#ppt_x"/>
                                          </p:val>
                                        </p:tav>
                                        <p:tav tm="100000">
                                          <p:val>
                                            <p:strVal val="#ppt_x"/>
                                          </p:val>
                                        </p:tav>
                                      </p:tavLst>
                                    </p:anim>
                                    <p:anim calcmode="lin" valueType="num">
                                      <p:cBhvr>
                                        <p:cTn id="132" dur="5000" fill="hold"/>
                                        <p:tgtEl>
                                          <p:spTgt spid="4"/>
                                        </p:tgtEl>
                                        <p:attrNameLst>
                                          <p:attrName>ppt_y</p:attrName>
                                        </p:attrNameLst>
                                      </p:cBhvr>
                                      <p:tavLst>
                                        <p:tav tm="0">
                                          <p:val>
                                            <p:strVal val="#ppt_y-#ppt_h/2"/>
                                          </p:val>
                                        </p:tav>
                                        <p:tav tm="100000">
                                          <p:val>
                                            <p:strVal val="#ppt_y"/>
                                          </p:val>
                                        </p:tav>
                                      </p:tavLst>
                                    </p:anim>
                                    <p:anim calcmode="lin" valueType="num">
                                      <p:cBhvr>
                                        <p:cTn id="133" dur="5000" fill="hold"/>
                                        <p:tgtEl>
                                          <p:spTgt spid="4"/>
                                        </p:tgtEl>
                                        <p:attrNameLst>
                                          <p:attrName>ppt_w</p:attrName>
                                        </p:attrNameLst>
                                      </p:cBhvr>
                                      <p:tavLst>
                                        <p:tav tm="0">
                                          <p:val>
                                            <p:strVal val="#ppt_w"/>
                                          </p:val>
                                        </p:tav>
                                        <p:tav tm="100000">
                                          <p:val>
                                            <p:strVal val="#ppt_w"/>
                                          </p:val>
                                        </p:tav>
                                      </p:tavLst>
                                    </p:anim>
                                    <p:anim calcmode="lin" valueType="num">
                                      <p:cBhvr>
                                        <p:cTn id="13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C4800">
                  <a:shade val="30000"/>
                  <a:satMod val="115000"/>
                </a:srgbClr>
              </a:gs>
              <a:gs pos="50000">
                <a:srgbClr val="6C4800">
                  <a:shade val="67500"/>
                  <a:satMod val="115000"/>
                </a:srgbClr>
              </a:gs>
              <a:gs pos="100000">
                <a:srgbClr val="6C4800">
                  <a:shade val="100000"/>
                  <a:satMod val="115000"/>
                </a:srgbClr>
              </a:gs>
            </a:gsLst>
            <a:lin ang="10800000" scaled="1"/>
            <a:tileRect/>
          </a:gradFill>
        </p:spPr>
        <p:txBody>
          <a:bodyPr/>
          <a:lstStyle/>
          <a:p>
            <a:endParaRPr lang="es-ES" dirty="0"/>
          </a:p>
        </p:txBody>
      </p:sp>
      <p:pic>
        <p:nvPicPr>
          <p:cNvPr id="4" name="3 Imagen" descr="efb3d7f0028e71598c63834d6075f6fa.jpg"/>
          <p:cNvPicPr>
            <a:picLocks noChangeAspect="1"/>
          </p:cNvPicPr>
          <p:nvPr/>
        </p:nvPicPr>
        <p:blipFill>
          <a:blip r:embed="rId2"/>
          <a:stretch>
            <a:fillRect/>
          </a:stretch>
        </p:blipFill>
        <p:spPr>
          <a:xfrm>
            <a:off x="0" y="13368"/>
            <a:ext cx="9144000" cy="6844632"/>
          </a:xfrm>
          <a:prstGeom prst="rect">
            <a:avLst/>
          </a:prstGeom>
        </p:spPr>
      </p:pic>
      <p:pic>
        <p:nvPicPr>
          <p:cNvPr id="5" name="4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193891" y="2005655"/>
            <a:ext cx="1270127" cy="1909376"/>
          </a:xfrm>
          <a:prstGeom prst="rect">
            <a:avLst/>
          </a:prstGeom>
          <a:effectLst/>
        </p:spPr>
      </p:pic>
      <p:pic>
        <p:nvPicPr>
          <p:cNvPr id="6" name="5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160072" y="3086105"/>
            <a:ext cx="1229744" cy="1929689"/>
          </a:xfrm>
          <a:prstGeom prst="rect">
            <a:avLst/>
          </a:prstGeom>
          <a:effectLst/>
        </p:spPr>
      </p:pic>
      <p:pic>
        <p:nvPicPr>
          <p:cNvPr id="7" name="6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1244836" y="2005656"/>
            <a:ext cx="1270127" cy="1909376"/>
          </a:xfrm>
          <a:prstGeom prst="rect">
            <a:avLst/>
          </a:prstGeom>
          <a:effectLst/>
        </p:spPr>
      </p:pic>
      <p:pic>
        <p:nvPicPr>
          <p:cNvPr id="8" name="7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1211017" y="3086106"/>
            <a:ext cx="1229744" cy="1929689"/>
          </a:xfrm>
          <a:prstGeom prst="rect">
            <a:avLst/>
          </a:prstGeom>
          <a:effectLst/>
        </p:spPr>
      </p:pic>
      <p:pic>
        <p:nvPicPr>
          <p:cNvPr id="9" name="8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2408467" y="2077093"/>
            <a:ext cx="1270127" cy="1909376"/>
          </a:xfrm>
          <a:prstGeom prst="rect">
            <a:avLst/>
          </a:prstGeom>
          <a:effectLst/>
        </p:spPr>
      </p:pic>
      <p:pic>
        <p:nvPicPr>
          <p:cNvPr id="10" name="9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2282586" y="3086106"/>
            <a:ext cx="1229744" cy="1929689"/>
          </a:xfrm>
          <a:prstGeom prst="rect">
            <a:avLst/>
          </a:prstGeom>
          <a:effectLst/>
        </p:spPr>
      </p:pic>
      <p:pic>
        <p:nvPicPr>
          <p:cNvPr id="11" name="10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3459412" y="2077094"/>
            <a:ext cx="1270127" cy="1909376"/>
          </a:xfrm>
          <a:prstGeom prst="rect">
            <a:avLst/>
          </a:prstGeom>
          <a:effectLst/>
        </p:spPr>
      </p:pic>
      <p:pic>
        <p:nvPicPr>
          <p:cNvPr id="12" name="11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3425593" y="3086107"/>
            <a:ext cx="1229744" cy="1929689"/>
          </a:xfrm>
          <a:prstGeom prst="rect">
            <a:avLst/>
          </a:prstGeom>
          <a:effectLst/>
        </p:spPr>
      </p:pic>
      <p:pic>
        <p:nvPicPr>
          <p:cNvPr id="13" name="12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4480171" y="2005656"/>
            <a:ext cx="1270127" cy="1909376"/>
          </a:xfrm>
          <a:prstGeom prst="rect">
            <a:avLst/>
          </a:prstGeom>
          <a:effectLst/>
        </p:spPr>
      </p:pic>
      <p:pic>
        <p:nvPicPr>
          <p:cNvPr id="14" name="13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4446352" y="3086106"/>
            <a:ext cx="1229744" cy="1929689"/>
          </a:xfrm>
          <a:prstGeom prst="rect">
            <a:avLst/>
          </a:prstGeom>
          <a:effectLst/>
        </p:spPr>
      </p:pic>
      <p:pic>
        <p:nvPicPr>
          <p:cNvPr id="15" name="14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5531116" y="2005657"/>
            <a:ext cx="1270127" cy="1909376"/>
          </a:xfrm>
          <a:prstGeom prst="rect">
            <a:avLst/>
          </a:prstGeom>
          <a:effectLst/>
        </p:spPr>
      </p:pic>
      <p:pic>
        <p:nvPicPr>
          <p:cNvPr id="16" name="15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5497297" y="3086107"/>
            <a:ext cx="1229744" cy="1929689"/>
          </a:xfrm>
          <a:prstGeom prst="rect">
            <a:avLst/>
          </a:prstGeom>
          <a:effectLst/>
        </p:spPr>
      </p:pic>
      <p:pic>
        <p:nvPicPr>
          <p:cNvPr id="17" name="16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6694747" y="2077094"/>
            <a:ext cx="1270127" cy="1909376"/>
          </a:xfrm>
          <a:prstGeom prst="rect">
            <a:avLst/>
          </a:prstGeom>
          <a:effectLst/>
        </p:spPr>
      </p:pic>
      <p:pic>
        <p:nvPicPr>
          <p:cNvPr id="18" name="17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6640303" y="3086106"/>
            <a:ext cx="1229744" cy="1929689"/>
          </a:xfrm>
          <a:prstGeom prst="rect">
            <a:avLst/>
          </a:prstGeom>
          <a:effectLst/>
        </p:spPr>
      </p:pic>
      <p:pic>
        <p:nvPicPr>
          <p:cNvPr id="19" name="18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3369541" flipH="1" flipV="1">
            <a:off x="7745692" y="2077095"/>
            <a:ext cx="1270127" cy="1909376"/>
          </a:xfrm>
          <a:prstGeom prst="rect">
            <a:avLst/>
          </a:prstGeom>
          <a:effectLst/>
        </p:spPr>
      </p:pic>
      <p:pic>
        <p:nvPicPr>
          <p:cNvPr id="20" name="19 Imagen" descr="12.png"/>
          <p:cNvPicPr>
            <a:picLocks noChangeAspect="1"/>
          </p:cNvPicPr>
          <p:nvPr/>
        </p:nvPicPr>
        <p:blipFill>
          <a:blip r:embed="rId3">
            <a:duotone>
              <a:prstClr val="black"/>
              <a:schemeClr val="accent6">
                <a:tint val="45000"/>
                <a:satMod val="400000"/>
              </a:schemeClr>
            </a:duotone>
            <a:lum bright="-20000" contrast="40000"/>
          </a:blip>
          <a:srcRect l="24254" t="36523" r="49626" b="2173"/>
          <a:stretch>
            <a:fillRect/>
          </a:stretch>
        </p:blipFill>
        <p:spPr>
          <a:xfrm rot="18972781" flipV="1">
            <a:off x="7711874" y="3086106"/>
            <a:ext cx="1229744" cy="1929689"/>
          </a:xfrm>
          <a:prstGeom prst="rect">
            <a:avLst/>
          </a:prstGeom>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8"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0-ppt_w/2"/>
                                          </p:val>
                                        </p:tav>
                                      </p:tavLst>
                                    </p:anim>
                                    <p:anim calcmode="lin" valueType="num">
                                      <p:cBhvr additive="base">
                                        <p:cTn id="107" dur="5000"/>
                                        <p:tgtEl>
                                          <p:spTgt spid="5"/>
                                        </p:tgtEl>
                                        <p:attrNameLst>
                                          <p:attrName>ppt_y</p:attrName>
                                        </p:attrNameLst>
                                      </p:cBhvr>
                                      <p:tavLst>
                                        <p:tav tm="0">
                                          <p:val>
                                            <p:strVal val="ppt_y"/>
                                          </p:val>
                                        </p:tav>
                                        <p:tav tm="100000">
                                          <p:val>
                                            <p:strVal val="ppt_y"/>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0-ppt_w/2"/>
                                          </p:val>
                                        </p:tav>
                                      </p:tavLst>
                                    </p:anim>
                                    <p:anim calcmode="lin" valueType="num">
                                      <p:cBhvr additive="base">
                                        <p:cTn id="111" dur="5000"/>
                                        <p:tgtEl>
                                          <p:spTgt spid="6"/>
                                        </p:tgtEl>
                                        <p:attrNameLst>
                                          <p:attrName>ppt_y</p:attrName>
                                        </p:attrNameLst>
                                      </p:cBhvr>
                                      <p:tavLst>
                                        <p:tav tm="0">
                                          <p:val>
                                            <p:strVal val="ppt_y"/>
                                          </p:val>
                                        </p:tav>
                                        <p:tav tm="100000">
                                          <p:val>
                                            <p:strVal val="ppt_y"/>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ppt_y"/>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0-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0-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0-ppt_w/2"/>
                                          </p:val>
                                        </p:tav>
                                      </p:tavLst>
                                    </p:anim>
                                    <p:anim calcmode="lin" valueType="num">
                                      <p:cBhvr additive="base">
                                        <p:cTn id="127" dur="5000"/>
                                        <p:tgtEl>
                                          <p:spTgt spid="10"/>
                                        </p:tgtEl>
                                        <p:attrNameLst>
                                          <p:attrName>ppt_y</p:attrName>
                                        </p:attrNameLst>
                                      </p:cBhvr>
                                      <p:tavLst>
                                        <p:tav tm="0">
                                          <p:val>
                                            <p:strVal val="ppt_y"/>
                                          </p:val>
                                        </p:tav>
                                        <p:tav tm="100000">
                                          <p:val>
                                            <p:strVal val="ppt_y"/>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1"/>
                                        </p:tgtEl>
                                        <p:attrNameLst>
                                          <p:attrName>ppt_x</p:attrName>
                                        </p:attrNameLst>
                                      </p:cBhvr>
                                      <p:tavLst>
                                        <p:tav tm="0">
                                          <p:val>
                                            <p:strVal val="ppt_x"/>
                                          </p:val>
                                        </p:tav>
                                        <p:tav tm="100000">
                                          <p:val>
                                            <p:strVal val="0-ppt_w/2"/>
                                          </p:val>
                                        </p:tav>
                                      </p:tavLst>
                                    </p:anim>
                                    <p:anim calcmode="lin" valueType="num">
                                      <p:cBhvr additive="base">
                                        <p:cTn id="131" dur="5000"/>
                                        <p:tgtEl>
                                          <p:spTgt spid="11"/>
                                        </p:tgtEl>
                                        <p:attrNameLst>
                                          <p:attrName>ppt_y</p:attrName>
                                        </p:attrNameLst>
                                      </p:cBhvr>
                                      <p:tavLst>
                                        <p:tav tm="0">
                                          <p:val>
                                            <p:strVal val="ppt_y"/>
                                          </p:val>
                                        </p:tav>
                                        <p:tav tm="100000">
                                          <p:val>
                                            <p:strVal val="ppt_y"/>
                                          </p:val>
                                        </p:tav>
                                      </p:tavLst>
                                    </p:anim>
                                    <p:set>
                                      <p:cBhvr>
                                        <p:cTn id="132" dur="1" fill="hold">
                                          <p:stCondLst>
                                            <p:cond delay="4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3"/>
                                        </p:tgtEl>
                                        <p:attrNameLst>
                                          <p:attrName>ppt_x</p:attrName>
                                        </p:attrNameLst>
                                      </p:cBhvr>
                                      <p:tavLst>
                                        <p:tav tm="0">
                                          <p:val>
                                            <p:strVal val="ppt_x"/>
                                          </p:val>
                                        </p:tav>
                                        <p:tav tm="100000">
                                          <p:val>
                                            <p:strVal val="0-ppt_w/2"/>
                                          </p:val>
                                        </p:tav>
                                      </p:tavLst>
                                    </p:anim>
                                    <p:anim calcmode="lin" valueType="num">
                                      <p:cBhvr additive="base">
                                        <p:cTn id="139" dur="5000"/>
                                        <p:tgtEl>
                                          <p:spTgt spid="13"/>
                                        </p:tgtEl>
                                        <p:attrNameLst>
                                          <p:attrName>ppt_y</p:attrName>
                                        </p:attrNameLst>
                                      </p:cBhvr>
                                      <p:tavLst>
                                        <p:tav tm="0">
                                          <p:val>
                                            <p:strVal val="ppt_y"/>
                                          </p:val>
                                        </p:tav>
                                        <p:tav tm="100000">
                                          <p:val>
                                            <p:strVal val="ppt_y"/>
                                          </p:val>
                                        </p:tav>
                                      </p:tavLst>
                                    </p:anim>
                                    <p:set>
                                      <p:cBhvr>
                                        <p:cTn id="140" dur="1" fill="hold">
                                          <p:stCondLst>
                                            <p:cond delay="4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4"/>
                                        </p:tgtEl>
                                        <p:attrNameLst>
                                          <p:attrName>ppt_x</p:attrName>
                                        </p:attrNameLst>
                                      </p:cBhvr>
                                      <p:tavLst>
                                        <p:tav tm="0">
                                          <p:val>
                                            <p:strVal val="ppt_x"/>
                                          </p:val>
                                        </p:tav>
                                        <p:tav tm="100000">
                                          <p:val>
                                            <p:strVal val="0-ppt_w/2"/>
                                          </p:val>
                                        </p:tav>
                                      </p:tavLst>
                                    </p:anim>
                                    <p:anim calcmode="lin" valueType="num">
                                      <p:cBhvr additive="base">
                                        <p:cTn id="143" dur="5000"/>
                                        <p:tgtEl>
                                          <p:spTgt spid="14"/>
                                        </p:tgtEl>
                                        <p:attrNameLst>
                                          <p:attrName>ppt_y</p:attrName>
                                        </p:attrNameLst>
                                      </p:cBhvr>
                                      <p:tavLst>
                                        <p:tav tm="0">
                                          <p:val>
                                            <p:strVal val="ppt_y"/>
                                          </p:val>
                                        </p:tav>
                                        <p:tav tm="100000">
                                          <p:val>
                                            <p:strVal val="ppt_y"/>
                                          </p:val>
                                        </p:tav>
                                      </p:tavLst>
                                    </p:anim>
                                    <p:set>
                                      <p:cBhvr>
                                        <p:cTn id="144" dur="1" fill="hold">
                                          <p:stCondLst>
                                            <p:cond delay="4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5"/>
                                        </p:tgtEl>
                                        <p:attrNameLst>
                                          <p:attrName>ppt_x</p:attrName>
                                        </p:attrNameLst>
                                      </p:cBhvr>
                                      <p:tavLst>
                                        <p:tav tm="0">
                                          <p:val>
                                            <p:strVal val="ppt_x"/>
                                          </p:val>
                                        </p:tav>
                                        <p:tav tm="100000">
                                          <p:val>
                                            <p:strVal val="0-ppt_w/2"/>
                                          </p:val>
                                        </p:tav>
                                      </p:tavLst>
                                    </p:anim>
                                    <p:anim calcmode="lin" valueType="num">
                                      <p:cBhvr additive="base">
                                        <p:cTn id="147" dur="5000"/>
                                        <p:tgtEl>
                                          <p:spTgt spid="15"/>
                                        </p:tgtEl>
                                        <p:attrNameLst>
                                          <p:attrName>ppt_y</p:attrName>
                                        </p:attrNameLst>
                                      </p:cBhvr>
                                      <p:tavLst>
                                        <p:tav tm="0">
                                          <p:val>
                                            <p:strVal val="ppt_y"/>
                                          </p:val>
                                        </p:tav>
                                        <p:tav tm="100000">
                                          <p:val>
                                            <p:strVal val="ppt_y"/>
                                          </p:val>
                                        </p:tav>
                                      </p:tavLst>
                                    </p:anim>
                                    <p:set>
                                      <p:cBhvr>
                                        <p:cTn id="148" dur="1" fill="hold">
                                          <p:stCondLst>
                                            <p:cond delay="4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ppt_y"/>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7"/>
                                        </p:tgtEl>
                                        <p:attrNameLst>
                                          <p:attrName>ppt_x</p:attrName>
                                        </p:attrNameLst>
                                      </p:cBhvr>
                                      <p:tavLst>
                                        <p:tav tm="0">
                                          <p:val>
                                            <p:strVal val="ppt_x"/>
                                          </p:val>
                                        </p:tav>
                                        <p:tav tm="100000">
                                          <p:val>
                                            <p:strVal val="0-ppt_w/2"/>
                                          </p:val>
                                        </p:tav>
                                      </p:tavLst>
                                    </p:anim>
                                    <p:anim calcmode="lin" valueType="num">
                                      <p:cBhvr additive="base">
                                        <p:cTn id="155" dur="5000"/>
                                        <p:tgtEl>
                                          <p:spTgt spid="17"/>
                                        </p:tgtEl>
                                        <p:attrNameLst>
                                          <p:attrName>ppt_y</p:attrName>
                                        </p:attrNameLst>
                                      </p:cBhvr>
                                      <p:tavLst>
                                        <p:tav tm="0">
                                          <p:val>
                                            <p:strVal val="ppt_y"/>
                                          </p:val>
                                        </p:tav>
                                        <p:tav tm="100000">
                                          <p:val>
                                            <p:strVal val="ppt_y"/>
                                          </p:val>
                                        </p:tav>
                                      </p:tavLst>
                                    </p:anim>
                                    <p:set>
                                      <p:cBhvr>
                                        <p:cTn id="156" dur="1" fill="hold">
                                          <p:stCondLst>
                                            <p:cond delay="4999"/>
                                          </p:stCondLst>
                                        </p:cTn>
                                        <p:tgtEl>
                                          <p:spTgt spid="17"/>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8"/>
                                        </p:tgtEl>
                                        <p:attrNameLst>
                                          <p:attrName>ppt_x</p:attrName>
                                        </p:attrNameLst>
                                      </p:cBhvr>
                                      <p:tavLst>
                                        <p:tav tm="0">
                                          <p:val>
                                            <p:strVal val="ppt_x"/>
                                          </p:val>
                                        </p:tav>
                                        <p:tav tm="100000">
                                          <p:val>
                                            <p:strVal val="0-ppt_w/2"/>
                                          </p:val>
                                        </p:tav>
                                      </p:tavLst>
                                    </p:anim>
                                    <p:anim calcmode="lin" valueType="num">
                                      <p:cBhvr additive="base">
                                        <p:cTn id="159" dur="5000"/>
                                        <p:tgtEl>
                                          <p:spTgt spid="18"/>
                                        </p:tgtEl>
                                        <p:attrNameLst>
                                          <p:attrName>ppt_y</p:attrName>
                                        </p:attrNameLst>
                                      </p:cBhvr>
                                      <p:tavLst>
                                        <p:tav tm="0">
                                          <p:val>
                                            <p:strVal val="ppt_y"/>
                                          </p:val>
                                        </p:tav>
                                        <p:tav tm="100000">
                                          <p:val>
                                            <p:strVal val="ppt_y"/>
                                          </p:val>
                                        </p:tav>
                                      </p:tavLst>
                                    </p:anim>
                                    <p:set>
                                      <p:cBhvr>
                                        <p:cTn id="160" dur="1" fill="hold">
                                          <p:stCondLst>
                                            <p:cond delay="4999"/>
                                          </p:stCondLst>
                                        </p:cTn>
                                        <p:tgtEl>
                                          <p:spTgt spid="1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9"/>
                                        </p:tgtEl>
                                        <p:attrNameLst>
                                          <p:attrName>ppt_x</p:attrName>
                                        </p:attrNameLst>
                                      </p:cBhvr>
                                      <p:tavLst>
                                        <p:tav tm="0">
                                          <p:val>
                                            <p:strVal val="ppt_x"/>
                                          </p:val>
                                        </p:tav>
                                        <p:tav tm="100000">
                                          <p:val>
                                            <p:strVal val="0-ppt_w/2"/>
                                          </p:val>
                                        </p:tav>
                                      </p:tavLst>
                                    </p:anim>
                                    <p:anim calcmode="lin" valueType="num">
                                      <p:cBhvr additive="base">
                                        <p:cTn id="163" dur="5000"/>
                                        <p:tgtEl>
                                          <p:spTgt spid="19"/>
                                        </p:tgtEl>
                                        <p:attrNameLst>
                                          <p:attrName>ppt_y</p:attrName>
                                        </p:attrNameLst>
                                      </p:cBhvr>
                                      <p:tavLst>
                                        <p:tav tm="0">
                                          <p:val>
                                            <p:strVal val="ppt_y"/>
                                          </p:val>
                                        </p:tav>
                                        <p:tav tm="100000">
                                          <p:val>
                                            <p:strVal val="ppt_y"/>
                                          </p:val>
                                        </p:tav>
                                      </p:tavLst>
                                    </p:anim>
                                    <p:set>
                                      <p:cBhvr>
                                        <p:cTn id="164" dur="1" fill="hold">
                                          <p:stCondLst>
                                            <p:cond delay="4999"/>
                                          </p:stCondLst>
                                        </p:cTn>
                                        <p:tgtEl>
                                          <p:spTgt spid="19"/>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0-ppt_w/2"/>
                                          </p:val>
                                        </p:tav>
                                      </p:tavLst>
                                    </p:anim>
                                    <p:anim calcmode="lin" valueType="num">
                                      <p:cBhvr additive="base">
                                        <p:cTn id="167" dur="5000"/>
                                        <p:tgtEl>
                                          <p:spTgt spid="20"/>
                                        </p:tgtEl>
                                        <p:attrNameLst>
                                          <p:attrName>ppt_y</p:attrName>
                                        </p:attrNameLst>
                                      </p:cBhvr>
                                      <p:tavLst>
                                        <p:tav tm="0">
                                          <p:val>
                                            <p:strVal val="ppt_y"/>
                                          </p:val>
                                        </p:tav>
                                        <p:tav tm="100000">
                                          <p:val>
                                            <p:strVal val="ppt_y"/>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3"/>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5"/>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7"/>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19"/>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6"/>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10"/>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8"/>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20"/>
                                        </p:tgtEl>
                                        <p:attrNameLst>
                                          <p:attrName>r</p:attrName>
                                        </p:attrNameLst>
                                      </p:cBhvr>
                                    </p:animRot>
                                  </p:childTnLst>
                                </p:cTn>
                              </p:par>
                              <p:par>
                                <p:cTn id="201" presetID="17"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ppt_x</p:attrName>
                                        </p:attrNameLst>
                                      </p:cBhvr>
                                      <p:tavLst>
                                        <p:tav tm="0">
                                          <p:val>
                                            <p:strVal val="#ppt_x+#ppt_w/2"/>
                                          </p:val>
                                        </p:tav>
                                        <p:tav tm="100000">
                                          <p:val>
                                            <p:strVal val="#ppt_x"/>
                                          </p:val>
                                        </p:tav>
                                      </p:tavLst>
                                    </p:anim>
                                    <p:anim calcmode="lin" valueType="num">
                                      <p:cBhvr>
                                        <p:cTn id="204" dur="5000" fill="hold"/>
                                        <p:tgtEl>
                                          <p:spTgt spid="4"/>
                                        </p:tgtEl>
                                        <p:attrNameLst>
                                          <p:attrName>ppt_y</p:attrName>
                                        </p:attrNameLst>
                                      </p:cBhvr>
                                      <p:tavLst>
                                        <p:tav tm="0">
                                          <p:val>
                                            <p:strVal val="#ppt_y"/>
                                          </p:val>
                                        </p:tav>
                                        <p:tav tm="100000">
                                          <p:val>
                                            <p:strVal val="#ppt_y"/>
                                          </p:val>
                                        </p:tav>
                                      </p:tavLst>
                                    </p:anim>
                                    <p:anim calcmode="lin" valueType="num">
                                      <p:cBhvr>
                                        <p:cTn id="205" dur="5000" fill="hold"/>
                                        <p:tgtEl>
                                          <p:spTgt spid="4"/>
                                        </p:tgtEl>
                                        <p:attrNameLst>
                                          <p:attrName>ppt_w</p:attrName>
                                        </p:attrNameLst>
                                      </p:cBhvr>
                                      <p:tavLst>
                                        <p:tav tm="0">
                                          <p:val>
                                            <p:fltVal val="0"/>
                                          </p:val>
                                        </p:tav>
                                        <p:tav tm="100000">
                                          <p:val>
                                            <p:strVal val="#ppt_w"/>
                                          </p:val>
                                        </p:tav>
                                      </p:tavLst>
                                    </p:anim>
                                    <p:anim calcmode="lin" valueType="num">
                                      <p:cBhvr>
                                        <p:cTn id="20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6600"/>
              </a:gs>
              <a:gs pos="50000">
                <a:srgbClr val="6C4800">
                  <a:shade val="67500"/>
                  <a:satMod val="115000"/>
                </a:srgbClr>
              </a:gs>
              <a:gs pos="100000">
                <a:srgbClr val="6C4800">
                  <a:shade val="100000"/>
                  <a:satMod val="115000"/>
                </a:srgbClr>
              </a:gs>
            </a:gsLst>
            <a:lin ang="16200000" scaled="1"/>
            <a:tileRect/>
          </a:gra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13368"/>
            <a:ext cx="9144000" cy="6844632"/>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0"/>
            <a:ext cx="2143140" cy="1607355"/>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0"/>
            <a:ext cx="2143140" cy="1607355"/>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857232"/>
            <a:ext cx="2143140" cy="1607355"/>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857232"/>
            <a:ext cx="2143140" cy="1607355"/>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1714512"/>
            <a:ext cx="2143140" cy="1607355"/>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1714512"/>
            <a:ext cx="2143140" cy="1607355"/>
          </a:xfrm>
          <a:prstGeom prst="rect">
            <a:avLst/>
          </a:prstGeom>
          <a:effectLst>
            <a:reflection blurRad="6350" stA="50000" endA="295" endPos="92000" dist="101600" dir="5400000" sy="-100000" algn="bl" rotWithShape="0"/>
          </a:effectLst>
        </p:spPr>
      </p:pic>
      <p:pic>
        <p:nvPicPr>
          <p:cNvPr id="11" name="10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2571744"/>
            <a:ext cx="2143140" cy="1607355"/>
          </a:xfrm>
          <a:prstGeom prst="rect">
            <a:avLst/>
          </a:prstGeom>
          <a:effectLst>
            <a:reflection blurRad="6350" stA="50000" endA="295" endPos="92000" dist="101600" dir="5400000" sy="-100000" algn="bl" rotWithShape="0"/>
          </a:effectLst>
        </p:spPr>
      </p:pic>
      <p:pic>
        <p:nvPicPr>
          <p:cNvPr id="12" name="11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2571744"/>
            <a:ext cx="2143140" cy="1607355"/>
          </a:xfrm>
          <a:prstGeom prst="rect">
            <a:avLst/>
          </a:prstGeom>
          <a:effectLst>
            <a:reflection blurRad="6350" stA="50000" endA="295" endPos="92000" dist="101600" dir="5400000" sy="-100000" algn="bl" rotWithShape="0"/>
          </a:effectLst>
        </p:spPr>
      </p:pic>
      <p:pic>
        <p:nvPicPr>
          <p:cNvPr id="13" name="1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3286124"/>
            <a:ext cx="2143140" cy="1607355"/>
          </a:xfrm>
          <a:prstGeom prst="rect">
            <a:avLst/>
          </a:prstGeom>
          <a:effectLst>
            <a:reflection blurRad="6350" stA="50000" endA="295" endPos="92000" dist="101600" dir="5400000" sy="-100000" algn="bl" rotWithShape="0"/>
          </a:effectLst>
        </p:spPr>
      </p:pic>
      <p:pic>
        <p:nvPicPr>
          <p:cNvPr id="14" name="1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3286124"/>
            <a:ext cx="2143140" cy="1607355"/>
          </a:xfrm>
          <a:prstGeom prst="rect">
            <a:avLst/>
          </a:prstGeom>
          <a:effectLst>
            <a:reflection blurRad="6350" stA="50000" endA="295" endPos="92000" dist="101600" dir="5400000" sy="-100000" algn="bl" rotWithShape="0"/>
          </a:effectLst>
        </p:spPr>
      </p:pic>
      <p:pic>
        <p:nvPicPr>
          <p:cNvPr id="15" name="1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4143356"/>
            <a:ext cx="2143140" cy="1607355"/>
          </a:xfrm>
          <a:prstGeom prst="rect">
            <a:avLst/>
          </a:prstGeom>
          <a:effectLst>
            <a:reflection blurRad="6350" stA="50000" endA="295" endPos="92000" dist="101600" dir="5400000" sy="-100000" algn="bl" rotWithShape="0"/>
          </a:effectLst>
        </p:spPr>
      </p:pic>
      <p:pic>
        <p:nvPicPr>
          <p:cNvPr id="16" name="1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4143356"/>
            <a:ext cx="2143140" cy="1607355"/>
          </a:xfrm>
          <a:prstGeom prst="rect">
            <a:avLst/>
          </a:prstGeom>
          <a:effectLst>
            <a:reflection blurRad="6350" stA="50000" endA="295" endPos="92000" dist="101600" dir="5400000" sy="-100000" algn="bl" rotWithShape="0"/>
          </a:effectLst>
        </p:spPr>
      </p:pic>
      <p:pic>
        <p:nvPicPr>
          <p:cNvPr id="17" name="1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000636"/>
            <a:ext cx="2143140" cy="1607355"/>
          </a:xfrm>
          <a:prstGeom prst="rect">
            <a:avLst/>
          </a:prstGeom>
          <a:effectLst>
            <a:reflection blurRad="6350" stA="50000" endA="295" endPos="92000" dist="101600" dir="5400000" sy="-100000" algn="bl" rotWithShape="0"/>
          </a:effectLst>
        </p:spPr>
      </p:pic>
      <p:pic>
        <p:nvPicPr>
          <p:cNvPr id="18" name="1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000636"/>
            <a:ext cx="2143140" cy="1607355"/>
          </a:xfrm>
          <a:prstGeom prst="rect">
            <a:avLst/>
          </a:prstGeom>
          <a:effectLst>
            <a:reflection blurRad="6350" stA="50000" endA="295" endPos="92000" dist="101600" dir="5400000" sy="-100000" algn="bl" rotWithShape="0"/>
          </a:effectLst>
        </p:spPr>
      </p:pic>
      <p:pic>
        <p:nvPicPr>
          <p:cNvPr id="19" name="18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2428860" y="5857868"/>
            <a:ext cx="2143140" cy="1607355"/>
          </a:xfrm>
          <a:prstGeom prst="rect">
            <a:avLst/>
          </a:prstGeom>
          <a:effectLst>
            <a:reflection blurRad="6350" stA="50000" endA="295" endPos="92000" dist="101600" dir="5400000" sy="-100000" algn="bl" rotWithShape="0"/>
          </a:effectLst>
        </p:spPr>
      </p:pic>
      <p:pic>
        <p:nvPicPr>
          <p:cNvPr id="20" name="19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72000" y="5857868"/>
            <a:ext cx="2143140" cy="1607355"/>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5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5"/>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9"/>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10"/>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8"/>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20"/>
                                        </p:tgtEl>
                                        <p:attrNameLst>
                                          <p:attrName>r</p:attrName>
                                        </p:attrNameLst>
                                      </p:cBhvr>
                                    </p:animRot>
                                  </p:childTnLst>
                                </p:cTn>
                              </p:par>
                            </p:childTnLst>
                          </p:cTn>
                        </p:par>
                        <p:par>
                          <p:cTn id="104" fill="hold">
                            <p:stCondLst>
                              <p:cond delay="5000"/>
                            </p:stCondLst>
                            <p:childTnLst>
                              <p:par>
                                <p:cTn id="105" presetID="2" presetClass="exit" presetSubtype="4" fill="hold" nodeType="after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5000"/>
                                        <p:tgtEl>
                                          <p:spTgt spid="7"/>
                                        </p:tgtEl>
                                        <p:attrNameLst>
                                          <p:attrName>ppt_x</p:attrName>
                                        </p:attrNameLst>
                                      </p:cBhvr>
                                      <p:tavLst>
                                        <p:tav tm="0">
                                          <p:val>
                                            <p:strVal val="ppt_x"/>
                                          </p:val>
                                        </p:tav>
                                        <p:tav tm="100000">
                                          <p:val>
                                            <p:strVal val="ppt_x"/>
                                          </p:val>
                                        </p:tav>
                                      </p:tavLst>
                                    </p:anim>
                                    <p:anim calcmode="lin" valueType="num">
                                      <p:cBhvr additive="base">
                                        <p:cTn id="111" dur="5000"/>
                                        <p:tgtEl>
                                          <p:spTgt spid="7"/>
                                        </p:tgtEl>
                                        <p:attrNameLst>
                                          <p:attrName>ppt_y</p:attrName>
                                        </p:attrNameLst>
                                      </p:cBhvr>
                                      <p:tavLst>
                                        <p:tav tm="0">
                                          <p:val>
                                            <p:strVal val="ppt_y"/>
                                          </p:val>
                                        </p:tav>
                                        <p:tav tm="100000">
                                          <p:val>
                                            <p:strVal val="1+ppt_h/2"/>
                                          </p:val>
                                        </p:tav>
                                      </p:tavLst>
                                    </p:anim>
                                    <p:set>
                                      <p:cBhvr>
                                        <p:cTn id="112" dur="1" fill="hold">
                                          <p:stCondLst>
                                            <p:cond delay="4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ppt_x"/>
                                          </p:val>
                                        </p:tav>
                                      </p:tavLst>
                                    </p:anim>
                                    <p:anim calcmode="lin" valueType="num">
                                      <p:cBhvr additive="base">
                                        <p:cTn id="115" dur="5000"/>
                                        <p:tgtEl>
                                          <p:spTgt spid="9"/>
                                        </p:tgtEl>
                                        <p:attrNameLst>
                                          <p:attrName>ppt_y</p:attrName>
                                        </p:attrNameLst>
                                      </p:cBhvr>
                                      <p:tavLst>
                                        <p:tav tm="0">
                                          <p:val>
                                            <p:strVal val="ppt_y"/>
                                          </p:val>
                                        </p:tav>
                                        <p:tav tm="100000">
                                          <p:val>
                                            <p:strVal val="1+ppt_h/2"/>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5000"/>
                                        <p:tgtEl>
                                          <p:spTgt spid="11"/>
                                        </p:tgtEl>
                                        <p:attrNameLst>
                                          <p:attrName>ppt_x</p:attrName>
                                        </p:attrNameLst>
                                      </p:cBhvr>
                                      <p:tavLst>
                                        <p:tav tm="0">
                                          <p:val>
                                            <p:strVal val="ppt_x"/>
                                          </p:val>
                                        </p:tav>
                                        <p:tav tm="100000">
                                          <p:val>
                                            <p:strVal val="ppt_x"/>
                                          </p:val>
                                        </p:tav>
                                      </p:tavLst>
                                    </p:anim>
                                    <p:anim calcmode="lin" valueType="num">
                                      <p:cBhvr additive="base">
                                        <p:cTn id="119" dur="5000"/>
                                        <p:tgtEl>
                                          <p:spTgt spid="11"/>
                                        </p:tgtEl>
                                        <p:attrNameLst>
                                          <p:attrName>ppt_y</p:attrName>
                                        </p:attrNameLst>
                                      </p:cBhvr>
                                      <p:tavLst>
                                        <p:tav tm="0">
                                          <p:val>
                                            <p:strVal val="ppt_y"/>
                                          </p:val>
                                        </p:tav>
                                        <p:tav tm="100000">
                                          <p:val>
                                            <p:strVal val="1+ppt_h/2"/>
                                          </p:val>
                                        </p:tav>
                                      </p:tavLst>
                                    </p:anim>
                                    <p:set>
                                      <p:cBhvr>
                                        <p:cTn id="120" dur="1" fill="hold">
                                          <p:stCondLst>
                                            <p:cond delay="4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ppt_x"/>
                                          </p:val>
                                        </p:tav>
                                      </p:tavLst>
                                    </p:anim>
                                    <p:anim calcmode="lin" valueType="num">
                                      <p:cBhvr additive="base">
                                        <p:cTn id="123" dur="5000"/>
                                        <p:tgtEl>
                                          <p:spTgt spid="13"/>
                                        </p:tgtEl>
                                        <p:attrNameLst>
                                          <p:attrName>ppt_y</p:attrName>
                                        </p:attrNameLst>
                                      </p:cBhvr>
                                      <p:tavLst>
                                        <p:tav tm="0">
                                          <p:val>
                                            <p:strVal val="ppt_y"/>
                                          </p:val>
                                        </p:tav>
                                        <p:tav tm="100000">
                                          <p:val>
                                            <p:strVal val="1+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5000"/>
                                        <p:tgtEl>
                                          <p:spTgt spid="17"/>
                                        </p:tgtEl>
                                        <p:attrNameLst>
                                          <p:attrName>ppt_x</p:attrName>
                                        </p:attrNameLst>
                                      </p:cBhvr>
                                      <p:tavLst>
                                        <p:tav tm="0">
                                          <p:val>
                                            <p:strVal val="ppt_x"/>
                                          </p:val>
                                        </p:tav>
                                        <p:tav tm="100000">
                                          <p:val>
                                            <p:strVal val="ppt_x"/>
                                          </p:val>
                                        </p:tav>
                                      </p:tavLst>
                                    </p:anim>
                                    <p:anim calcmode="lin" valueType="num">
                                      <p:cBhvr additive="base">
                                        <p:cTn id="131" dur="5000"/>
                                        <p:tgtEl>
                                          <p:spTgt spid="17"/>
                                        </p:tgtEl>
                                        <p:attrNameLst>
                                          <p:attrName>ppt_y</p:attrName>
                                        </p:attrNameLst>
                                      </p:cBhvr>
                                      <p:tavLst>
                                        <p:tav tm="0">
                                          <p:val>
                                            <p:strVal val="ppt_y"/>
                                          </p:val>
                                        </p:tav>
                                        <p:tav tm="100000">
                                          <p:val>
                                            <p:strVal val="1+ppt_h/2"/>
                                          </p:val>
                                        </p:tav>
                                      </p:tavLst>
                                    </p:anim>
                                    <p:set>
                                      <p:cBhvr>
                                        <p:cTn id="132" dur="1" fill="hold">
                                          <p:stCondLst>
                                            <p:cond delay="4999"/>
                                          </p:stCondLst>
                                        </p:cTn>
                                        <p:tgtEl>
                                          <p:spTgt spid="17"/>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ppt_x"/>
                                          </p:val>
                                        </p:tav>
                                      </p:tavLst>
                                    </p:anim>
                                    <p:anim calcmode="lin" valueType="num">
                                      <p:cBhvr additive="base">
                                        <p:cTn id="135" dur="5000"/>
                                        <p:tgtEl>
                                          <p:spTgt spid="19"/>
                                        </p:tgtEl>
                                        <p:attrNameLst>
                                          <p:attrName>ppt_y</p:attrName>
                                        </p:attrNameLst>
                                      </p:cBhvr>
                                      <p:tavLst>
                                        <p:tav tm="0">
                                          <p:val>
                                            <p:strVal val="ppt_y"/>
                                          </p:val>
                                        </p:tav>
                                        <p:tav tm="100000">
                                          <p:val>
                                            <p:strVal val="1+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6"/>
                                        </p:tgtEl>
                                        <p:attrNameLst>
                                          <p:attrName>ppt_x</p:attrName>
                                        </p:attrNameLst>
                                      </p:cBhvr>
                                      <p:tavLst>
                                        <p:tav tm="0">
                                          <p:val>
                                            <p:strVal val="ppt_x"/>
                                          </p:val>
                                        </p:tav>
                                        <p:tav tm="100000">
                                          <p:val>
                                            <p:strVal val="ppt_x"/>
                                          </p:val>
                                        </p:tav>
                                      </p:tavLst>
                                    </p:anim>
                                    <p:anim calcmode="lin" valueType="num">
                                      <p:cBhvr additive="base">
                                        <p:cTn id="139" dur="5000"/>
                                        <p:tgtEl>
                                          <p:spTgt spid="6"/>
                                        </p:tgtEl>
                                        <p:attrNameLst>
                                          <p:attrName>ppt_y</p:attrName>
                                        </p:attrNameLst>
                                      </p:cBhvr>
                                      <p:tavLst>
                                        <p:tav tm="0">
                                          <p:val>
                                            <p:strVal val="ppt_y"/>
                                          </p:val>
                                        </p:tav>
                                        <p:tav tm="100000">
                                          <p:val>
                                            <p:strVal val="0-ppt_h/2"/>
                                          </p:val>
                                        </p:tav>
                                      </p:tavLst>
                                    </p:anim>
                                    <p:set>
                                      <p:cBhvr>
                                        <p:cTn id="140" dur="1" fill="hold">
                                          <p:stCondLst>
                                            <p:cond delay="4999"/>
                                          </p:stCondLst>
                                        </p:cTn>
                                        <p:tgtEl>
                                          <p:spTgt spid="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ppt_x"/>
                                          </p:val>
                                        </p:tav>
                                      </p:tavLst>
                                    </p:anim>
                                    <p:anim calcmode="lin" valueType="num">
                                      <p:cBhvr additive="base">
                                        <p:cTn id="143" dur="5000"/>
                                        <p:tgtEl>
                                          <p:spTgt spid="8"/>
                                        </p:tgtEl>
                                        <p:attrNameLst>
                                          <p:attrName>ppt_y</p:attrName>
                                        </p:attrNameLst>
                                      </p:cBhvr>
                                      <p:tavLst>
                                        <p:tav tm="0">
                                          <p:val>
                                            <p:strVal val="ppt_y"/>
                                          </p:val>
                                        </p:tav>
                                        <p:tav tm="100000">
                                          <p:val>
                                            <p:strVal val="0-ppt_h/2"/>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10"/>
                                        </p:tgtEl>
                                        <p:attrNameLst>
                                          <p:attrName>ppt_x</p:attrName>
                                        </p:attrNameLst>
                                      </p:cBhvr>
                                      <p:tavLst>
                                        <p:tav tm="0">
                                          <p:val>
                                            <p:strVal val="ppt_x"/>
                                          </p:val>
                                        </p:tav>
                                        <p:tav tm="100000">
                                          <p:val>
                                            <p:strVal val="ppt_x"/>
                                          </p:val>
                                        </p:tav>
                                      </p:tavLst>
                                    </p:anim>
                                    <p:anim calcmode="lin" valueType="num">
                                      <p:cBhvr additive="base">
                                        <p:cTn id="147" dur="5000"/>
                                        <p:tgtEl>
                                          <p:spTgt spid="10"/>
                                        </p:tgtEl>
                                        <p:attrNameLst>
                                          <p:attrName>ppt_y</p:attrName>
                                        </p:attrNameLst>
                                      </p:cBhvr>
                                      <p:tavLst>
                                        <p:tav tm="0">
                                          <p:val>
                                            <p:strVal val="ppt_y"/>
                                          </p:val>
                                        </p:tav>
                                        <p:tav tm="100000">
                                          <p:val>
                                            <p:strVal val="0-ppt_h/2"/>
                                          </p:val>
                                        </p:tav>
                                      </p:tavLst>
                                    </p:anim>
                                    <p:set>
                                      <p:cBhvr>
                                        <p:cTn id="148" dur="1" fill="hold">
                                          <p:stCondLst>
                                            <p:cond delay="4999"/>
                                          </p:stCondLst>
                                        </p:cTn>
                                        <p:tgtEl>
                                          <p:spTgt spid="10"/>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5000"/>
                                        <p:tgtEl>
                                          <p:spTgt spid="12"/>
                                        </p:tgtEl>
                                        <p:attrNameLst>
                                          <p:attrName>ppt_x</p:attrName>
                                        </p:attrNameLst>
                                      </p:cBhvr>
                                      <p:tavLst>
                                        <p:tav tm="0">
                                          <p:val>
                                            <p:strVal val="ppt_x"/>
                                          </p:val>
                                        </p:tav>
                                        <p:tav tm="100000">
                                          <p:val>
                                            <p:strVal val="ppt_x"/>
                                          </p:val>
                                        </p:tav>
                                      </p:tavLst>
                                    </p:anim>
                                    <p:anim calcmode="lin" valueType="num">
                                      <p:cBhvr additive="base">
                                        <p:cTn id="151" dur="5000"/>
                                        <p:tgtEl>
                                          <p:spTgt spid="12"/>
                                        </p:tgtEl>
                                        <p:attrNameLst>
                                          <p:attrName>ppt_y</p:attrName>
                                        </p:attrNameLst>
                                      </p:cBhvr>
                                      <p:tavLst>
                                        <p:tav tm="0">
                                          <p:val>
                                            <p:strVal val="ppt_y"/>
                                          </p:val>
                                        </p:tav>
                                        <p:tav tm="100000">
                                          <p:val>
                                            <p:strVal val="0-ppt_h/2"/>
                                          </p:val>
                                        </p:tav>
                                      </p:tavLst>
                                    </p:anim>
                                    <p:set>
                                      <p:cBhvr>
                                        <p:cTn id="152" dur="1" fill="hold">
                                          <p:stCondLst>
                                            <p:cond delay="4999"/>
                                          </p:stCondLst>
                                        </p:cTn>
                                        <p:tgtEl>
                                          <p:spTgt spid="12"/>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ppt_x"/>
                                          </p:val>
                                        </p:tav>
                                      </p:tavLst>
                                    </p:anim>
                                    <p:anim calcmode="lin" valueType="num">
                                      <p:cBhvr additive="base">
                                        <p:cTn id="155" dur="5000"/>
                                        <p:tgtEl>
                                          <p:spTgt spid="14"/>
                                        </p:tgtEl>
                                        <p:attrNameLst>
                                          <p:attrName>ppt_y</p:attrName>
                                        </p:attrNameLst>
                                      </p:cBhvr>
                                      <p:tavLst>
                                        <p:tav tm="0">
                                          <p:val>
                                            <p:strVal val="ppt_y"/>
                                          </p:val>
                                        </p:tav>
                                        <p:tav tm="100000">
                                          <p:val>
                                            <p:strVal val="0-ppt_h/2"/>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5000"/>
                                        <p:tgtEl>
                                          <p:spTgt spid="16"/>
                                        </p:tgtEl>
                                        <p:attrNameLst>
                                          <p:attrName>ppt_x</p:attrName>
                                        </p:attrNameLst>
                                      </p:cBhvr>
                                      <p:tavLst>
                                        <p:tav tm="0">
                                          <p:val>
                                            <p:strVal val="ppt_x"/>
                                          </p:val>
                                        </p:tav>
                                        <p:tav tm="100000">
                                          <p:val>
                                            <p:strVal val="ppt_x"/>
                                          </p:val>
                                        </p:tav>
                                      </p:tavLst>
                                    </p:anim>
                                    <p:anim calcmode="lin" valueType="num">
                                      <p:cBhvr additive="base">
                                        <p:cTn id="159" dur="5000"/>
                                        <p:tgtEl>
                                          <p:spTgt spid="16"/>
                                        </p:tgtEl>
                                        <p:attrNameLst>
                                          <p:attrName>ppt_y</p:attrName>
                                        </p:attrNameLst>
                                      </p:cBhvr>
                                      <p:tavLst>
                                        <p:tav tm="0">
                                          <p:val>
                                            <p:strVal val="ppt_y"/>
                                          </p:val>
                                        </p:tav>
                                        <p:tav tm="100000">
                                          <p:val>
                                            <p:strVal val="0-ppt_h/2"/>
                                          </p:val>
                                        </p:tav>
                                      </p:tavLst>
                                    </p:anim>
                                    <p:set>
                                      <p:cBhvr>
                                        <p:cTn id="160" dur="1" fill="hold">
                                          <p:stCondLst>
                                            <p:cond delay="4999"/>
                                          </p:stCondLst>
                                        </p:cTn>
                                        <p:tgtEl>
                                          <p:spTgt spid="16"/>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5000"/>
                                        <p:tgtEl>
                                          <p:spTgt spid="18"/>
                                        </p:tgtEl>
                                        <p:attrNameLst>
                                          <p:attrName>ppt_x</p:attrName>
                                        </p:attrNameLst>
                                      </p:cBhvr>
                                      <p:tavLst>
                                        <p:tav tm="0">
                                          <p:val>
                                            <p:strVal val="ppt_x"/>
                                          </p:val>
                                        </p:tav>
                                        <p:tav tm="100000">
                                          <p:val>
                                            <p:strVal val="ppt_x"/>
                                          </p:val>
                                        </p:tav>
                                      </p:tavLst>
                                    </p:anim>
                                    <p:anim calcmode="lin" valueType="num">
                                      <p:cBhvr additive="base">
                                        <p:cTn id="163" dur="5000"/>
                                        <p:tgtEl>
                                          <p:spTgt spid="18"/>
                                        </p:tgtEl>
                                        <p:attrNameLst>
                                          <p:attrName>ppt_y</p:attrName>
                                        </p:attrNameLst>
                                      </p:cBhvr>
                                      <p:tavLst>
                                        <p:tav tm="0">
                                          <p:val>
                                            <p:strVal val="ppt_y"/>
                                          </p:val>
                                        </p:tav>
                                        <p:tav tm="100000">
                                          <p:val>
                                            <p:strVal val="0-ppt_h/2"/>
                                          </p:val>
                                        </p:tav>
                                      </p:tavLst>
                                    </p:anim>
                                    <p:set>
                                      <p:cBhvr>
                                        <p:cTn id="164" dur="1" fill="hold">
                                          <p:stCondLst>
                                            <p:cond delay="4999"/>
                                          </p:stCondLst>
                                        </p:cTn>
                                        <p:tgtEl>
                                          <p:spTgt spid="1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5000"/>
                                        <p:tgtEl>
                                          <p:spTgt spid="20"/>
                                        </p:tgtEl>
                                        <p:attrNameLst>
                                          <p:attrName>ppt_x</p:attrName>
                                        </p:attrNameLst>
                                      </p:cBhvr>
                                      <p:tavLst>
                                        <p:tav tm="0">
                                          <p:val>
                                            <p:strVal val="ppt_x"/>
                                          </p:val>
                                        </p:tav>
                                        <p:tav tm="100000">
                                          <p:val>
                                            <p:strVal val="ppt_x"/>
                                          </p:val>
                                        </p:tav>
                                      </p:tavLst>
                                    </p:anim>
                                    <p:anim calcmode="lin" valueType="num">
                                      <p:cBhvr additive="base">
                                        <p:cTn id="167" dur="5000"/>
                                        <p:tgtEl>
                                          <p:spTgt spid="20"/>
                                        </p:tgtEl>
                                        <p:attrNameLst>
                                          <p:attrName>ppt_y</p:attrName>
                                        </p:attrNameLst>
                                      </p:cBhvr>
                                      <p:tavLst>
                                        <p:tav tm="0">
                                          <p:val>
                                            <p:strVal val="ppt_y"/>
                                          </p:val>
                                        </p:tav>
                                        <p:tav tm="100000">
                                          <p:val>
                                            <p:strVal val="0-ppt_h/2"/>
                                          </p:val>
                                        </p:tav>
                                      </p:tavLst>
                                    </p:anim>
                                    <p:set>
                                      <p:cBhvr>
                                        <p:cTn id="168" dur="1" fill="hold">
                                          <p:stCondLst>
                                            <p:cond delay="4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5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11"/>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5000" fill="hold"/>
                                        <p:tgtEl>
                                          <p:spTgt spid="4"/>
                                        </p:tgtEl>
                                        <p:attrNameLst>
                                          <p:attrName>ppt_w</p:attrName>
                                        </p:attrNameLst>
                                      </p:cBhvr>
                                      <p:tavLst>
                                        <p:tav tm="0">
                                          <p:val>
                                            <p:strVal val="4/3*#ppt_w"/>
                                          </p:val>
                                        </p:tav>
                                        <p:tav tm="100000">
                                          <p:val>
                                            <p:strVal val="#ppt_w"/>
                                          </p:val>
                                        </p:tav>
                                      </p:tavLst>
                                    </p:anim>
                                    <p:anim calcmode="lin" valueType="num">
                                      <p:cBhvr>
                                        <p:cTn id="204" dur="5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Horizontal)">
                                      <p:cBhvr>
                                        <p:cTn id="20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6600"/>
              </a:gs>
              <a:gs pos="50000">
                <a:srgbClr val="6C4800">
                  <a:shade val="67500"/>
                  <a:satMod val="115000"/>
                </a:srgbClr>
              </a:gs>
              <a:gs pos="100000">
                <a:srgbClr val="6C4800">
                  <a:shade val="100000"/>
                  <a:satMod val="115000"/>
                </a:srgbClr>
              </a:gs>
            </a:gsLst>
            <a:path path="circle">
              <a:fillToRect l="50000" t="50000" r="50000" b="50000"/>
            </a:path>
            <a:tileRect/>
          </a:gradFill>
        </p:spPr>
        <p:txBody>
          <a:bodyPr/>
          <a:lstStyle/>
          <a:p>
            <a:endParaRPr lang="es-ES" dirty="0"/>
          </a:p>
        </p:txBody>
      </p:sp>
      <p:pic>
        <p:nvPicPr>
          <p:cNvPr id="4" name="3 Imagen" descr="estrella-de-mar-y-conchas_1280x960_1190.jpg"/>
          <p:cNvPicPr>
            <a:picLocks noChangeAspect="1"/>
          </p:cNvPicPr>
          <p:nvPr/>
        </p:nvPicPr>
        <p:blipFill>
          <a:blip r:embed="rId2"/>
          <a:stretch>
            <a:fillRect/>
          </a:stretch>
        </p:blipFill>
        <p:spPr>
          <a:xfrm>
            <a:off x="0" y="0"/>
            <a:ext cx="9144000" cy="6858000"/>
          </a:xfrm>
          <a:prstGeom prst="rect">
            <a:avLst/>
          </a:prstGeom>
        </p:spPr>
      </p:pic>
      <p:pic>
        <p:nvPicPr>
          <p:cNvPr id="5" name="4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85728"/>
            <a:ext cx="1009649" cy="3000396"/>
          </a:xfrm>
          <a:prstGeom prst="rect">
            <a:avLst/>
          </a:prstGeom>
        </p:spPr>
      </p:pic>
      <p:pic>
        <p:nvPicPr>
          <p:cNvPr id="6" name="5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5853125" y="1933561"/>
            <a:ext cx="1009649" cy="3000396"/>
          </a:xfrm>
          <a:prstGeom prst="rect">
            <a:avLst/>
          </a:prstGeom>
        </p:spPr>
      </p:pic>
      <p:pic>
        <p:nvPicPr>
          <p:cNvPr id="7" name="6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2591524">
            <a:off x="5319154" y="724862"/>
            <a:ext cx="1009649" cy="3000396"/>
          </a:xfrm>
          <a:prstGeom prst="rect">
            <a:avLst/>
          </a:prstGeom>
        </p:spPr>
      </p:pic>
      <p:pic>
        <p:nvPicPr>
          <p:cNvPr id="8" name="7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0800000">
            <a:off x="4214810" y="3500438"/>
            <a:ext cx="1009649" cy="3000396"/>
          </a:xfrm>
          <a:prstGeom prst="rect">
            <a:avLst/>
          </a:prstGeom>
        </p:spPr>
      </p:pic>
      <p:pic>
        <p:nvPicPr>
          <p:cNvPr id="9" name="8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8278940">
            <a:off x="5293973" y="3149235"/>
            <a:ext cx="1009649" cy="3000396"/>
          </a:xfrm>
          <a:prstGeom prst="rect">
            <a:avLst/>
          </a:prstGeom>
        </p:spPr>
      </p:pic>
      <p:pic>
        <p:nvPicPr>
          <p:cNvPr id="10" name="9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66979" y="2004998"/>
            <a:ext cx="1009649" cy="3000396"/>
          </a:xfrm>
          <a:prstGeom prst="rect">
            <a:avLst/>
          </a:prstGeom>
        </p:spPr>
      </p:pic>
      <p:pic>
        <p:nvPicPr>
          <p:cNvPr id="11" name="10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3422691">
            <a:off x="3039863" y="3147721"/>
            <a:ext cx="1009649" cy="3000396"/>
          </a:xfrm>
          <a:prstGeom prst="rect">
            <a:avLst/>
          </a:prstGeom>
        </p:spPr>
      </p:pic>
      <p:pic>
        <p:nvPicPr>
          <p:cNvPr id="12" name="11 Imagen" descr="glowing-swirly-stars-psd-448825.png"/>
          <p:cNvPicPr>
            <a:picLocks noChangeAspect="1"/>
          </p:cNvPicPr>
          <p:nvPr/>
        </p:nvPicPr>
        <p:blipFill>
          <a:blip r:embed="rId3">
            <a:duotone>
              <a:schemeClr val="accent6">
                <a:shade val="45000"/>
                <a:satMod val="135000"/>
              </a:schemeClr>
              <a:prstClr val="white"/>
            </a:duotone>
            <a:lum contrast="40000"/>
          </a:blip>
          <a:stretch>
            <a:fillRect/>
          </a:stretch>
        </p:blipFill>
        <p:spPr>
          <a:xfrm rot="18637981">
            <a:off x="2891212" y="859966"/>
            <a:ext cx="1009649" cy="3000396"/>
          </a:xfrm>
          <a:prstGeom prst="rect">
            <a:avLst/>
          </a:prstGeom>
        </p:spPr>
      </p:pic>
      <p:pic>
        <p:nvPicPr>
          <p:cNvPr id="1028" name="Picture 4" descr="Rendered Image"/>
          <p:cNvPicPr>
            <a:picLocks noChangeAspect="1" noChangeArrowheads="1"/>
          </p:cNvPicPr>
          <p:nvPr/>
        </p:nvPicPr>
        <p:blipFill>
          <a:blip r:embed="rId4"/>
          <a:srcRect/>
          <a:stretch>
            <a:fillRect/>
          </a:stretch>
        </p:blipFill>
        <p:spPr bwMode="auto">
          <a:xfrm rot="19991961">
            <a:off x="382474" y="5079259"/>
            <a:ext cx="1821912" cy="863223"/>
          </a:xfrm>
          <a:prstGeom prst="rect">
            <a:avLst/>
          </a:prstGeom>
          <a:noFill/>
        </p:spPr>
      </p:pic>
      <p:sp>
        <p:nvSpPr>
          <p:cNvPr id="15" name="14 Rectángulo"/>
          <p:cNvSpPr/>
          <p:nvPr/>
        </p:nvSpPr>
        <p:spPr>
          <a:xfrm>
            <a:off x="0" y="0"/>
            <a:ext cx="9144000" cy="7143776"/>
          </a:xfrm>
          <a:prstGeom prst="rect">
            <a:avLst/>
          </a:prstGeom>
          <a:gradFill flip="none" rotWithShape="1">
            <a:gsLst>
              <a:gs pos="33000">
                <a:srgbClr val="E6E3D2"/>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par>
                          <p:cTn id="144" fill="hold">
                            <p:stCondLst>
                              <p:cond delay="10000"/>
                            </p:stCondLst>
                            <p:childTnLst>
                              <p:par>
                                <p:cTn id="145" presetID="15" presetClass="entr" presetSubtype="0" fill="hold" nodeType="afterEffect">
                                  <p:stCondLst>
                                    <p:cond delay="0"/>
                                  </p:stCondLst>
                                  <p:childTnLst>
                                    <p:set>
                                      <p:cBhvr>
                                        <p:cTn id="146" dur="1" fill="hold">
                                          <p:stCondLst>
                                            <p:cond delay="0"/>
                                          </p:stCondLst>
                                        </p:cTn>
                                        <p:tgtEl>
                                          <p:spTgt spid="1028"/>
                                        </p:tgtEl>
                                        <p:attrNameLst>
                                          <p:attrName>style.visibility</p:attrName>
                                        </p:attrNameLst>
                                      </p:cBhvr>
                                      <p:to>
                                        <p:strVal val="visible"/>
                                      </p:to>
                                    </p:set>
                                    <p:anim calcmode="lin" valueType="num">
                                      <p:cBhvr>
                                        <p:cTn id="147" dur="2000" fill="hold"/>
                                        <p:tgtEl>
                                          <p:spTgt spid="1028"/>
                                        </p:tgtEl>
                                        <p:attrNameLst>
                                          <p:attrName>ppt_w</p:attrName>
                                        </p:attrNameLst>
                                      </p:cBhvr>
                                      <p:tavLst>
                                        <p:tav tm="0">
                                          <p:val>
                                            <p:fltVal val="0"/>
                                          </p:val>
                                        </p:tav>
                                        <p:tav tm="100000">
                                          <p:val>
                                            <p:strVal val="#ppt_w"/>
                                          </p:val>
                                        </p:tav>
                                      </p:tavLst>
                                    </p:anim>
                                    <p:anim calcmode="lin" valueType="num">
                                      <p:cBhvr>
                                        <p:cTn id="148" dur="2000" fill="hold"/>
                                        <p:tgtEl>
                                          <p:spTgt spid="1028"/>
                                        </p:tgtEl>
                                        <p:attrNameLst>
                                          <p:attrName>ppt_h</p:attrName>
                                        </p:attrNameLst>
                                      </p:cBhvr>
                                      <p:tavLst>
                                        <p:tav tm="0">
                                          <p:val>
                                            <p:fltVal val="0"/>
                                          </p:val>
                                        </p:tav>
                                        <p:tav tm="100000">
                                          <p:val>
                                            <p:strVal val="#ppt_h"/>
                                          </p:val>
                                        </p:tav>
                                      </p:tavLst>
                                    </p:anim>
                                    <p:anim calcmode="lin" valueType="num">
                                      <p:cBhvr>
                                        <p:cTn id="149" dur="2000" fill="hold"/>
                                        <p:tgtEl>
                                          <p:spTgt spid="1028"/>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02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CARACOLAS DE MAR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CARACOLAS DE MAR -</Template>
  <TotalTime>0</TotalTime>
  <Words>404</Words>
  <Application>Microsoft Office PowerPoint</Application>
  <PresentationFormat>Presentación en pantalla (4:3)</PresentationFormat>
  <Paragraphs>18</Paragraphs>
  <Slides>65</Slides>
  <Notes>1</Notes>
  <HiddenSlides>0</HiddenSlides>
  <MMClips>1</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 CARACOLAS DE MAR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2015-07-22T16:27:46Z</dcterms:created>
  <dcterms:modified xsi:type="dcterms:W3CDTF">2015-07-22T16:36:46Z</dcterms:modified>
</cp:coreProperties>
</file>