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2" r:id="rId4"/>
    <p:sldId id="305" r:id="rId5"/>
    <p:sldId id="304" r:id="rId6"/>
    <p:sldId id="303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3" r:id="rId45"/>
    <p:sldId id="264" r:id="rId46"/>
    <p:sldId id="262" r:id="rId47"/>
    <p:sldId id="261" r:id="rId48"/>
    <p:sldId id="307" r:id="rId49"/>
    <p:sldId id="314" r:id="rId50"/>
    <p:sldId id="313" r:id="rId51"/>
    <p:sldId id="312" r:id="rId52"/>
    <p:sldId id="311" r:id="rId53"/>
    <p:sldId id="310" r:id="rId54"/>
    <p:sldId id="306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1cDA3znaZK6ROYHkYEbxg==" hashData="I6nLGUkN8ZSY1nsvSG4SSgTIzI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81BB4-5583-42EB-98B9-20B8517DB16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222AF-BAFA-4B5C-8BD4-7365FB42D95C}" type="datetimeFigureOut">
              <a:rPr lang="es-ES" smtClean="0"/>
              <a:pPr/>
              <a:t>09/01/2014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A51B0-7287-4043-9CAD-0670EA3A65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10D6B8-37F2-4BBF-AEAA-C4D750E29A1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1988109f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TEXTURAS\JPEG\pv3rni0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124744"/>
            <a:ext cx="6120680" cy="4680520"/>
          </a:xfrm>
          <a:prstGeom prst="rect">
            <a:avLst/>
          </a:prstGeom>
          <a:noFill/>
        </p:spPr>
      </p:pic>
      <p:pic>
        <p:nvPicPr>
          <p:cNvPr id="1029" name="Picture 5" descr="http://www.smiliz.fr/glitters/img.php?f=ARIBLK&amp;t=25&amp;txt=Autor+Tom%E1s+MF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1268760"/>
            <a:ext cx="2933700" cy="361950"/>
          </a:xfrm>
          <a:prstGeom prst="rect">
            <a:avLst/>
          </a:prstGeom>
          <a:noFill/>
        </p:spPr>
      </p:pic>
      <p:pic>
        <p:nvPicPr>
          <p:cNvPr id="1035" name="Picture 11" descr="http://www.smiliz.fr/glitters/img.php?f=ARIBLK&amp;t=50&amp;txt=EN+FLOR&amp;a=1&amp;chx=e3ad2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3933056"/>
            <a:ext cx="3152775" cy="600075"/>
          </a:xfrm>
          <a:prstGeom prst="rect">
            <a:avLst/>
          </a:prstGeom>
          <a:noFill/>
        </p:spPr>
      </p:pic>
      <p:pic>
        <p:nvPicPr>
          <p:cNvPr id="1037" name="Picture 13" descr="http://www.smiliz.fr/glitters/img.php?f=ARIBLK&amp;t=50&amp;txt=CAPULLOS&amp;a=1&amp;chx=e3ad2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2924944"/>
            <a:ext cx="3886200" cy="600075"/>
          </a:xfrm>
          <a:prstGeom prst="rect">
            <a:avLst/>
          </a:prstGeom>
          <a:noFill/>
        </p:spPr>
      </p:pic>
      <p:pic>
        <p:nvPicPr>
          <p:cNvPr id="1042" name="Picture 18" descr="C:\Users\Usuario\Desktop\descargas\ZNECESARIO PARA PPS\0_1238d3_9a83bfcb_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4581128"/>
            <a:ext cx="1152128" cy="1152128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5329574"/>
            <a:ext cx="2180853" cy="337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  <p:sndAc>
      <p:stSnd>
        <p:snd r:embed="rId2" name="01 I BELIEVE IN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0d_66df80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260648"/>
            <a:ext cx="1335410" cy="142543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0f_fca299b3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260648"/>
            <a:ext cx="1335410" cy="142543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1b_67de8d0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7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260648"/>
            <a:ext cx="1335410" cy="142543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10_b23e2eca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11_b1e784a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260648"/>
            <a:ext cx="1335410" cy="142543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14_a21c2ed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919_123449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8e7_84fd724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8e8_14a1e7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91b_e48d6c8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95c_e5ca1a69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917_9920090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920_7c4ccaa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3f_1c9983a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5d_b3fe6bf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5f_198ab2c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a_a2161d2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b_b46d240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36_eeb4d83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38_2214441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54_d511010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56_842bba7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57_1e62936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58_b520fa1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48464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0_fbeff16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1_db65dce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3_7684b30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4_cc7d40d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5_4e067f7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6_3025be1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7_b6e9497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8_3c334db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69_d00cb5c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71_ebd355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73_c7ef061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74_68eb3a0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eb77_404582e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01_ce6990b6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05_ce2810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5a_bb7f09d6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5b_6044782a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8b_6aca54d5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29_da5eb21e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58_b3de20da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f87_386050a3_XL.jpe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c7c8_8e8b6d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b875_4b07497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7cd_1a19d04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7db_55353c2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60648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7e3_d030018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32656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7e4_8baaaaf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5" descr="C:\Users\Usuario\Desktop\descargas\zzzzzzzzMARCOS\marcos rusos últimos\d43d44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87d76_ae8f5b3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2259" y="188640"/>
            <a:ext cx="991741" cy="10586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40</Words>
  <Application>Microsoft Office PowerPoint</Application>
  <PresentationFormat>Presentación en pantalla (4:3)</PresentationFormat>
  <Paragraphs>15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2014-01-08T22:24:41Z</dcterms:created>
  <dcterms:modified xsi:type="dcterms:W3CDTF">2014-01-09T21:15:46Z</dcterms:modified>
</cp:coreProperties>
</file>