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8" r:id="rId3"/>
    <p:sldId id="277" r:id="rId4"/>
    <p:sldId id="294" r:id="rId5"/>
    <p:sldId id="268" r:id="rId6"/>
    <p:sldId id="282" r:id="rId7"/>
    <p:sldId id="280" r:id="rId8"/>
    <p:sldId id="262" r:id="rId9"/>
    <p:sldId id="279" r:id="rId10"/>
    <p:sldId id="278" r:id="rId11"/>
    <p:sldId id="292" r:id="rId12"/>
    <p:sldId id="261" r:id="rId13"/>
    <p:sldId id="275" r:id="rId14"/>
    <p:sldId id="274" r:id="rId15"/>
    <p:sldId id="307" r:id="rId16"/>
    <p:sldId id="272" r:id="rId17"/>
    <p:sldId id="304" r:id="rId18"/>
    <p:sldId id="271" r:id="rId19"/>
    <p:sldId id="305" r:id="rId20"/>
    <p:sldId id="269" r:id="rId21"/>
    <p:sldId id="266" r:id="rId22"/>
    <p:sldId id="283" r:id="rId23"/>
    <p:sldId id="265" r:id="rId24"/>
    <p:sldId id="284" r:id="rId25"/>
    <p:sldId id="264" r:id="rId26"/>
    <p:sldId id="286" r:id="rId27"/>
    <p:sldId id="263" r:id="rId28"/>
    <p:sldId id="287" r:id="rId29"/>
    <p:sldId id="260" r:id="rId30"/>
    <p:sldId id="288" r:id="rId31"/>
    <p:sldId id="297" r:id="rId32"/>
    <p:sldId id="296" r:id="rId33"/>
    <p:sldId id="295" r:id="rId34"/>
    <p:sldId id="309" r:id="rId35"/>
    <p:sldId id="289" r:id="rId36"/>
    <p:sldId id="310" r:id="rId3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2hcYcpI6mtT/QicuZ8JqA" hashData="VXA0AHXAXtySadWJc+M7knuDVv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2145F"/>
    <a:srgbClr val="FF43C5"/>
    <a:srgbClr val="313BF9"/>
    <a:srgbClr val="9297FC"/>
    <a:srgbClr val="94F6B5"/>
    <a:srgbClr val="00642D"/>
    <a:srgbClr val="FF3300"/>
    <a:srgbClr val="D60093"/>
    <a:srgbClr val="F0F6B8"/>
    <a:srgbClr val="00863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735" autoAdjust="0"/>
    <p:restoredTop sz="94660"/>
  </p:normalViewPr>
  <p:slideViewPr>
    <p:cSldViewPr>
      <p:cViewPr>
        <p:scale>
          <a:sx n="50" d="100"/>
          <a:sy n="50" d="100"/>
        </p:scale>
        <p:origin x="-726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00E45-4883-48B7-9AF5-8D722D6EEE34}" type="datetimeFigureOut">
              <a:rPr lang="es-ES" smtClean="0"/>
              <a:pPr/>
              <a:t>28/02/2013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A9BAE-E716-4F8D-8D58-14844408F04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00E45-4883-48B7-9AF5-8D722D6EEE34}" type="datetimeFigureOut">
              <a:rPr lang="es-ES" smtClean="0"/>
              <a:pPr/>
              <a:t>28/02/2013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A9BAE-E716-4F8D-8D58-14844408F04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00E45-4883-48B7-9AF5-8D722D6EEE34}" type="datetimeFigureOut">
              <a:rPr lang="es-ES" smtClean="0"/>
              <a:pPr/>
              <a:t>28/02/2013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A9BAE-E716-4F8D-8D58-14844408F04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00E45-4883-48B7-9AF5-8D722D6EEE34}" type="datetimeFigureOut">
              <a:rPr lang="es-ES" smtClean="0"/>
              <a:pPr/>
              <a:t>28/02/2013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A9BAE-E716-4F8D-8D58-14844408F04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00E45-4883-48B7-9AF5-8D722D6EEE34}" type="datetimeFigureOut">
              <a:rPr lang="es-ES" smtClean="0"/>
              <a:pPr/>
              <a:t>28/02/2013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A9BAE-E716-4F8D-8D58-14844408F04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00E45-4883-48B7-9AF5-8D722D6EEE34}" type="datetimeFigureOut">
              <a:rPr lang="es-ES" smtClean="0"/>
              <a:pPr/>
              <a:t>28/02/2013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A9BAE-E716-4F8D-8D58-14844408F04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00E45-4883-48B7-9AF5-8D722D6EEE34}" type="datetimeFigureOut">
              <a:rPr lang="es-ES" smtClean="0"/>
              <a:pPr/>
              <a:t>28/02/2013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A9BAE-E716-4F8D-8D58-14844408F04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00E45-4883-48B7-9AF5-8D722D6EEE34}" type="datetimeFigureOut">
              <a:rPr lang="es-ES" smtClean="0"/>
              <a:pPr/>
              <a:t>28/02/2013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A9BAE-E716-4F8D-8D58-14844408F04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00E45-4883-48B7-9AF5-8D722D6EEE34}" type="datetimeFigureOut">
              <a:rPr lang="es-ES" smtClean="0"/>
              <a:pPr/>
              <a:t>28/02/2013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A9BAE-E716-4F8D-8D58-14844408F04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00E45-4883-48B7-9AF5-8D722D6EEE34}" type="datetimeFigureOut">
              <a:rPr lang="es-ES" smtClean="0"/>
              <a:pPr/>
              <a:t>28/02/2013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A9BAE-E716-4F8D-8D58-14844408F04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00E45-4883-48B7-9AF5-8D722D6EEE34}" type="datetimeFigureOut">
              <a:rPr lang="es-ES" smtClean="0"/>
              <a:pPr/>
              <a:t>28/02/2013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A9BAE-E716-4F8D-8D58-14844408F04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B0FFB6-4BDA-4B43-873E-0B72A26E9D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C00E45-4883-48B7-9AF5-8D722D6EEE34}" type="datetimeFigureOut">
              <a:rPr lang="es-ES" smtClean="0"/>
              <a:pPr/>
              <a:t>28/02/2013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6A9BAE-E716-4F8D-8D58-14844408F04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B401F53-485E-4795-8B26-B85668C409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13" Type="http://schemas.openxmlformats.org/officeDocument/2006/relationships/audio" Target="../media/audio7.wav"/><Relationship Id="rId18" Type="http://schemas.openxmlformats.org/officeDocument/2006/relationships/image" Target="../media/image58.jpeg"/><Relationship Id="rId26" Type="http://schemas.openxmlformats.org/officeDocument/2006/relationships/image" Target="../media/image62.jpeg"/><Relationship Id="rId3" Type="http://schemas.openxmlformats.org/officeDocument/2006/relationships/audio" Target="../media/audio2.wav"/><Relationship Id="rId21" Type="http://schemas.openxmlformats.org/officeDocument/2006/relationships/audio" Target="../media/audio11.wav"/><Relationship Id="rId7" Type="http://schemas.openxmlformats.org/officeDocument/2006/relationships/audio" Target="../media/audio4.wav"/><Relationship Id="rId12" Type="http://schemas.openxmlformats.org/officeDocument/2006/relationships/image" Target="../media/image55.jpeg"/><Relationship Id="rId17" Type="http://schemas.openxmlformats.org/officeDocument/2006/relationships/audio" Target="../media/audio9.wav"/><Relationship Id="rId25" Type="http://schemas.openxmlformats.org/officeDocument/2006/relationships/audio" Target="../media/audio13.wav"/><Relationship Id="rId2" Type="http://schemas.openxmlformats.org/officeDocument/2006/relationships/image" Target="../media/image50.jpeg"/><Relationship Id="rId16" Type="http://schemas.openxmlformats.org/officeDocument/2006/relationships/image" Target="../media/image57.jpeg"/><Relationship Id="rId20" Type="http://schemas.openxmlformats.org/officeDocument/2006/relationships/image" Target="../media/image59.jpeg"/><Relationship Id="rId29" Type="http://schemas.openxmlformats.org/officeDocument/2006/relationships/audio" Target="../media/audio15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11" Type="http://schemas.openxmlformats.org/officeDocument/2006/relationships/audio" Target="../media/audio6.wav"/><Relationship Id="rId24" Type="http://schemas.openxmlformats.org/officeDocument/2006/relationships/image" Target="../media/image61.jpeg"/><Relationship Id="rId32" Type="http://schemas.openxmlformats.org/officeDocument/2006/relationships/image" Target="../media/image65.jpeg"/><Relationship Id="rId5" Type="http://schemas.openxmlformats.org/officeDocument/2006/relationships/audio" Target="../media/audio3.wav"/><Relationship Id="rId15" Type="http://schemas.openxmlformats.org/officeDocument/2006/relationships/audio" Target="../media/audio8.wav"/><Relationship Id="rId23" Type="http://schemas.openxmlformats.org/officeDocument/2006/relationships/audio" Target="../media/audio12.wav"/><Relationship Id="rId28" Type="http://schemas.openxmlformats.org/officeDocument/2006/relationships/image" Target="../media/image63.jpeg"/><Relationship Id="rId10" Type="http://schemas.openxmlformats.org/officeDocument/2006/relationships/image" Target="../media/image54.jpeg"/><Relationship Id="rId19" Type="http://schemas.openxmlformats.org/officeDocument/2006/relationships/audio" Target="../media/audio10.wav"/><Relationship Id="rId31" Type="http://schemas.openxmlformats.org/officeDocument/2006/relationships/audio" Target="../media/audio16.wav"/><Relationship Id="rId4" Type="http://schemas.openxmlformats.org/officeDocument/2006/relationships/image" Target="../media/image51.jpeg"/><Relationship Id="rId9" Type="http://schemas.openxmlformats.org/officeDocument/2006/relationships/audio" Target="../media/audio5.wav"/><Relationship Id="rId14" Type="http://schemas.openxmlformats.org/officeDocument/2006/relationships/image" Target="../media/image56.jpeg"/><Relationship Id="rId22" Type="http://schemas.openxmlformats.org/officeDocument/2006/relationships/image" Target="../media/image60.jpeg"/><Relationship Id="rId27" Type="http://schemas.openxmlformats.org/officeDocument/2006/relationships/audio" Target="../media/audio14.wav"/><Relationship Id="rId30" Type="http://schemas.openxmlformats.org/officeDocument/2006/relationships/image" Target="../media/image6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9.gif"/><Relationship Id="rId4" Type="http://schemas.openxmlformats.org/officeDocument/2006/relationships/image" Target="../media/image68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0.png"/><Relationship Id="rId7" Type="http://schemas.openxmlformats.org/officeDocument/2006/relationships/image" Target="../media/image7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3.png"/><Relationship Id="rId1" Type="http://schemas.openxmlformats.org/officeDocument/2006/relationships/audio" Target="../media/audio17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f9so0112z741w2dtir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0"/>
            <a:ext cx="743918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00034" cy="6858000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428628" cy="6500834"/>
          </a:xfrm>
          <a:prstGeom prst="rect">
            <a:avLst/>
          </a:prstGeom>
          <a:solidFill>
            <a:srgbClr val="00D05E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62" y="0"/>
            <a:ext cx="571504" cy="6286520"/>
          </a:xfrm>
          <a:prstGeom prst="rect">
            <a:avLst/>
          </a:prstGeom>
          <a:solidFill>
            <a:srgbClr val="00EA6A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500166" y="0"/>
            <a:ext cx="571504" cy="5929330"/>
          </a:xfrm>
          <a:prstGeom prst="rect">
            <a:avLst/>
          </a:prstGeom>
          <a:solidFill>
            <a:srgbClr val="00642D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000232" y="0"/>
            <a:ext cx="500066" cy="5500702"/>
          </a:xfrm>
          <a:prstGeom prst="rect">
            <a:avLst/>
          </a:prstGeom>
          <a:solidFill>
            <a:srgbClr val="00E266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330" y="0"/>
            <a:ext cx="571472" cy="5143512"/>
          </a:xfrm>
          <a:prstGeom prst="rect">
            <a:avLst/>
          </a:prstGeom>
          <a:solidFill>
            <a:srgbClr val="00863D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000364" y="0"/>
            <a:ext cx="571504" cy="4857760"/>
          </a:xfrm>
          <a:prstGeom prst="rect">
            <a:avLst/>
          </a:prstGeom>
          <a:solidFill>
            <a:srgbClr val="00E668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500430" y="0"/>
            <a:ext cx="500066" cy="4500570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000496" y="0"/>
            <a:ext cx="500066" cy="4286256"/>
          </a:xfrm>
          <a:prstGeom prst="rect">
            <a:avLst/>
          </a:prstGeom>
          <a:solidFill>
            <a:srgbClr val="00642D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500562" y="0"/>
            <a:ext cx="500066" cy="4286256"/>
          </a:xfrm>
          <a:prstGeom prst="rect">
            <a:avLst/>
          </a:prstGeom>
          <a:solidFill>
            <a:srgbClr val="00642D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000660" y="0"/>
            <a:ext cx="500034" cy="4286256"/>
          </a:xfrm>
          <a:prstGeom prst="rect">
            <a:avLst/>
          </a:prstGeom>
          <a:solidFill>
            <a:srgbClr val="94F6B5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500694" y="0"/>
            <a:ext cx="500066" cy="4857760"/>
          </a:xfrm>
          <a:prstGeom prst="rect">
            <a:avLst/>
          </a:prstGeom>
          <a:solidFill>
            <a:srgbClr val="00E668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000760" y="0"/>
            <a:ext cx="500066" cy="5214950"/>
          </a:xfrm>
          <a:prstGeom prst="rect">
            <a:avLst/>
          </a:prstGeom>
          <a:solidFill>
            <a:srgbClr val="00863D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500826" y="0"/>
            <a:ext cx="500066" cy="5500702"/>
          </a:xfrm>
          <a:prstGeom prst="rect">
            <a:avLst/>
          </a:prstGeom>
          <a:solidFill>
            <a:srgbClr val="00E266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000892" y="0"/>
            <a:ext cx="500066" cy="5857892"/>
          </a:xfrm>
          <a:prstGeom prst="rect">
            <a:avLst/>
          </a:prstGeom>
          <a:solidFill>
            <a:srgbClr val="00642D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500958" y="0"/>
            <a:ext cx="571504" cy="6143644"/>
          </a:xfrm>
          <a:prstGeom prst="rect">
            <a:avLst/>
          </a:prstGeom>
          <a:solidFill>
            <a:srgbClr val="00EA6A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8072462" y="0"/>
            <a:ext cx="500066" cy="6357958"/>
          </a:xfrm>
          <a:prstGeom prst="rect">
            <a:avLst/>
          </a:prstGeom>
          <a:solidFill>
            <a:srgbClr val="00D05E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5862" name="Picture 22" descr="glittertextmaker.info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6357950" y="2428868"/>
            <a:ext cx="3028950" cy="638175"/>
          </a:xfrm>
          <a:prstGeom prst="rect">
            <a:avLst/>
          </a:prstGeom>
          <a:noFill/>
        </p:spPr>
      </p:pic>
      <p:pic>
        <p:nvPicPr>
          <p:cNvPr id="35864" name="Picture 24" descr="glittertextmaker.info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7000892" y="1928802"/>
            <a:ext cx="1552575" cy="638175"/>
          </a:xfrm>
          <a:prstGeom prst="rect">
            <a:avLst/>
          </a:prstGeom>
          <a:noFill/>
        </p:spPr>
      </p:pic>
      <p:pic>
        <p:nvPicPr>
          <p:cNvPr id="35866" name="Picture 26" descr="glittertextmaker.info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6786578" y="285728"/>
            <a:ext cx="2057400" cy="638175"/>
          </a:xfrm>
          <a:prstGeom prst="rect">
            <a:avLst/>
          </a:prstGeom>
          <a:noFill/>
        </p:spPr>
      </p:pic>
      <p:pic>
        <p:nvPicPr>
          <p:cNvPr id="35868" name="Picture 28" descr="glittertextmaker.info"/>
          <p:cNvPicPr>
            <a:picLocks noChangeAspect="1" noChangeArrowheads="1" noCrop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7500958" y="857232"/>
            <a:ext cx="600075" cy="638175"/>
          </a:xfrm>
          <a:prstGeom prst="rect">
            <a:avLst/>
          </a:prstGeom>
          <a:noFill/>
        </p:spPr>
      </p:pic>
      <p:pic>
        <p:nvPicPr>
          <p:cNvPr id="35870" name="Picture 30" descr="glittertextmaker.info"/>
          <p:cNvPicPr>
            <a:picLocks noChangeAspect="1" noChangeArrowheads="1" noCrop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6477000" y="1285860"/>
            <a:ext cx="26670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sndAc>
      <p:stSnd>
        <p:snd r:embed="rId2" name="CANTOS DE AVES SILVESTRES  JILGUEROS PARDILLOS CANARIOS AVES CABECITA NEG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000"/>
                            </p:stCondLst>
                            <p:childTnLst>
                              <p:par>
                                <p:cTn id="1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5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5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58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3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6000"/>
                            </p:stCondLst>
                            <p:childTnLst>
                              <p:par>
                                <p:cTn id="1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5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5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358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3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7000"/>
                            </p:stCondLst>
                            <p:childTnLst>
                              <p:par>
                                <p:cTn id="1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5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5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58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35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8000"/>
                            </p:stCondLst>
                            <p:childTnLst>
                              <p:par>
                                <p:cTn id="1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58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58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358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35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9000"/>
                            </p:stCondLst>
                            <p:childTnLst>
                              <p:par>
                                <p:cTn id="16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35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a82b_68004356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4133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3500438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4572000" y="0"/>
            <a:ext cx="4572000" cy="3500438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00438"/>
            <a:ext cx="4572000" cy="3357562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3500438"/>
            <a:ext cx="4572000" cy="3357562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a850_b9f4a0ea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95" y="0"/>
            <a:ext cx="9102705" cy="6858000"/>
          </a:xfrm>
          <a:prstGeom prst="rect">
            <a:avLst/>
          </a:prstGeom>
        </p:spPr>
      </p:pic>
      <p:pic>
        <p:nvPicPr>
          <p:cNvPr id="5" name="4 Imagen" descr="ave_escarlata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a830_aa099140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2143108" cy="4786322"/>
          </a:xfrm>
          <a:prstGeom prst="diamond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357290" y="0"/>
            <a:ext cx="2143108" cy="4786322"/>
          </a:xfrm>
          <a:prstGeom prst="diamond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857488" y="0"/>
            <a:ext cx="2143108" cy="4786322"/>
          </a:xfrm>
          <a:prstGeom prst="diamond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214778" y="0"/>
            <a:ext cx="2143108" cy="4786322"/>
          </a:xfrm>
          <a:prstGeom prst="diamond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5643602" y="0"/>
            <a:ext cx="2143108" cy="4786322"/>
          </a:xfrm>
          <a:prstGeom prst="diamond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7000892" y="0"/>
            <a:ext cx="2143108" cy="4786322"/>
          </a:xfrm>
          <a:prstGeom prst="diamond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-0.112  L 0.25 0  L 0.125 0.112  L 0 0  Z" pathEditMode="relative" ptsTypes="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-0.112  L 0.25 0  L 0.125 0.112  L 0 0  Z" pathEditMode="relative" ptsTypes="">
                                      <p:cBhvr>
                                        <p:cTn id="8" dur="3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-0.112  L 0.25 0  L 0.125 0.112  L 0 0  Z" pathEditMode="relative" ptsTypes="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-0.112  L 0.25 0  L 0.125 0.112  L 0 0  Z" pathEditMode="relative" ptsTypes="">
                                      <p:cBhvr>
                                        <p:cTn id="12" dur="3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-0.112  L 0.25 0  L 0.125 0.112  L 0 0  Z" pathEditMode="relative" ptsTypes="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-0.112  L 0.25 0  L 0.125 0.112  L 0 0  Z" pathEditMode="relative" ptsTypes="">
                                      <p:cBhvr>
                                        <p:cTn id="16" dur="3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529226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58"/>
            <a:ext cx="9144000" cy="6851283"/>
          </a:xfrm>
          <a:prstGeom prst="rect">
            <a:avLst/>
          </a:prstGeom>
        </p:spPr>
      </p:pic>
      <p:pic>
        <p:nvPicPr>
          <p:cNvPr id="5" name="4 Imagen" descr="Rama de un arbol con flores rosadas y un pequeño pajaro puesto en ell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a82d_30b3fdb1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52298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mbrace-sandhill-cranes-wallpaper,1440x900,623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0884"/>
            <a:ext cx="9144000" cy="6787116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a82e_829bdf80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a82f_e4b8573c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olibri-en-las-flores-recolectando-el-polen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olibri-entre-las-flores-del-jardín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786563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a83d_13217cd6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00034" y="357166"/>
            <a:ext cx="8143932" cy="6143668"/>
          </a:xfrm>
          <a:prstGeom prst="rect">
            <a:avLst/>
          </a:prstGeom>
          <a:solidFill>
            <a:srgbClr val="FF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48" y="571480"/>
            <a:ext cx="7715304" cy="5715040"/>
          </a:xfrm>
          <a:prstGeom prst="rect">
            <a:avLst/>
          </a:prstGeom>
          <a:solidFill>
            <a:srgbClr val="92D05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62" y="785794"/>
            <a:ext cx="7286676" cy="5295936"/>
          </a:xfrm>
          <a:prstGeom prst="rect">
            <a:avLst/>
          </a:prstGeom>
          <a:solidFill>
            <a:srgbClr val="FF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142976" y="1000108"/>
            <a:ext cx="6939010" cy="4929222"/>
          </a:xfrm>
          <a:prstGeom prst="rect">
            <a:avLst/>
          </a:prstGeom>
          <a:solidFill>
            <a:srgbClr val="92D05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a83e_244f428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642910" cy="4010052"/>
          </a:xfrm>
          <a:prstGeom prst="rect">
            <a:avLst/>
          </a:prstGeom>
          <a:solidFill>
            <a:srgbClr val="FF3300">
              <a:alpha val="74902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642910" cy="4010052"/>
          </a:xfrm>
          <a:prstGeom prst="rect">
            <a:avLst/>
          </a:prstGeom>
          <a:solidFill>
            <a:srgbClr val="FF3300">
              <a:alpha val="74902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85852" y="0"/>
            <a:ext cx="642910" cy="4010052"/>
          </a:xfrm>
          <a:prstGeom prst="rect">
            <a:avLst/>
          </a:prstGeom>
          <a:solidFill>
            <a:srgbClr val="FF3300">
              <a:alpha val="74902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928826" y="0"/>
            <a:ext cx="642910" cy="4010052"/>
          </a:xfrm>
          <a:prstGeom prst="rect">
            <a:avLst/>
          </a:prstGeom>
          <a:solidFill>
            <a:srgbClr val="FF3300">
              <a:alpha val="74902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571736" y="0"/>
            <a:ext cx="642910" cy="4010052"/>
          </a:xfrm>
          <a:prstGeom prst="rect">
            <a:avLst/>
          </a:prstGeom>
          <a:solidFill>
            <a:srgbClr val="FF3300">
              <a:alpha val="74902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214678" y="0"/>
            <a:ext cx="642910" cy="4010052"/>
          </a:xfrm>
          <a:prstGeom prst="rect">
            <a:avLst/>
          </a:prstGeom>
          <a:solidFill>
            <a:srgbClr val="FF3300">
              <a:alpha val="74902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857652" y="0"/>
            <a:ext cx="642910" cy="4010052"/>
          </a:xfrm>
          <a:prstGeom prst="rect">
            <a:avLst/>
          </a:prstGeom>
          <a:solidFill>
            <a:srgbClr val="FF3300">
              <a:alpha val="74902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500562" y="0"/>
            <a:ext cx="642910" cy="4010052"/>
          </a:xfrm>
          <a:prstGeom prst="rect">
            <a:avLst/>
          </a:prstGeom>
          <a:solidFill>
            <a:srgbClr val="FF3300">
              <a:alpha val="74902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143504" y="0"/>
            <a:ext cx="642910" cy="4010052"/>
          </a:xfrm>
          <a:prstGeom prst="rect">
            <a:avLst/>
          </a:prstGeom>
          <a:solidFill>
            <a:srgbClr val="FF3300">
              <a:alpha val="74902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786478" y="0"/>
            <a:ext cx="642910" cy="4010052"/>
          </a:xfrm>
          <a:prstGeom prst="rect">
            <a:avLst/>
          </a:prstGeom>
          <a:solidFill>
            <a:srgbClr val="FF3300">
              <a:alpha val="74902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714380" cy="4010052"/>
          </a:xfrm>
          <a:prstGeom prst="rect">
            <a:avLst/>
          </a:prstGeom>
          <a:solidFill>
            <a:srgbClr val="FF3300">
              <a:alpha val="74902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143768" y="0"/>
            <a:ext cx="714380" cy="4010052"/>
          </a:xfrm>
          <a:prstGeom prst="rect">
            <a:avLst/>
          </a:prstGeom>
          <a:solidFill>
            <a:srgbClr val="FF3300">
              <a:alpha val="74902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858148" y="0"/>
            <a:ext cx="714380" cy="4010052"/>
          </a:xfrm>
          <a:prstGeom prst="rect">
            <a:avLst/>
          </a:prstGeom>
          <a:solidFill>
            <a:srgbClr val="FF3300">
              <a:alpha val="74902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501090" y="0"/>
            <a:ext cx="642910" cy="4010052"/>
          </a:xfrm>
          <a:prstGeom prst="rect">
            <a:avLst/>
          </a:prstGeom>
          <a:solidFill>
            <a:srgbClr val="FF3300">
              <a:alpha val="74902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a83f_d7b2e96a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0" y="0"/>
            <a:ext cx="4714876" cy="3357562"/>
          </a:xfrm>
          <a:prstGeom prst="rect">
            <a:avLst/>
          </a:prstGeom>
          <a:solidFill>
            <a:srgbClr val="00642D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00034" y="357166"/>
            <a:ext cx="3500462" cy="2652730"/>
          </a:xfrm>
          <a:prstGeom prst="rect">
            <a:avLst/>
          </a:prstGeom>
          <a:solidFill>
            <a:srgbClr val="94F6B5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714876" y="3286124"/>
            <a:ext cx="4429124" cy="3571876"/>
          </a:xfrm>
          <a:prstGeom prst="rect">
            <a:avLst/>
          </a:prstGeom>
          <a:solidFill>
            <a:srgbClr val="00642D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286380" y="3929066"/>
            <a:ext cx="3367142" cy="2500330"/>
          </a:xfrm>
          <a:prstGeom prst="rect">
            <a:avLst/>
          </a:prstGeom>
          <a:solidFill>
            <a:srgbClr val="94F6B5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3357562"/>
            <a:ext cx="4714876" cy="3500438"/>
          </a:xfrm>
          <a:prstGeom prst="rect">
            <a:avLst/>
          </a:prstGeom>
          <a:solidFill>
            <a:srgbClr val="00863D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00034" y="3857628"/>
            <a:ext cx="3571900" cy="2652730"/>
          </a:xfrm>
          <a:prstGeom prst="rect">
            <a:avLst/>
          </a:prstGeom>
          <a:solidFill>
            <a:srgbClr val="94F6B5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714876" y="0"/>
            <a:ext cx="4429124" cy="3357562"/>
          </a:xfrm>
          <a:prstGeom prst="rect">
            <a:avLst/>
          </a:prstGeom>
          <a:solidFill>
            <a:srgbClr val="00863D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214942" y="357166"/>
            <a:ext cx="3357586" cy="2786082"/>
          </a:xfrm>
          <a:prstGeom prst="rect">
            <a:avLst/>
          </a:prstGeom>
          <a:solidFill>
            <a:srgbClr val="94F6B5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50612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71"/>
            <a:ext cx="9144000" cy="6833657"/>
          </a:xfrm>
          <a:prstGeom prst="rect">
            <a:avLst/>
          </a:prstGeom>
        </p:spPr>
      </p:pic>
      <p:pic>
        <p:nvPicPr>
          <p:cNvPr id="5" name="4 Imagen" descr="gaviota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a84d_c02fd81c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</p:pic>
      <p:sp>
        <p:nvSpPr>
          <p:cNvPr id="10" name="9 Luna"/>
          <p:cNvSpPr/>
          <p:nvPr/>
        </p:nvSpPr>
        <p:spPr>
          <a:xfrm>
            <a:off x="285720" y="0"/>
            <a:ext cx="4357686" cy="6572272"/>
          </a:xfrm>
          <a:prstGeom prst="moon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357686" y="0"/>
            <a:ext cx="4348194" cy="6572272"/>
          </a:xfrm>
          <a:prstGeom prst="moon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215761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una_pareja_de_frailecillos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a84f_29ac6796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90"/>
            <a:ext cx="9144000" cy="682221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13BF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547128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58"/>
            <a:ext cx="9144000" cy="6851283"/>
          </a:xfrm>
          <a:prstGeom prst="rect">
            <a:avLst/>
          </a:prstGeom>
        </p:spPr>
      </p:pic>
      <p:pic>
        <p:nvPicPr>
          <p:cNvPr id="5" name="4 Imagen" descr="Un ave de color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a89c_345076fa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438" y="0"/>
            <a:ext cx="9215438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785754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0"/>
            <a:ext cx="785754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500166" y="0"/>
            <a:ext cx="785754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214578" y="0"/>
            <a:ext cx="785754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000364" y="0"/>
            <a:ext cx="785754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714744" y="0"/>
            <a:ext cx="928694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572000" y="0"/>
            <a:ext cx="857256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429288" y="0"/>
            <a:ext cx="785754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143668" y="0"/>
            <a:ext cx="785754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858080" y="0"/>
            <a:ext cx="785754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643866" y="0"/>
            <a:ext cx="785754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8358246" y="0"/>
            <a:ext cx="785754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a835_c8a71b4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2145F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94485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lumas_amarillas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a837_2be7e209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2571736" cy="6858000"/>
          </a:xfrm>
          <a:prstGeom prst="rtTriangle">
            <a:avLst/>
          </a:prstGeom>
          <a:solidFill>
            <a:srgbClr val="313BF9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6643702" y="0"/>
            <a:ext cx="2500298" cy="6858000"/>
          </a:xfrm>
          <a:prstGeom prst="rtTriangle">
            <a:avLst/>
          </a:prstGeom>
          <a:solidFill>
            <a:srgbClr val="313BF9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1000100" y="0"/>
            <a:ext cx="2571736" cy="5786454"/>
          </a:xfrm>
          <a:prstGeom prst="rtTriangle">
            <a:avLst/>
          </a:prstGeom>
          <a:solidFill>
            <a:srgbClr val="D60093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5500694" y="0"/>
            <a:ext cx="2705152" cy="5786454"/>
          </a:xfrm>
          <a:prstGeom prst="rtTriangle">
            <a:avLst/>
          </a:prstGeom>
          <a:solidFill>
            <a:srgbClr val="D60093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2143108" y="0"/>
            <a:ext cx="2571768" cy="4786322"/>
          </a:xfrm>
          <a:prstGeom prst="rtTriangle">
            <a:avLst/>
          </a:prstGeom>
          <a:solidFill>
            <a:srgbClr val="FF43C5">
              <a:alpha val="74902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4929190" y="0"/>
            <a:ext cx="2500330" cy="4786322"/>
          </a:xfrm>
          <a:prstGeom prst="rtTriangle">
            <a:avLst/>
          </a:prstGeom>
          <a:solidFill>
            <a:srgbClr val="FF43C5">
              <a:alpha val="74902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2285984" y="0"/>
            <a:ext cx="5000660" cy="2857496"/>
          </a:xfrm>
          <a:prstGeom prst="flowChartMerge">
            <a:avLst/>
          </a:prstGeom>
          <a:solidFill>
            <a:srgbClr val="313BF9">
              <a:alpha val="75000"/>
            </a:srgbClr>
          </a:solidFill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195959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plumaje_colorido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a840_5daa242a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162"/>
            <a:ext cx="9144000" cy="679167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3357562"/>
          </a:xfrm>
          <a:prstGeom prst="rect">
            <a:avLst/>
          </a:prstGeom>
          <a:solidFill>
            <a:srgbClr val="FF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357562"/>
            <a:ext cx="4572000" cy="3500438"/>
          </a:xfrm>
          <a:prstGeom prst="rect">
            <a:avLst/>
          </a:prstGeom>
          <a:solidFill>
            <a:srgbClr val="FF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3357562"/>
          </a:xfrm>
          <a:prstGeom prst="rect">
            <a:avLst/>
          </a:prstGeom>
          <a:solidFill>
            <a:srgbClr val="FF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3357562"/>
            <a:ext cx="4572000" cy="3500438"/>
          </a:xfrm>
          <a:prstGeom prst="rect">
            <a:avLst/>
          </a:prstGeom>
          <a:solidFill>
            <a:srgbClr val="FF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00034" y="428604"/>
            <a:ext cx="3357586" cy="2714644"/>
          </a:xfrm>
          <a:prstGeom prst="rect">
            <a:avLst/>
          </a:prstGeom>
          <a:solidFill>
            <a:schemeClr val="bg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28596" y="3714752"/>
            <a:ext cx="3286148" cy="2714644"/>
          </a:xfrm>
          <a:prstGeom prst="rect">
            <a:avLst/>
          </a:prstGeom>
          <a:solidFill>
            <a:schemeClr val="bg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286380" y="357166"/>
            <a:ext cx="3500462" cy="2786082"/>
          </a:xfrm>
          <a:prstGeom prst="rect">
            <a:avLst/>
          </a:prstGeom>
          <a:solidFill>
            <a:schemeClr val="bg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286380" y="3643314"/>
            <a:ext cx="3490906" cy="2786082"/>
          </a:xfrm>
          <a:prstGeom prst="rect">
            <a:avLst/>
          </a:prstGeom>
          <a:solidFill>
            <a:schemeClr val="bg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89905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3525"/>
          </a:xfrm>
          <a:prstGeom prst="rect">
            <a:avLst/>
          </a:prstGeom>
        </p:spPr>
      </p:pic>
      <p:pic>
        <p:nvPicPr>
          <p:cNvPr id="5" name="4 Imagen" descr="pajarito cafe parado sobre una bellota cubierta con niev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a841_f1e66628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210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solidFill>
            <a:srgbClr val="FF3300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00042"/>
            <a:ext cx="9144000" cy="571480"/>
          </a:xfrm>
          <a:prstGeom prst="rect">
            <a:avLst/>
          </a:prstGeom>
          <a:solidFill>
            <a:srgbClr val="FF3300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08"/>
            <a:ext cx="9144000" cy="571480"/>
          </a:xfrm>
          <a:prstGeom prst="rect">
            <a:avLst/>
          </a:prstGeom>
          <a:solidFill>
            <a:srgbClr val="FF3300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571612"/>
            <a:ext cx="9144000" cy="571480"/>
          </a:xfrm>
          <a:prstGeom prst="rect">
            <a:avLst/>
          </a:prstGeom>
          <a:solidFill>
            <a:srgbClr val="FF3300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71678"/>
            <a:ext cx="9144000" cy="571480"/>
          </a:xfrm>
          <a:prstGeom prst="rect">
            <a:avLst/>
          </a:prstGeom>
          <a:solidFill>
            <a:srgbClr val="FF3300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571768"/>
            <a:ext cx="9144000" cy="571480"/>
          </a:xfrm>
          <a:prstGeom prst="rect">
            <a:avLst/>
          </a:prstGeom>
          <a:solidFill>
            <a:srgbClr val="FF3300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3071810"/>
            <a:ext cx="9144000" cy="571480"/>
          </a:xfrm>
          <a:prstGeom prst="rect">
            <a:avLst/>
          </a:prstGeom>
          <a:solidFill>
            <a:srgbClr val="FF3300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3571876"/>
            <a:ext cx="9144000" cy="571480"/>
          </a:xfrm>
          <a:prstGeom prst="rect">
            <a:avLst/>
          </a:prstGeom>
          <a:solidFill>
            <a:srgbClr val="FF3300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4143380"/>
            <a:ext cx="9144000" cy="571480"/>
          </a:xfrm>
          <a:prstGeom prst="rect">
            <a:avLst/>
          </a:prstGeom>
          <a:solidFill>
            <a:srgbClr val="FF3300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4643446"/>
            <a:ext cx="9144000" cy="571480"/>
          </a:xfrm>
          <a:prstGeom prst="rect">
            <a:avLst/>
          </a:prstGeom>
          <a:solidFill>
            <a:srgbClr val="FF3300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5214950"/>
            <a:ext cx="9144000" cy="571480"/>
          </a:xfrm>
          <a:prstGeom prst="rect">
            <a:avLst/>
          </a:prstGeom>
          <a:solidFill>
            <a:srgbClr val="FF3300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5786454"/>
            <a:ext cx="9144000" cy="571480"/>
          </a:xfrm>
          <a:prstGeom prst="rect">
            <a:avLst/>
          </a:prstGeom>
          <a:solidFill>
            <a:srgbClr val="FF3300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solidFill>
            <a:srgbClr val="FF3300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outVertical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outVertical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outVertical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outVertical)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outVertical)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outVertical)">
                                      <p:cBhvr>
                                        <p:cTn id="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outVertical)">
                                      <p:cBhvr>
                                        <p:cTn id="3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outVertical)">
                                      <p:cBhvr>
                                        <p:cTn id="3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outVertical)">
                                      <p:cBhvr>
                                        <p:cTn id="4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90234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1751"/>
          </a:xfrm>
          <a:prstGeom prst="rect">
            <a:avLst/>
          </a:prstGeom>
        </p:spPr>
      </p:pic>
      <p:pic>
        <p:nvPicPr>
          <p:cNvPr id="5" name="4 Imagen" descr="mira_mis_colores-1280x9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a843_ca70fbed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3500462" cy="6858000"/>
          </a:xfrm>
          <a:prstGeom prst="diamond">
            <a:avLst/>
          </a:prstGeom>
          <a:solidFill>
            <a:srgbClr val="FF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786050" y="0"/>
            <a:ext cx="3500462" cy="6858000"/>
          </a:xfrm>
          <a:prstGeom prst="diamond">
            <a:avLst/>
          </a:prstGeom>
          <a:solidFill>
            <a:srgbClr val="00642D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5643538" y="0"/>
            <a:ext cx="3500462" cy="6858000"/>
          </a:xfrm>
          <a:prstGeom prst="diamond">
            <a:avLst/>
          </a:prstGeom>
          <a:solidFill>
            <a:srgbClr val="FF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indos_pajarillos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olibri-comiendo-el-polen-de-las-flores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a844_39fe84a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9063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184"/>
            </a:avLst>
          </a:prstGeom>
          <a:solidFill>
            <a:srgbClr val="313BF9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571472" y="642918"/>
            <a:ext cx="7939110" cy="5643602"/>
          </a:xfrm>
          <a:prstGeom prst="frame">
            <a:avLst>
              <a:gd name="adj1" fmla="val 8316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357290" y="1285860"/>
            <a:ext cx="6296036" cy="4357718"/>
          </a:xfrm>
          <a:prstGeom prst="frame">
            <a:avLst>
              <a:gd name="adj1" fmla="val 9497"/>
            </a:avLst>
          </a:prstGeom>
          <a:solidFill>
            <a:srgbClr val="313BF9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38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38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a845_da0130f3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0" y="0"/>
            <a:ext cx="9129439" cy="6858000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313BF9">
              <a:alpha val="60000"/>
            </a:srgb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9297FC">
              <a:alpha val="60000"/>
            </a:srgb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a846_410da9f2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0" y="0"/>
            <a:ext cx="9138039" cy="6858000"/>
          </a:xfrm>
          <a:prstGeom prst="rect">
            <a:avLst/>
          </a:prstGeom>
          <a:effectLst/>
        </p:spPr>
      </p:pic>
      <p:sp>
        <p:nvSpPr>
          <p:cNvPr id="5" name="4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solidFill>
            <a:srgbClr val="FF43C5">
              <a:alpha val="8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85786" y="0"/>
            <a:ext cx="785786" cy="6858000"/>
          </a:xfrm>
          <a:prstGeom prst="rect">
            <a:avLst/>
          </a:prstGeom>
          <a:solidFill>
            <a:srgbClr val="C2145F">
              <a:alpha val="8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571604" y="0"/>
            <a:ext cx="785786" cy="6858000"/>
          </a:xfrm>
          <a:prstGeom prst="rect">
            <a:avLst/>
          </a:prstGeom>
          <a:solidFill>
            <a:srgbClr val="FF43C5">
              <a:alpha val="8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285984" y="0"/>
            <a:ext cx="785786" cy="6858000"/>
          </a:xfrm>
          <a:prstGeom prst="rect">
            <a:avLst/>
          </a:prstGeom>
          <a:solidFill>
            <a:srgbClr val="C2145F">
              <a:alpha val="8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000364" y="0"/>
            <a:ext cx="785786" cy="6858000"/>
          </a:xfrm>
          <a:prstGeom prst="rect">
            <a:avLst/>
          </a:prstGeom>
          <a:solidFill>
            <a:srgbClr val="FF43C5">
              <a:alpha val="8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786182" y="0"/>
            <a:ext cx="785786" cy="6858000"/>
          </a:xfrm>
          <a:prstGeom prst="rect">
            <a:avLst/>
          </a:prstGeom>
          <a:solidFill>
            <a:srgbClr val="C2145F">
              <a:alpha val="8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solidFill>
            <a:srgbClr val="FF43C5">
              <a:alpha val="8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572396" y="0"/>
            <a:ext cx="785786" cy="6858000"/>
          </a:xfrm>
          <a:prstGeom prst="rect">
            <a:avLst/>
          </a:prstGeom>
          <a:solidFill>
            <a:srgbClr val="C2145F">
              <a:alpha val="8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786578" y="0"/>
            <a:ext cx="785786" cy="6858000"/>
          </a:xfrm>
          <a:prstGeom prst="rect">
            <a:avLst/>
          </a:prstGeom>
          <a:solidFill>
            <a:srgbClr val="FF43C5">
              <a:alpha val="8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929322" y="0"/>
            <a:ext cx="857256" cy="6858000"/>
          </a:xfrm>
          <a:prstGeom prst="rect">
            <a:avLst/>
          </a:prstGeom>
          <a:solidFill>
            <a:srgbClr val="C2145F">
              <a:alpha val="8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286380" y="0"/>
            <a:ext cx="714348" cy="6858000"/>
          </a:xfrm>
          <a:prstGeom prst="rect">
            <a:avLst/>
          </a:prstGeom>
          <a:solidFill>
            <a:srgbClr val="FF43C5">
              <a:alpha val="8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572000" y="0"/>
            <a:ext cx="714380" cy="6858000"/>
          </a:xfrm>
          <a:prstGeom prst="rect">
            <a:avLst/>
          </a:prstGeom>
          <a:solidFill>
            <a:srgbClr val="C2145F">
              <a:alpha val="8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9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4" dur="9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" dur="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0" dur="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3" dur="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6" dur="9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9" dur="9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2" dur="9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9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6" dur="9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9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9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9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9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9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9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9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9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9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9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9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osque-tropica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16667"/>
            </a:avLst>
          </a:prstGeom>
          <a:ln w="76200">
            <a:solidFill>
              <a:schemeClr val="tx1">
                <a:lumMod val="5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2" descr="Sans titre-1.jpg">
            <a:hlinkClick r:id="" action="ppaction://noaction">
              <a:snd r:embed="rId3" name="rouge-gorge-1.wav"/>
            </a:hlinkClick>
          </p:cNvPr>
          <p:cNvPicPr>
            <a:picLocks noChangeAspect="1"/>
          </p:cNvPicPr>
          <p:nvPr/>
        </p:nvPicPr>
        <p:blipFill>
          <a:blip r:embed="rId4"/>
          <a:srcRect l="15652" t="15280" r="21739" b="15959"/>
          <a:stretch>
            <a:fillRect/>
          </a:stretch>
        </p:blipFill>
        <p:spPr bwMode="auto">
          <a:xfrm>
            <a:off x="642910" y="500042"/>
            <a:ext cx="928694" cy="1007276"/>
          </a:xfrm>
          <a:prstGeom prst="rect">
            <a:avLst/>
          </a:prstGeom>
          <a:ln w="38100" cap="sq">
            <a:solidFill>
              <a:schemeClr val="tx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3" descr="Mesange  charbonnière.jpg">
            <a:hlinkClick r:id="" action="ppaction://noaction">
              <a:snd r:embed="rId5" name="Mesange-charbonniere bis.wav"/>
            </a:hlinkClick>
          </p:cNvPr>
          <p:cNvPicPr>
            <a:picLocks noChangeAspect="1"/>
          </p:cNvPicPr>
          <p:nvPr/>
        </p:nvPicPr>
        <p:blipFill>
          <a:blip r:embed="rId6"/>
          <a:srcRect l="15382" t="15384" r="15387" b="15385"/>
          <a:stretch>
            <a:fillRect/>
          </a:stretch>
        </p:blipFill>
        <p:spPr bwMode="auto">
          <a:xfrm>
            <a:off x="6000760" y="500042"/>
            <a:ext cx="942982" cy="1000132"/>
          </a:xfrm>
          <a:prstGeom prst="rect">
            <a:avLst/>
          </a:prstGeom>
          <a:ln w="38100" cap="sq">
            <a:solidFill>
              <a:schemeClr val="tx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4" descr="Pinson  bis.jpg">
            <a:hlinkClick r:id="" action="ppaction://noaction">
              <a:snd r:embed="rId7" name="Pinson.wav"/>
            </a:hlinkClick>
          </p:cNvPr>
          <p:cNvPicPr>
            <a:picLocks noChangeAspect="1"/>
          </p:cNvPicPr>
          <p:nvPr/>
        </p:nvPicPr>
        <p:blipFill>
          <a:blip r:embed="rId8"/>
          <a:srcRect t="14876" b="18181"/>
          <a:stretch>
            <a:fillRect/>
          </a:stretch>
        </p:blipFill>
        <p:spPr bwMode="auto">
          <a:xfrm>
            <a:off x="714348" y="2500306"/>
            <a:ext cx="1000132" cy="928694"/>
          </a:xfrm>
          <a:prstGeom prst="rect">
            <a:avLst/>
          </a:prstGeom>
          <a:ln w="38100" cap="sq">
            <a:solidFill>
              <a:schemeClr val="tx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5"/>
          <p:cNvSpPr txBox="1"/>
          <p:nvPr/>
        </p:nvSpPr>
        <p:spPr>
          <a:xfrm>
            <a:off x="714348" y="1571612"/>
            <a:ext cx="842025" cy="276999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1200" b="1" dirty="0" err="1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Petirojo</a:t>
            </a:r>
            <a:endParaRPr lang="fr-FR" sz="12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9" name="ZoneTexte 6"/>
          <p:cNvSpPr txBox="1"/>
          <p:nvPr/>
        </p:nvSpPr>
        <p:spPr>
          <a:xfrm>
            <a:off x="5929322" y="1571612"/>
            <a:ext cx="1071569" cy="276999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1200" b="1" dirty="0" err="1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Carbonero</a:t>
            </a:r>
            <a:endParaRPr lang="fr-FR" sz="12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ZoneTexte 7"/>
          <p:cNvSpPr txBox="1"/>
          <p:nvPr/>
        </p:nvSpPr>
        <p:spPr>
          <a:xfrm>
            <a:off x="785786" y="3500438"/>
            <a:ext cx="800106" cy="276999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1200" b="1" dirty="0" smtClean="0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Pinzón</a:t>
            </a:r>
            <a:endParaRPr lang="fr-FR" sz="12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11" name="Image 8" descr="Chouette;jpg.jpg">
            <a:hlinkClick r:id="" action="ppaction://noaction">
              <a:snd r:embed="rId9" name="bruitage - chouette bis.wav"/>
            </a:hlinkClick>
          </p:cNvPr>
          <p:cNvPicPr>
            <a:picLocks noChangeAspect="1"/>
          </p:cNvPicPr>
          <p:nvPr/>
        </p:nvPicPr>
        <p:blipFill>
          <a:blip r:embed="rId10"/>
          <a:srcRect l="14778" t="14286" r="18719" b="14285"/>
          <a:stretch>
            <a:fillRect/>
          </a:stretch>
        </p:blipFill>
        <p:spPr bwMode="auto">
          <a:xfrm>
            <a:off x="714348" y="4429132"/>
            <a:ext cx="1000132" cy="1071570"/>
          </a:xfrm>
          <a:prstGeom prst="rect">
            <a:avLst/>
          </a:prstGeom>
          <a:ln w="38100" cap="sq">
            <a:solidFill>
              <a:schemeClr val="tx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ZoneTexte 9"/>
          <p:cNvSpPr txBox="1"/>
          <p:nvPr/>
        </p:nvSpPr>
        <p:spPr>
          <a:xfrm>
            <a:off x="928662" y="5572140"/>
            <a:ext cx="612668" cy="276999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1200" b="1" dirty="0" err="1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Buho</a:t>
            </a:r>
            <a:endParaRPr lang="fr-FR" sz="12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14" name="Image 11" descr="Coucou bis.jpg">
            <a:hlinkClick r:id="" action="ppaction://noaction">
              <a:snd r:embed="rId11" name="Coucou bis.wav"/>
            </a:hlinkClick>
          </p:cNvPr>
          <p:cNvPicPr>
            <a:picLocks noChangeAspect="1"/>
          </p:cNvPicPr>
          <p:nvPr/>
        </p:nvPicPr>
        <p:blipFill>
          <a:blip r:embed="rId12"/>
          <a:srcRect l="15384" t="14876" r="13609" b="10743"/>
          <a:stretch>
            <a:fillRect/>
          </a:stretch>
        </p:blipFill>
        <p:spPr bwMode="auto">
          <a:xfrm>
            <a:off x="2428860" y="500042"/>
            <a:ext cx="928694" cy="1000132"/>
          </a:xfrm>
          <a:prstGeom prst="rect">
            <a:avLst/>
          </a:prstGeom>
          <a:ln w="38100" cap="sq">
            <a:solidFill>
              <a:schemeClr val="tx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ZoneTexte 12"/>
          <p:cNvSpPr txBox="1">
            <a:spLocks noChangeArrowheads="1"/>
          </p:cNvSpPr>
          <p:nvPr/>
        </p:nvSpPr>
        <p:spPr bwMode="auto">
          <a:xfrm>
            <a:off x="2571736" y="1571612"/>
            <a:ext cx="688975" cy="276999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1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fr-FR" sz="1200" b="1" dirty="0" err="1" smtClean="0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Cuco</a:t>
            </a:r>
            <a:endParaRPr lang="fr-FR" sz="12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16" name="Image 13" descr="Geai.jpg">
            <a:hlinkClick r:id="" action="ppaction://noaction">
              <a:snd r:embed="rId13" name="geai-bleu bis.wav"/>
            </a:hlinkClick>
          </p:cNvPr>
          <p:cNvPicPr>
            <a:picLocks noChangeAspect="1"/>
          </p:cNvPicPr>
          <p:nvPr/>
        </p:nvPicPr>
        <p:blipFill>
          <a:blip r:embed="rId14"/>
          <a:srcRect l="7692" t="13732" r="7692" b="10743"/>
          <a:stretch>
            <a:fillRect/>
          </a:stretch>
        </p:blipFill>
        <p:spPr bwMode="auto">
          <a:xfrm>
            <a:off x="2428860" y="2500306"/>
            <a:ext cx="928694" cy="857256"/>
          </a:xfrm>
          <a:prstGeom prst="rect">
            <a:avLst/>
          </a:prstGeom>
          <a:ln w="38100" cap="sq">
            <a:solidFill>
              <a:schemeClr val="tx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7" name="ZoneTexte 14"/>
          <p:cNvSpPr txBox="1"/>
          <p:nvPr/>
        </p:nvSpPr>
        <p:spPr>
          <a:xfrm>
            <a:off x="2500297" y="3429000"/>
            <a:ext cx="857257" cy="461665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r-FR" sz="1200" b="1" dirty="0" err="1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Urraca</a:t>
            </a:r>
            <a:r>
              <a:rPr lang="fr-FR" sz="1200" b="1" dirty="0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fr-FR" sz="1200" b="1" dirty="0" err="1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azul</a:t>
            </a:r>
            <a:endParaRPr lang="fr-FR" sz="12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20" name="Image 17" descr="Chardonneret élégant.jpg">
            <a:hlinkClick r:id="" action="ppaction://noaction">
              <a:snd r:embed="rId15" name="Chardonneret.wav"/>
            </a:hlinkClick>
          </p:cNvPr>
          <p:cNvPicPr>
            <a:picLocks noChangeAspect="1"/>
          </p:cNvPicPr>
          <p:nvPr/>
        </p:nvPicPr>
        <p:blipFill>
          <a:blip r:embed="rId16"/>
          <a:srcRect l="13610" t="13735" r="15383" b="13736"/>
          <a:stretch>
            <a:fillRect/>
          </a:stretch>
        </p:blipFill>
        <p:spPr bwMode="auto">
          <a:xfrm>
            <a:off x="4286249" y="2428868"/>
            <a:ext cx="928694" cy="928694"/>
          </a:xfrm>
          <a:prstGeom prst="rect">
            <a:avLst/>
          </a:prstGeom>
          <a:ln w="38100" cap="sq">
            <a:solidFill>
              <a:schemeClr val="tx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2" name="Image 20" descr="HirondelleRustique_A_Bloquet.jpg">
            <a:hlinkClick r:id="" action="ppaction://noaction">
              <a:snd r:embed="rId17" name="Hirondelle.wav"/>
            </a:hlinkClick>
          </p:cNvPr>
          <p:cNvPicPr>
            <a:picLocks noChangeAspect="1"/>
          </p:cNvPicPr>
          <p:nvPr/>
        </p:nvPicPr>
        <p:blipFill>
          <a:blip r:embed="rId18"/>
          <a:srcRect l="13846" t="12857" r="15384" b="12475"/>
          <a:stretch>
            <a:fillRect/>
          </a:stretch>
        </p:blipFill>
        <p:spPr bwMode="auto">
          <a:xfrm>
            <a:off x="6143636" y="4429132"/>
            <a:ext cx="1071570" cy="1071570"/>
          </a:xfrm>
          <a:prstGeom prst="rect">
            <a:avLst/>
          </a:prstGeom>
          <a:ln w="38100" cap="sq">
            <a:solidFill>
              <a:schemeClr val="tx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" name="Image 21" descr="medium_moineauf_2.jpg">
            <a:hlinkClick r:id="" action="ppaction://noaction">
              <a:snd r:embed="rId19" name="Moineau.wav"/>
            </a:hlinkClick>
          </p:cNvPr>
          <p:cNvPicPr>
            <a:picLocks noChangeAspect="1"/>
          </p:cNvPicPr>
          <p:nvPr/>
        </p:nvPicPr>
        <p:blipFill>
          <a:blip r:embed="rId20"/>
          <a:srcRect l="15384" t="14286" r="15384" b="14285"/>
          <a:stretch>
            <a:fillRect/>
          </a:stretch>
        </p:blipFill>
        <p:spPr bwMode="auto">
          <a:xfrm>
            <a:off x="7715272" y="500042"/>
            <a:ext cx="857256" cy="1000132"/>
          </a:xfrm>
          <a:prstGeom prst="rect">
            <a:avLst/>
          </a:prstGeom>
          <a:ln w="38100" cap="sq">
            <a:solidFill>
              <a:schemeClr val="tx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4" name="Image 22" descr="Mouette.jpg">
            <a:hlinkClick r:id="" action="ppaction://noaction">
              <a:snd r:embed="rId21" name="Mouette.wav"/>
            </a:hlinkClick>
          </p:cNvPr>
          <p:cNvPicPr>
            <a:picLocks noChangeAspect="1"/>
          </p:cNvPicPr>
          <p:nvPr/>
        </p:nvPicPr>
        <p:blipFill>
          <a:blip r:embed="rId22"/>
          <a:srcRect l="14105" t="14286" r="8319" b="19230"/>
          <a:stretch>
            <a:fillRect/>
          </a:stretch>
        </p:blipFill>
        <p:spPr bwMode="auto">
          <a:xfrm>
            <a:off x="6143636" y="2428868"/>
            <a:ext cx="935188" cy="928694"/>
          </a:xfrm>
          <a:prstGeom prst="rect">
            <a:avLst/>
          </a:prstGeom>
          <a:ln w="38100" cap="sq">
            <a:solidFill>
              <a:schemeClr val="tx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6" name="Image 24" descr="Verdier%20d'Europe.jpg">
            <a:hlinkClick r:id="" action="ppaction://noaction">
              <a:snd r:embed="rId23" name="Verdier.wav"/>
            </a:hlinkClick>
          </p:cNvPr>
          <p:cNvPicPr>
            <a:picLocks noChangeAspect="1"/>
          </p:cNvPicPr>
          <p:nvPr/>
        </p:nvPicPr>
        <p:blipFill>
          <a:blip r:embed="rId24"/>
          <a:srcRect l="14196" t="13013" r="14826" b="14826"/>
          <a:stretch>
            <a:fillRect/>
          </a:stretch>
        </p:blipFill>
        <p:spPr bwMode="auto">
          <a:xfrm>
            <a:off x="7786710" y="4429132"/>
            <a:ext cx="928694" cy="1071570"/>
          </a:xfrm>
          <a:prstGeom prst="rect">
            <a:avLst/>
          </a:prstGeom>
          <a:ln w="38100" cap="sq">
            <a:solidFill>
              <a:schemeClr val="tx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7" name="ZoneTexte 25"/>
          <p:cNvSpPr txBox="1"/>
          <p:nvPr/>
        </p:nvSpPr>
        <p:spPr>
          <a:xfrm>
            <a:off x="4286248" y="3429000"/>
            <a:ext cx="943087" cy="276999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1200" b="1" dirty="0" err="1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Jilguero</a:t>
            </a:r>
            <a:endParaRPr lang="fr-FR" sz="12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9" name="ZoneTexte 27"/>
          <p:cNvSpPr txBox="1"/>
          <p:nvPr/>
        </p:nvSpPr>
        <p:spPr>
          <a:xfrm>
            <a:off x="6143636" y="5572140"/>
            <a:ext cx="1099981" cy="276999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1200" b="1" dirty="0" err="1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Golondrina</a:t>
            </a:r>
            <a:endParaRPr lang="fr-FR" sz="12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0" name="ZoneTexte 28"/>
          <p:cNvSpPr txBox="1"/>
          <p:nvPr/>
        </p:nvSpPr>
        <p:spPr>
          <a:xfrm>
            <a:off x="7786710" y="1571612"/>
            <a:ext cx="816314" cy="276999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1200" b="1" dirty="0" err="1" smtClean="0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Gorrión</a:t>
            </a:r>
            <a:endParaRPr lang="fr-FR" sz="12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1" name="ZoneTexte 29"/>
          <p:cNvSpPr txBox="1"/>
          <p:nvPr/>
        </p:nvSpPr>
        <p:spPr>
          <a:xfrm>
            <a:off x="6143636" y="3429000"/>
            <a:ext cx="904295" cy="276999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1200" b="1" dirty="0" err="1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Gaviota</a:t>
            </a:r>
            <a:endParaRPr lang="fr-FR" sz="12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2" name="ZoneTexte 30"/>
          <p:cNvSpPr txBox="1"/>
          <p:nvPr/>
        </p:nvSpPr>
        <p:spPr>
          <a:xfrm>
            <a:off x="7858148" y="3429000"/>
            <a:ext cx="673728" cy="276999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1200" b="1" dirty="0" err="1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Mirlo</a:t>
            </a:r>
            <a:endParaRPr lang="fr-FR" sz="12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3" name="ZoneTexte 31"/>
          <p:cNvSpPr txBox="1">
            <a:spLocks noChangeArrowheads="1"/>
          </p:cNvSpPr>
          <p:nvPr/>
        </p:nvSpPr>
        <p:spPr bwMode="auto">
          <a:xfrm>
            <a:off x="7786710" y="5572140"/>
            <a:ext cx="928694" cy="285752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1200" b="1" dirty="0" err="1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Canario</a:t>
            </a:r>
            <a:endParaRPr lang="fr-FR" sz="12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4" name="Image 32" descr="AlouetteChamps.jpg">
            <a:hlinkClick r:id="" action="ppaction://noaction">
              <a:snd r:embed="rId25" name="Fauvette.wav"/>
            </a:hlinkClick>
          </p:cNvPr>
          <p:cNvPicPr>
            <a:picLocks noChangeAspect="1"/>
          </p:cNvPicPr>
          <p:nvPr/>
        </p:nvPicPr>
        <p:blipFill>
          <a:blip r:embed="rId26"/>
          <a:srcRect l="15384" t="15385" r="15384" b="15384"/>
          <a:stretch>
            <a:fillRect/>
          </a:stretch>
        </p:blipFill>
        <p:spPr bwMode="auto">
          <a:xfrm>
            <a:off x="4214810" y="500042"/>
            <a:ext cx="857256" cy="1000132"/>
          </a:xfrm>
          <a:prstGeom prst="rect">
            <a:avLst/>
          </a:prstGeom>
          <a:ln w="38100" cap="sq">
            <a:solidFill>
              <a:schemeClr val="tx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5" name="Image 33" descr="Pic vert.jpg">
            <a:hlinkClick r:id="" action="ppaction://noaction">
              <a:snd r:embed="rId27" name="Pic Vert.wav"/>
            </a:hlinkClick>
          </p:cNvPr>
          <p:cNvPicPr>
            <a:picLocks noChangeAspect="1"/>
          </p:cNvPicPr>
          <p:nvPr/>
        </p:nvPicPr>
        <p:blipFill>
          <a:blip r:embed="rId28"/>
          <a:srcRect l="15385" t="15384" r="15384" b="15384"/>
          <a:stretch>
            <a:fillRect/>
          </a:stretch>
        </p:blipFill>
        <p:spPr bwMode="auto">
          <a:xfrm>
            <a:off x="4429124" y="4429132"/>
            <a:ext cx="1000132" cy="1071570"/>
          </a:xfrm>
          <a:prstGeom prst="rect">
            <a:avLst/>
          </a:prstGeom>
          <a:ln w="38100" cap="sq">
            <a:solidFill>
              <a:schemeClr val="tx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7" name="Image 35" descr="Rossignol.jpg">
            <a:hlinkClick r:id="" action="ppaction://noaction">
              <a:snd r:embed="rId29" name="Rossignol bis.wav"/>
            </a:hlinkClick>
          </p:cNvPr>
          <p:cNvPicPr>
            <a:picLocks noChangeAspect="1"/>
          </p:cNvPicPr>
          <p:nvPr/>
        </p:nvPicPr>
        <p:blipFill>
          <a:blip r:embed="rId30"/>
          <a:srcRect l="15384" t="15385" r="12820" b="15384"/>
          <a:stretch>
            <a:fillRect/>
          </a:stretch>
        </p:blipFill>
        <p:spPr bwMode="auto">
          <a:xfrm>
            <a:off x="2500298" y="4429132"/>
            <a:ext cx="928694" cy="1071570"/>
          </a:xfrm>
          <a:prstGeom prst="rect">
            <a:avLst/>
          </a:prstGeom>
          <a:ln w="38100" cap="sq">
            <a:solidFill>
              <a:schemeClr val="tx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8" name="ZoneTexte 36"/>
          <p:cNvSpPr txBox="1"/>
          <p:nvPr/>
        </p:nvSpPr>
        <p:spPr>
          <a:xfrm>
            <a:off x="4500562" y="5572140"/>
            <a:ext cx="897297" cy="276999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1200" b="1" dirty="0" err="1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Pito</a:t>
            </a:r>
            <a:r>
              <a:rPr lang="fr-FR" sz="1200" b="1" dirty="0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 real</a:t>
            </a:r>
          </a:p>
        </p:txBody>
      </p:sp>
      <p:sp>
        <p:nvSpPr>
          <p:cNvPr id="39" name="ZoneTexte 37"/>
          <p:cNvSpPr txBox="1"/>
          <p:nvPr/>
        </p:nvSpPr>
        <p:spPr>
          <a:xfrm>
            <a:off x="2500298" y="5572140"/>
            <a:ext cx="1000132" cy="276999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1200" b="1" dirty="0" smtClean="0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fr-FR" sz="1200" b="1" dirty="0" err="1" smtClean="0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Ruiseñor</a:t>
            </a:r>
            <a:endParaRPr lang="fr-FR" sz="12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41" name="ZoneTexte 39"/>
          <p:cNvSpPr txBox="1"/>
          <p:nvPr/>
        </p:nvSpPr>
        <p:spPr>
          <a:xfrm>
            <a:off x="4214810" y="1571612"/>
            <a:ext cx="916020" cy="276999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1200" b="1" dirty="0" err="1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Curruca</a:t>
            </a:r>
            <a:r>
              <a:rPr lang="fr-FR" sz="1200" b="1" dirty="0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 </a:t>
            </a:r>
          </a:p>
        </p:txBody>
      </p:sp>
      <p:pic>
        <p:nvPicPr>
          <p:cNvPr id="42" name="Image 23" descr="var_merle_noir_male.jpg">
            <a:hlinkClick r:id="" action="ppaction://noaction">
              <a:snd r:embed="rId31" name="merle bis.wav"/>
            </a:hlinkClick>
          </p:cNvPr>
          <p:cNvPicPr>
            <a:picLocks noChangeAspect="1"/>
          </p:cNvPicPr>
          <p:nvPr/>
        </p:nvPicPr>
        <p:blipFill>
          <a:blip r:embed="rId32"/>
          <a:srcRect l="14286" t="14286" r="14285" b="14285"/>
          <a:stretch>
            <a:fillRect/>
          </a:stretch>
        </p:blipFill>
        <p:spPr bwMode="auto">
          <a:xfrm>
            <a:off x="7715272" y="2428868"/>
            <a:ext cx="857256" cy="928694"/>
          </a:xfrm>
          <a:prstGeom prst="rect">
            <a:avLst/>
          </a:prstGeom>
          <a:ln w="38100" cap="sq">
            <a:solidFill>
              <a:schemeClr val="tx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3" name="42 CuadroTexto"/>
          <p:cNvSpPr txBox="1"/>
          <p:nvPr/>
        </p:nvSpPr>
        <p:spPr>
          <a:xfrm>
            <a:off x="2143108" y="6000768"/>
            <a:ext cx="5131854" cy="307777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rial Black" pitchFamily="34" charset="0"/>
              </a:rPr>
              <a:t>Has </a:t>
            </a:r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rial Black" pitchFamily="34" charset="0"/>
              </a:rPr>
              <a:t>click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rial Black" pitchFamily="34" charset="0"/>
              </a:rPr>
              <a:t> en cada pajarito para escuchar su canto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35000">
    <p:sndAc>
      <p:endSnd/>
    </p:sndAc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61653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8886"/>
          </a:xfrm>
          <a:prstGeom prst="rect">
            <a:avLst/>
          </a:prstGeom>
        </p:spPr>
      </p:pic>
      <p:pic>
        <p:nvPicPr>
          <p:cNvPr id="5" name="4 Imagen" descr="hermoso-pajarillo-azul-sobre-las-ramas-de-los-árboles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8572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1030" name="Picture 6" descr="glittertextmaker.inf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5857892"/>
            <a:ext cx="2733675" cy="381001"/>
          </a:xfrm>
          <a:prstGeom prst="rect">
            <a:avLst/>
          </a:prstGeom>
          <a:noFill/>
        </p:spPr>
      </p:pic>
      <p:pic>
        <p:nvPicPr>
          <p:cNvPr id="1032" name="Picture 8" descr="glittertextmaker.inf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6286520"/>
            <a:ext cx="440530" cy="23812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ANTAN Y ENCANTAN -AVES COLORIDAS-">
  <a:themeElements>
    <a:clrScheme name="Personalizado 3">
      <a:dk1>
        <a:sysClr val="windowText" lastClr="000000"/>
      </a:dk1>
      <a:lt1>
        <a:srgbClr val="FFEBA3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CANTAN Y ENCANTAN -AVES COLORIDAS-</Template>
  <TotalTime>0</TotalTime>
  <Words>68</Words>
  <Application>Microsoft Office PowerPoint</Application>
  <PresentationFormat>Presentación en pantalla (4:3)</PresentationFormat>
  <Paragraphs>31</Paragraphs>
  <Slides>35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CANTAN Y ENCANTAN -AVES COLORIDAS-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2013-02-28T21:56:13Z</dcterms:created>
  <dcterms:modified xsi:type="dcterms:W3CDTF">2013-02-28T22:03:43Z</dcterms:modified>
</cp:coreProperties>
</file>