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98" r:id="rId4"/>
    <p:sldId id="283" r:id="rId5"/>
    <p:sldId id="258" r:id="rId6"/>
    <p:sldId id="257" r:id="rId7"/>
    <p:sldId id="303" r:id="rId8"/>
    <p:sldId id="262" r:id="rId9"/>
    <p:sldId id="266" r:id="rId10"/>
    <p:sldId id="304" r:id="rId11"/>
    <p:sldId id="259" r:id="rId12"/>
    <p:sldId id="267" r:id="rId13"/>
    <p:sldId id="305" r:id="rId14"/>
    <p:sldId id="260" r:id="rId15"/>
    <p:sldId id="271" r:id="rId16"/>
    <p:sldId id="306" r:id="rId17"/>
    <p:sldId id="263" r:id="rId18"/>
    <p:sldId id="273" r:id="rId19"/>
    <p:sldId id="307" r:id="rId20"/>
    <p:sldId id="275" r:id="rId21"/>
    <p:sldId id="270" r:id="rId22"/>
    <p:sldId id="308" r:id="rId23"/>
    <p:sldId id="274" r:id="rId24"/>
    <p:sldId id="279" r:id="rId25"/>
    <p:sldId id="309" r:id="rId26"/>
    <p:sldId id="277" r:id="rId27"/>
    <p:sldId id="268" r:id="rId28"/>
    <p:sldId id="310" r:id="rId29"/>
    <p:sldId id="281" r:id="rId30"/>
    <p:sldId id="289" r:id="rId31"/>
    <p:sldId id="311" r:id="rId32"/>
    <p:sldId id="278" r:id="rId33"/>
    <p:sldId id="293" r:id="rId34"/>
    <p:sldId id="312" r:id="rId35"/>
    <p:sldId id="288" r:id="rId36"/>
    <p:sldId id="291" r:id="rId37"/>
    <p:sldId id="313" r:id="rId38"/>
    <p:sldId id="294" r:id="rId39"/>
    <p:sldId id="296" r:id="rId40"/>
    <p:sldId id="314" r:id="rId41"/>
    <p:sldId id="300" r:id="rId42"/>
    <p:sldId id="302" r:id="rId43"/>
    <p:sldId id="315" r:id="rId44"/>
    <p:sldId id="292" r:id="rId45"/>
    <p:sldId id="316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BjP29cxAKBFOWuKMt8LEg" hashData="PW4O7II3X3v242BHEHhhM70tGs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DFF"/>
    <a:srgbClr val="006C31"/>
    <a:srgbClr val="007434"/>
    <a:srgbClr val="783416"/>
    <a:srgbClr val="FF9900"/>
    <a:srgbClr val="CC00CC"/>
    <a:srgbClr val="CC0066"/>
    <a:srgbClr val="FFD757"/>
    <a:srgbClr val="FFE269"/>
    <a:srgbClr val="572E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01136-8BC6-4300-95AE-5D650B0E9763}" type="datetimeFigureOut">
              <a:rPr lang="es-PE" smtClean="0"/>
              <a:pPr/>
              <a:t>11/10/2021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A6373-88CF-45FE-BA01-6D15045BE6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chemeClr val="accent3">
                <a:lumMod val="75000"/>
              </a:schemeClr>
            </a:gs>
            <a:gs pos="50000">
              <a:srgbClr val="8A0066">
                <a:shade val="67500"/>
                <a:satMod val="115000"/>
              </a:srgbClr>
            </a:gs>
            <a:gs pos="100000">
              <a:srgbClr val="8A00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ss-and-pink-flowers-summer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15222">
                  <a:shade val="67500"/>
                  <a:satMod val="115000"/>
                </a:srgbClr>
              </a:gs>
              <a:gs pos="100000">
                <a:srgbClr val="415222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BDFF">
                  <a:shade val="67500"/>
                  <a:satMod val="115000"/>
                </a:srgbClr>
              </a:gs>
              <a:gs pos="100000">
                <a:srgbClr val="FFBD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CC"/>
              </a:gs>
              <a:gs pos="50000">
                <a:srgbClr val="415222">
                  <a:shade val="67500"/>
                  <a:satMod val="115000"/>
                </a:srgbClr>
              </a:gs>
              <a:gs pos="100000">
                <a:srgbClr val="41522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95145004640406.png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3286116" y="588784"/>
            <a:ext cx="2357454" cy="919191"/>
          </a:xfrm>
          <a:prstGeom prst="rect">
            <a:avLst/>
          </a:prstGeom>
        </p:spPr>
      </p:pic>
      <p:pic>
        <p:nvPicPr>
          <p:cNvPr id="6" name="5 Imagen" descr="cooltext395145060939577.pn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2428860" y="1428742"/>
            <a:ext cx="4077110" cy="1046022"/>
          </a:xfrm>
          <a:prstGeom prst="rect">
            <a:avLst/>
          </a:prstGeom>
        </p:spPr>
      </p:pic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285720" y="4467470"/>
            <a:ext cx="2428892" cy="325825"/>
          </a:xfrm>
          <a:prstGeom prst="rect">
            <a:avLst/>
          </a:prstGeom>
          <a:noFill/>
        </p:spPr>
      </p:pic>
      <p:pic>
        <p:nvPicPr>
          <p:cNvPr id="8" name="7 Imagen" descr="Grass-and-pink-flowers-summer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15222">
                  <a:shade val="67500"/>
                  <a:satMod val="115000"/>
                </a:srgbClr>
              </a:gs>
              <a:gs pos="100000">
                <a:srgbClr val="415222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</p:pic>
    </p:spTree>
  </p:cSld>
  <p:clrMapOvr>
    <a:masterClrMapping/>
  </p:clrMapOvr>
  <p:transition advClick="0" advTm="20000">
    <p:sndAc>
      <p:stSnd loop="1">
        <p:snd r:embed="rId2" name="Voces de Primavera - Johan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83416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flowers-sunglass-hat-funny-pictur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357304"/>
            <a:ext cx="264320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 ciencia nunca ha funcionado como un agente tranquilizante tan eficaz como un soleado día de primavera” </a:t>
            </a:r>
          </a:p>
          <a:p>
            <a:r>
              <a:rPr lang="es-PE" sz="1200" b="1" dirty="0" smtClean="0"/>
              <a:t>W. </a:t>
            </a:r>
            <a:r>
              <a:rPr lang="es-PE" sz="1200" b="1" dirty="0" err="1" smtClean="0"/>
              <a:t>Earl</a:t>
            </a:r>
            <a:r>
              <a:rPr lang="es-PE" sz="1200" b="1" dirty="0" smtClean="0"/>
              <a:t> Hall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8D3DCF">
                <a:shade val="67500"/>
                <a:satMod val="115000"/>
              </a:srgbClr>
            </a:gs>
            <a:gs pos="100000">
              <a:srgbClr val="8D3DC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ilegia-purple-flower-macro-photography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5000">
                <a:srgbClr val="6A28A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1000">
                <a:schemeClr val="accent3">
                  <a:lumMod val="50000"/>
                </a:schemeClr>
              </a:gs>
              <a:gs pos="50000">
                <a:srgbClr val="CDC800">
                  <a:shade val="67500"/>
                  <a:satMod val="115000"/>
                </a:srgbClr>
              </a:gs>
              <a:gs pos="100000">
                <a:srgbClr val="CDC8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745A2">
                <a:shade val="67500"/>
                <a:satMod val="115000"/>
              </a:srgbClr>
            </a:gs>
            <a:gs pos="100000">
              <a:srgbClr val="C745A2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ilegia-pink-flowers-spring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BDFF">
                  <a:shade val="67500"/>
                  <a:satMod val="115000"/>
                </a:srgbClr>
              </a:gs>
              <a:gs pos="100000">
                <a:srgbClr val="FFBD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714494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 puesta del sol en primavera camina sobre la cola del faisán dorado.”</a:t>
            </a:r>
          </a:p>
          <a:p>
            <a:pPr algn="ctr"/>
            <a:endParaRPr lang="es-PE" sz="1200" dirty="0" smtClean="0"/>
          </a:p>
          <a:p>
            <a:r>
              <a:rPr lang="es-PE" sz="1200" b="1" dirty="0" err="1" smtClean="0"/>
              <a:t>Yosa</a:t>
            </a:r>
            <a:r>
              <a:rPr lang="es-PE" sz="1200" b="1" dirty="0" smtClean="0"/>
              <a:t> </a:t>
            </a:r>
            <a:r>
              <a:rPr lang="es-PE" sz="1200" b="1" dirty="0" err="1" smtClean="0"/>
              <a:t>Buson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2134E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flowers-bloom-spring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8590FB"/>
              </a:gs>
              <a:gs pos="50000">
                <a:srgbClr val="2134EB">
                  <a:shade val="67500"/>
                  <a:satMod val="115000"/>
                </a:srgbClr>
              </a:gs>
              <a:gs pos="100000">
                <a:srgbClr val="2134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flowers-basket-window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134EB"/>
              </a:gs>
              <a:gs pos="50000">
                <a:srgbClr val="C745A2">
                  <a:shade val="67500"/>
                  <a:satMod val="115000"/>
                </a:srgbClr>
              </a:gs>
              <a:gs pos="100000">
                <a:srgbClr val="C745A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714494"/>
            <a:ext cx="264320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“En el corazón de todos los inviernos vive una primavera palpitante y detrás de cada noche, viene una aurora sonriente” </a:t>
            </a:r>
          </a:p>
          <a:p>
            <a:r>
              <a:rPr lang="es-PE" sz="1200" b="1" dirty="0" err="1" smtClean="0"/>
              <a:t>Khalil</a:t>
            </a:r>
            <a:r>
              <a:rPr lang="es-PE" sz="1200" b="1" dirty="0" smtClean="0"/>
              <a:t> </a:t>
            </a:r>
            <a:r>
              <a:rPr lang="es-PE" sz="1200" b="1" dirty="0" err="1" smtClean="0"/>
              <a:t>Gibran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A16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mboo-green-leaves-stones-pink-phalaenopsis-water-SPA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745A2">
                  <a:shade val="67500"/>
                  <a:satMod val="115000"/>
                </a:srgbClr>
              </a:gs>
              <a:gs pos="100000">
                <a:srgbClr val="C745A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134EB"/>
              </a:gs>
              <a:gs pos="50000">
                <a:srgbClr val="2134EB">
                  <a:tint val="44500"/>
                  <a:satMod val="160000"/>
                </a:srgbClr>
              </a:gs>
              <a:gs pos="100000">
                <a:srgbClr val="2134EB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006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flowers-pink-white-purple-vase-garden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714494"/>
            <a:ext cx="264320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 primavera es la forma en que la naturaleza dice:” ¡Vamos de fiesta!”, </a:t>
            </a:r>
          </a:p>
          <a:p>
            <a:endParaRPr lang="es-PE" sz="1600" b="1" dirty="0" smtClean="0"/>
          </a:p>
          <a:p>
            <a:r>
              <a:rPr lang="es-PE" sz="1200" b="1" dirty="0" err="1" smtClean="0"/>
              <a:t>Robin</a:t>
            </a:r>
            <a:r>
              <a:rPr lang="es-PE" sz="1200" b="1" dirty="0" smtClean="0"/>
              <a:t> Williams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FB7F7"/>
            </a:gs>
            <a:gs pos="50000">
              <a:srgbClr val="3626AA">
                <a:shade val="67500"/>
                <a:satMod val="115000"/>
              </a:srgbClr>
            </a:gs>
            <a:gs pos="100000">
              <a:srgbClr val="3626A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sket-white-and-purple-flowers-love-heart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EB97">
                  <a:shade val="67500"/>
                  <a:satMod val="115000"/>
                </a:srgbClr>
              </a:gs>
              <a:gs pos="100000">
                <a:srgbClr val="FFEB9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FFFC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rbera-flowers-orange-yellow-red-glass-bottle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714494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“Un optimista es la personificación humana de la primavera.”</a:t>
            </a:r>
          </a:p>
          <a:p>
            <a:r>
              <a:rPr lang="es-PE" sz="1200" b="1" dirty="0" smtClean="0"/>
              <a:t> </a:t>
            </a:r>
          </a:p>
          <a:p>
            <a:r>
              <a:rPr lang="es-PE" sz="1200" b="1" dirty="0" err="1" smtClean="0"/>
              <a:t>Susan</a:t>
            </a:r>
            <a:r>
              <a:rPr lang="es-PE" sz="1200" b="1" dirty="0" smtClean="0"/>
              <a:t> J. </a:t>
            </a:r>
            <a:r>
              <a:rPr lang="es-PE" sz="1200" b="1" dirty="0" err="1" smtClean="0"/>
              <a:t>Bissonette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tx2">
                <a:lumMod val="60000"/>
                <a:lumOff val="40000"/>
              </a:schemeClr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hydrangea-flowers-vase-fenc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A1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21BB5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ning-glory-purple-and-pink-flower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FF">
                  <a:shade val="67500"/>
                  <a:satMod val="115000"/>
                </a:srgbClr>
              </a:gs>
              <a:gs pos="100000">
                <a:srgbClr val="FF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1000114"/>
            <a:ext cx="264320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200" b="1" dirty="0" smtClean="0"/>
              <a:t>“</a:t>
            </a:r>
            <a:r>
              <a:rPr lang="es-PE" sz="1600" b="1" dirty="0" smtClean="0"/>
              <a:t>Lo único que podría estropear el día era la gente. Las personas fueron siempre las limitantes de la felicidad a excepción de las muy pocas que eran tan buenas como la misma primavera.”  </a:t>
            </a:r>
          </a:p>
          <a:p>
            <a:r>
              <a:rPr lang="es-PE" sz="1200" b="1" dirty="0" smtClean="0"/>
              <a:t> </a:t>
            </a:r>
          </a:p>
          <a:p>
            <a:r>
              <a:rPr lang="es-PE" sz="1200" b="1" dirty="0" err="1" smtClean="0"/>
              <a:t>Ernest</a:t>
            </a:r>
            <a:r>
              <a:rPr lang="es-PE" sz="1200" b="1" dirty="0" smtClean="0"/>
              <a:t> Hemingway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3180A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ange-flowers-marigolds-basket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3180A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gerberas-pink-flowers-tulips-basket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1428742"/>
            <a:ext cx="264320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El día que El Señor creó la esperanza probablemente fue el mismo día que creó la primavera.” </a:t>
            </a:r>
          </a:p>
          <a:p>
            <a:r>
              <a:rPr lang="es-PE" sz="1200" b="1" dirty="0" smtClean="0"/>
              <a:t>Bern Williams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FF99FF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therlands-Keukenhof-Gardens-tulips-pond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99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-gladiolus-flower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763B2">
                  <a:shade val="67500"/>
                  <a:satMod val="115000"/>
                </a:srgbClr>
              </a:gs>
              <a:gs pos="100000">
                <a:srgbClr val="C763B2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1214428"/>
            <a:ext cx="26432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“Si no tuviéramos invierno, la primavera no sería tan agradable: si no le sintiéramos a veces gusto a la adversidad, la prosperidad no sería tan bienvenida.” </a:t>
            </a:r>
          </a:p>
          <a:p>
            <a:pPr algn="ctr"/>
            <a:endParaRPr lang="es-PE" sz="1200" i="1" dirty="0" smtClean="0"/>
          </a:p>
          <a:p>
            <a:r>
              <a:rPr lang="es-PE" sz="1200" b="1" dirty="0" err="1" smtClean="0"/>
              <a:t>Anne</a:t>
            </a:r>
            <a:r>
              <a:rPr lang="es-PE" sz="1200" b="1" dirty="0" smtClean="0"/>
              <a:t> </a:t>
            </a:r>
            <a:r>
              <a:rPr lang="es-PE" sz="1200" b="1" dirty="0" err="1" smtClean="0"/>
              <a:t>Bradstreet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FF">
                <a:shade val="67500"/>
                <a:satMod val="115000"/>
              </a:srgbClr>
            </a:gs>
            <a:gs pos="100000">
              <a:srgbClr val="FF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-and-white-asters-vase-toy-bik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763B2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0099"/>
              </a:gs>
              <a:gs pos="50000">
                <a:srgbClr val="FFD89F">
                  <a:shade val="67500"/>
                  <a:satMod val="115000"/>
                </a:srgbClr>
              </a:gs>
              <a:gs pos="100000">
                <a:srgbClr val="FFD89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3135CF">
                <a:shade val="67500"/>
                <a:satMod val="115000"/>
              </a:srgbClr>
            </a:gs>
            <a:gs pos="100000">
              <a:srgbClr val="3135C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flowers-vase-window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071684"/>
            <a:ext cx="26432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 primavera es cuando la vida está en todo” </a:t>
            </a:r>
          </a:p>
          <a:p>
            <a:endParaRPr lang="es-PE" sz="1200" b="1" dirty="0" smtClean="0"/>
          </a:p>
          <a:p>
            <a:r>
              <a:rPr lang="es-PE" sz="1200" b="1" dirty="0" smtClean="0"/>
              <a:t>Christina </a:t>
            </a:r>
            <a:r>
              <a:rPr lang="es-PE" sz="1200" b="1" dirty="0" err="1" smtClean="0"/>
              <a:t>Rossetti</a:t>
            </a: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-roses-flowers-basket-grass_3840x2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763B2">
                  <a:shade val="67500"/>
                  <a:satMod val="115000"/>
                </a:srgbClr>
              </a:gs>
              <a:gs pos="100000">
                <a:srgbClr val="C763B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ple-morning-glory-pink-rose-vas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rgbClr val="7153DF">
                  <a:shade val="67500"/>
                  <a:satMod val="115000"/>
                </a:srgbClr>
              </a:gs>
              <a:gs pos="100000">
                <a:srgbClr val="7153D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1785932"/>
            <a:ext cx="2643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600" b="1" dirty="0" smtClean="0"/>
              <a:t>“Doña Primavera de aliento fecundo, se ríe de todas las penas del mundo”</a:t>
            </a:r>
          </a:p>
          <a:p>
            <a:pPr fontAlgn="base"/>
            <a:endParaRPr lang="es-PE" sz="1200" b="1" dirty="0" smtClean="0"/>
          </a:p>
          <a:p>
            <a:pPr fontAlgn="base"/>
            <a:r>
              <a:rPr lang="es-PE" sz="1200" b="1" dirty="0" smtClean="0"/>
              <a:t>Gabriela Mistral</a:t>
            </a:r>
          </a:p>
          <a:p>
            <a:r>
              <a:rPr lang="es-PE" sz="1200" b="1" dirty="0" smtClean="0"/>
              <a:t/>
            </a:r>
            <a:br>
              <a:rPr lang="es-PE" sz="1200" b="1" dirty="0" smtClean="0"/>
            </a:br>
            <a:endParaRPr lang="es-PE" sz="12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82F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-flowers-blue-sky-cloud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60000">
                <a:shade val="67500"/>
                <a:satMod val="115000"/>
              </a:srgbClr>
            </a:gs>
            <a:gs pos="100000">
              <a:srgbClr val="D6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poppy-flower-close-up-sky-white-cloud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1785932"/>
            <a:ext cx="2786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600" b="1" dirty="0" smtClean="0"/>
              <a:t>En la primavera de  nuestras vidas , recojamos las flores para adornar lo que nos queda por vivir</a:t>
            </a:r>
            <a:endParaRPr lang="es-PE" sz="16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ple-and-pink-asters-glass-pot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135C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7434">
                <a:shade val="67500"/>
                <a:satMod val="115000"/>
              </a:srgbClr>
            </a:gs>
            <a:gs pos="100000">
              <a:srgbClr val="00743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and-yellow-hibiscu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178593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600" b="1" dirty="0" smtClean="0"/>
              <a:t>La primavera es la estación</a:t>
            </a:r>
            <a:br>
              <a:rPr lang="es-PE" sz="1600" b="1" dirty="0" smtClean="0"/>
            </a:br>
            <a:r>
              <a:rPr lang="es-PE" sz="1600" b="1" dirty="0" smtClean="0"/>
              <a:t>perfecta para la renovación personal</a:t>
            </a:r>
            <a:endParaRPr lang="es-PE" sz="16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rgbClr val="FFBDFF">
                <a:shade val="67500"/>
                <a:satMod val="115000"/>
              </a:srgbClr>
            </a:gs>
            <a:gs pos="100000">
              <a:srgbClr val="FFB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me-pink-roses-vase-hazy-background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ring-white-sakura-bloom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1785932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t"/>
            <a:r>
              <a:rPr lang="es-PE" sz="1600" b="1" dirty="0" smtClean="0"/>
              <a:t>Para mi la primavera</a:t>
            </a:r>
            <a:br>
              <a:rPr lang="es-PE" sz="1600" b="1" dirty="0" smtClean="0"/>
            </a:br>
            <a:r>
              <a:rPr lang="es-PE" sz="1600" b="1" dirty="0" smtClean="0"/>
              <a:t>no es solo una estación,</a:t>
            </a:r>
            <a:br>
              <a:rPr lang="es-PE" sz="1600" b="1" dirty="0" smtClean="0"/>
            </a:br>
            <a:r>
              <a:rPr lang="es-PE" sz="1600" b="1" dirty="0" smtClean="0"/>
              <a:t>¡es también un estado de animo!</a:t>
            </a:r>
          </a:p>
          <a:p>
            <a:r>
              <a:rPr lang="es-PE" sz="1600" b="1" dirty="0" smtClean="0"/>
              <a:t/>
            </a:r>
            <a:br>
              <a:rPr lang="es-PE" sz="1600" b="1" dirty="0" smtClean="0"/>
            </a:br>
            <a:endParaRPr lang="es-PE" sz="16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C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ing-can-pink-and-white-flowers-flowering-sunshin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E269">
                  <a:shade val="67500"/>
                  <a:satMod val="115000"/>
                </a:srgbClr>
              </a:gs>
              <a:gs pos="100000">
                <a:srgbClr val="FFE26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7434">
                <a:shade val="67500"/>
                <a:satMod val="115000"/>
              </a:srgbClr>
            </a:gs>
            <a:gs pos="100000">
              <a:srgbClr val="007434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ellow-pink-blue-flowers-bucket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72EBE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269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6f02-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357554" y="1785932"/>
            <a:ext cx="307183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t"/>
            <a:r>
              <a:rPr lang="es-PE" sz="1600" b="1" dirty="0" smtClean="0"/>
              <a:t>Adoro mirar las flores</a:t>
            </a:r>
            <a:br>
              <a:rPr lang="es-PE" sz="1600" b="1" dirty="0" smtClean="0"/>
            </a:br>
            <a:r>
              <a:rPr lang="es-PE" sz="1600" b="1" dirty="0" smtClean="0"/>
              <a:t>en el campo, y la primavera </a:t>
            </a:r>
            <a:br>
              <a:rPr lang="es-PE" sz="1600" b="1" dirty="0" smtClean="0"/>
            </a:br>
            <a:r>
              <a:rPr lang="es-PE" sz="1600" b="1" dirty="0" smtClean="0"/>
              <a:t>es una época ideal para ello</a:t>
            </a:r>
          </a:p>
          <a:p>
            <a:pPr algn="ctr"/>
            <a:r>
              <a:rPr lang="es-PE" sz="1600" b="1" dirty="0" smtClean="0"/>
              <a:t/>
            </a:r>
            <a:br>
              <a:rPr lang="es-PE" sz="1600" b="1" dirty="0" smtClean="0"/>
            </a:br>
            <a:endParaRPr lang="es-PE" sz="1600" b="1" dirty="0"/>
          </a:p>
        </p:txBody>
      </p:sp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757"/>
            </a:gs>
            <a:gs pos="50000">
              <a:srgbClr val="007434">
                <a:shade val="67500"/>
                <a:satMod val="115000"/>
              </a:srgbClr>
            </a:gs>
            <a:gs pos="100000">
              <a:srgbClr val="007434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gerbera-petals-fingers-nail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66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ooltext3951458531735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07123">
            <a:off x="7372779" y="3698477"/>
            <a:ext cx="1563555" cy="592720"/>
          </a:xfrm>
          <a:prstGeom prst="rect">
            <a:avLst/>
          </a:prstGeom>
        </p:spPr>
      </p:pic>
      <p:pic>
        <p:nvPicPr>
          <p:cNvPr id="5" name="4 Imagen" descr="thumb-1920-7730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Presentación en pantalla (16:9)</PresentationFormat>
  <Paragraphs>37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300</cp:revision>
  <dcterms:created xsi:type="dcterms:W3CDTF">2021-09-27T16:45:57Z</dcterms:created>
  <dcterms:modified xsi:type="dcterms:W3CDTF">2021-10-11T23:09:17Z</dcterms:modified>
</cp:coreProperties>
</file>