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71"/>
  </p:notesMasterIdLst>
  <p:sldIdLst>
    <p:sldId id="277" r:id="rId3"/>
    <p:sldId id="273" r:id="rId4"/>
    <p:sldId id="345" r:id="rId5"/>
    <p:sldId id="320" r:id="rId6"/>
    <p:sldId id="308" r:id="rId7"/>
    <p:sldId id="346" r:id="rId8"/>
    <p:sldId id="304" r:id="rId9"/>
    <p:sldId id="257" r:id="rId10"/>
    <p:sldId id="347" r:id="rId11"/>
    <p:sldId id="290" r:id="rId12"/>
    <p:sldId id="296" r:id="rId13"/>
    <p:sldId id="348" r:id="rId14"/>
    <p:sldId id="289" r:id="rId15"/>
    <p:sldId id="344" r:id="rId16"/>
    <p:sldId id="349" r:id="rId17"/>
    <p:sldId id="294" r:id="rId18"/>
    <p:sldId id="339" r:id="rId19"/>
    <p:sldId id="350" r:id="rId20"/>
    <p:sldId id="256" r:id="rId21"/>
    <p:sldId id="293" r:id="rId22"/>
    <p:sldId id="292" r:id="rId23"/>
    <p:sldId id="291" r:id="rId24"/>
    <p:sldId id="288" r:id="rId25"/>
    <p:sldId id="287" r:id="rId26"/>
    <p:sldId id="286" r:id="rId27"/>
    <p:sldId id="281" r:id="rId28"/>
    <p:sldId id="285" r:id="rId29"/>
    <p:sldId id="343" r:id="rId30"/>
    <p:sldId id="280" r:id="rId31"/>
    <p:sldId id="278" r:id="rId32"/>
    <p:sldId id="282" r:id="rId33"/>
    <p:sldId id="276" r:id="rId34"/>
    <p:sldId id="274" r:id="rId35"/>
    <p:sldId id="272" r:id="rId36"/>
    <p:sldId id="271" r:id="rId37"/>
    <p:sldId id="267" r:id="rId38"/>
    <p:sldId id="265" r:id="rId39"/>
    <p:sldId id="270" r:id="rId40"/>
    <p:sldId id="269" r:id="rId41"/>
    <p:sldId id="303" r:id="rId42"/>
    <p:sldId id="306" r:id="rId43"/>
    <p:sldId id="263" r:id="rId44"/>
    <p:sldId id="264" r:id="rId45"/>
    <p:sldId id="262" r:id="rId46"/>
    <p:sldId id="327" r:id="rId47"/>
    <p:sldId id="261" r:id="rId48"/>
    <p:sldId id="307" r:id="rId49"/>
    <p:sldId id="298" r:id="rId50"/>
    <p:sldId id="300" r:id="rId51"/>
    <p:sldId id="302" r:id="rId52"/>
    <p:sldId id="301" r:id="rId53"/>
    <p:sldId id="325" r:id="rId54"/>
    <p:sldId id="326" r:id="rId55"/>
    <p:sldId id="299" r:id="rId56"/>
    <p:sldId id="324" r:id="rId57"/>
    <p:sldId id="322" r:id="rId58"/>
    <p:sldId id="321" r:id="rId59"/>
    <p:sldId id="319" r:id="rId60"/>
    <p:sldId id="314" r:id="rId61"/>
    <p:sldId id="336" r:id="rId62"/>
    <p:sldId id="311" r:id="rId63"/>
    <p:sldId id="335" r:id="rId64"/>
    <p:sldId id="338" r:id="rId65"/>
    <p:sldId id="329" r:id="rId66"/>
    <p:sldId id="258" r:id="rId67"/>
    <p:sldId id="260" r:id="rId68"/>
    <p:sldId id="330" r:id="rId69"/>
    <p:sldId id="351" r:id="rId7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m+XLAr/jVE51xDeWYYS/WA" hashData="v07yXaPrjeefg4eJEzHv0HOyIp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CC"/>
    <a:srgbClr val="DAD9F3"/>
    <a:srgbClr val="9B98E0"/>
    <a:srgbClr val="9966FF"/>
    <a:srgbClr val="5600AC"/>
    <a:srgbClr val="4F35BD"/>
    <a:srgbClr val="8B79D9"/>
    <a:srgbClr val="3C00B4"/>
    <a:srgbClr val="FF9933"/>
    <a:srgbClr val="0039A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9668" autoAdjust="0"/>
    <p:restoredTop sz="94660"/>
  </p:normalViewPr>
  <p:slideViewPr>
    <p:cSldViewPr>
      <p:cViewPr>
        <p:scale>
          <a:sx n="50" d="100"/>
          <a:sy n="50" d="100"/>
        </p:scale>
        <p:origin x="-606" y="-46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E0828D3-0F7E-4968-879E-D669D8633BF4}" type="datetimeFigureOut">
              <a:rPr lang="es-ES" smtClean="0"/>
              <a:pPr/>
              <a:t>02/03/2015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EE0D77B-3FBA-42AE-AFD8-A854911DB7C2}"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EE0D77B-3FBA-42AE-AFD8-A854911DB7C2}" type="slidenum">
              <a:rPr lang="es-ES" smtClean="0"/>
              <a:pPr/>
              <a:t>62</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28F5D7B1-4F39-46E2-9D3E-2A7B37095BD8}" type="datetimeFigureOut">
              <a:rPr lang="es-ES" smtClean="0"/>
              <a:pPr/>
              <a:t>02/03/2015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511A489-5A46-4D1D-BBA9-4FD21C54AD6A}" type="slidenum">
              <a:rPr lang="es-ES" smtClean="0"/>
              <a:pPr/>
              <a:t>‹Nº›</a:t>
            </a:fld>
            <a:endParaRPr lang="es-ES"/>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8F5D7B1-4F39-46E2-9D3E-2A7B37095BD8}" type="datetimeFigureOut">
              <a:rPr lang="es-ES" smtClean="0"/>
              <a:pPr/>
              <a:t>02/03/2015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511A489-5A46-4D1D-BBA9-4FD21C54AD6A}" type="slidenum">
              <a:rPr lang="es-ES" smtClean="0"/>
              <a:pPr/>
              <a:t>‹Nº›</a:t>
            </a:fld>
            <a:endParaRPr lang="es-ES"/>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8F5D7B1-4F39-46E2-9D3E-2A7B37095BD8}" type="datetimeFigureOut">
              <a:rPr lang="es-ES" smtClean="0"/>
              <a:pPr/>
              <a:t>02/03/2015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511A489-5A46-4D1D-BBA9-4FD21C54AD6A}" type="slidenum">
              <a:rPr lang="es-ES" smtClean="0"/>
              <a:pPr/>
              <a:t>‹Nº›</a:t>
            </a:fld>
            <a:endParaRPr lang="es-ES"/>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28F5D7B1-4F39-46E2-9D3E-2A7B37095BD8}" type="datetimeFigureOut">
              <a:rPr lang="es-ES" smtClean="0"/>
              <a:pPr/>
              <a:t>02/03/2015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511A489-5A46-4D1D-BBA9-4FD21C54AD6A}" type="slidenum">
              <a:rPr lang="es-ES" smtClean="0"/>
              <a:pPr/>
              <a:t>‹Nº›</a:t>
            </a:fld>
            <a:endParaRPr lang="es-ES"/>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28F5D7B1-4F39-46E2-9D3E-2A7B37095BD8}" type="datetimeFigureOut">
              <a:rPr lang="es-ES" smtClean="0"/>
              <a:pPr/>
              <a:t>02/03/2015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511A489-5A46-4D1D-BBA9-4FD21C54AD6A}" type="slidenum">
              <a:rPr lang="es-ES" smtClean="0"/>
              <a:pPr/>
              <a:t>‹Nº›</a:t>
            </a:fld>
            <a:endParaRPr lang="es-ES"/>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28F5D7B1-4F39-46E2-9D3E-2A7B37095BD8}" type="datetimeFigureOut">
              <a:rPr lang="es-ES" smtClean="0"/>
              <a:pPr/>
              <a:t>02/03/2015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511A489-5A46-4D1D-BBA9-4FD21C54AD6A}" type="slidenum">
              <a:rPr lang="es-ES" smtClean="0"/>
              <a:pPr/>
              <a:t>‹Nº›</a:t>
            </a:fld>
            <a:endParaRPr lang="es-ES"/>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8F5D7B1-4F39-46E2-9D3E-2A7B37095BD8}" type="datetimeFigureOut">
              <a:rPr lang="es-ES" smtClean="0"/>
              <a:pPr/>
              <a:t>02/03/2015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511A489-5A46-4D1D-BBA9-4FD21C54AD6A}" type="slidenum">
              <a:rPr lang="es-ES" smtClean="0"/>
              <a:pPr/>
              <a:t>‹Nº›</a:t>
            </a:fld>
            <a:endParaRPr lang="es-ES"/>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8F5D7B1-4F39-46E2-9D3E-2A7B37095BD8}" type="datetimeFigureOut">
              <a:rPr lang="es-ES" smtClean="0"/>
              <a:pPr/>
              <a:t>02/03/2015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511A489-5A46-4D1D-BBA9-4FD21C54AD6A}" type="slidenum">
              <a:rPr lang="es-ES" smtClean="0"/>
              <a:pPr/>
              <a:t>‹Nº›</a:t>
            </a:fld>
            <a:endParaRPr lang="es-ES"/>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8F5D7B1-4F39-46E2-9D3E-2A7B37095BD8}" type="datetimeFigureOut">
              <a:rPr lang="es-ES" smtClean="0"/>
              <a:pPr/>
              <a:t>02/03/2015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511A489-5A46-4D1D-BBA9-4FD21C54AD6A}" type="slidenum">
              <a:rPr lang="es-ES" smtClean="0"/>
              <a:pPr/>
              <a:t>‹Nº›</a:t>
            </a:fld>
            <a:endParaRPr lang="es-ES"/>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8F5D7B1-4F39-46E2-9D3E-2A7B37095BD8}" type="datetimeFigureOut">
              <a:rPr lang="es-ES" smtClean="0"/>
              <a:pPr/>
              <a:t>02/03/2015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511A489-5A46-4D1D-BBA9-4FD21C54AD6A}" type="slidenum">
              <a:rPr lang="es-ES" smtClean="0"/>
              <a:pPr/>
              <a:t>‹Nº›</a:t>
            </a:fld>
            <a:endParaRPr lang="es-ES"/>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8F5D7B1-4F39-46E2-9D3E-2A7B37095BD8}" type="datetimeFigureOut">
              <a:rPr lang="es-ES" smtClean="0"/>
              <a:pPr/>
              <a:t>02/03/2015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511A489-5A46-4D1D-BBA9-4FD21C54AD6A}" type="slidenum">
              <a:rPr lang="es-ES" smtClean="0"/>
              <a:pPr/>
              <a:t>‹Nº›</a:t>
            </a:fld>
            <a:endParaRPr lang="es-ES"/>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F5D7B1-4F39-46E2-9D3E-2A7B37095BD8}" type="datetimeFigureOut">
              <a:rPr lang="es-ES" smtClean="0"/>
              <a:pPr/>
              <a:t>02/03/2015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11A489-5A46-4D1D-BBA9-4FD21C54AD6A}"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8" Type="http://schemas.openxmlformats.org/officeDocument/2006/relationships/image" Target="../media/image72.png"/><Relationship Id="rId13" Type="http://schemas.openxmlformats.org/officeDocument/2006/relationships/image" Target="../media/image75.png"/><Relationship Id="rId18" Type="http://schemas.openxmlformats.org/officeDocument/2006/relationships/image" Target="../media/image78.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7.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1.png"/><Relationship Id="rId11" Type="http://schemas.openxmlformats.org/officeDocument/2006/relationships/image" Target="../media/image74.png"/><Relationship Id="rId5" Type="http://schemas.openxmlformats.org/officeDocument/2006/relationships/hyperlink" Target="http://www.mispps.com/" TargetMode="External"/><Relationship Id="rId15" Type="http://schemas.openxmlformats.org/officeDocument/2006/relationships/image" Target="../media/image76.png"/><Relationship Id="rId10" Type="http://schemas.openxmlformats.org/officeDocument/2006/relationships/hyperlink" Target="https://www.facebook.com/mispps" TargetMode="External"/><Relationship Id="rId4" Type="http://schemas.openxmlformats.org/officeDocument/2006/relationships/image" Target="../media/image70.png"/><Relationship Id="rId9" Type="http://schemas.openxmlformats.org/officeDocument/2006/relationships/image" Target="../media/image73.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71855"/>
          </a:xfrm>
          <a:gradFill flip="none" rotWithShape="1">
            <a:gsLst>
              <a:gs pos="0">
                <a:schemeClr val="accent4">
                  <a:lumMod val="75000"/>
                </a:schemeClr>
              </a:gs>
              <a:gs pos="50000">
                <a:srgbClr val="3F398F">
                  <a:shade val="67500"/>
                  <a:satMod val="115000"/>
                </a:srgbClr>
              </a:gs>
              <a:gs pos="100000">
                <a:srgbClr val="3F398F">
                  <a:shade val="100000"/>
                  <a:satMod val="115000"/>
                </a:srgbClr>
              </a:gs>
            </a:gsLst>
            <a:lin ang="5400000" scaled="1"/>
            <a:tileRect/>
          </a:gradFill>
        </p:spPr>
        <p:txBody>
          <a:bodyPr/>
          <a:lstStyle/>
          <a:p>
            <a:endParaRPr lang="es-ES" dirty="0"/>
          </a:p>
        </p:txBody>
      </p:sp>
      <p:pic>
        <p:nvPicPr>
          <p:cNvPr id="3" name="2 Imagen" descr="30f02b9bebfd9ce973d39a34ac01a438.jpg"/>
          <p:cNvPicPr>
            <a:picLocks noChangeAspect="1"/>
          </p:cNvPicPr>
          <p:nvPr/>
        </p:nvPicPr>
        <p:blipFill>
          <a:blip r:embed="rId3"/>
          <a:stretch>
            <a:fillRect/>
          </a:stretch>
        </p:blipFill>
        <p:spPr>
          <a:xfrm>
            <a:off x="0" y="0"/>
            <a:ext cx="9179719" cy="6858000"/>
          </a:xfrm>
          <a:prstGeom prst="rect">
            <a:avLst/>
          </a:prstGeom>
        </p:spPr>
      </p:pic>
      <p:sp>
        <p:nvSpPr>
          <p:cNvPr id="11" name="10 Lágrima"/>
          <p:cNvSpPr/>
          <p:nvPr/>
        </p:nvSpPr>
        <p:spPr>
          <a:xfrm>
            <a:off x="3071802" y="0"/>
            <a:ext cx="1357322" cy="1357298"/>
          </a:xfrm>
          <a:prstGeom prst="teardrop">
            <a:avLst/>
          </a:prstGeom>
          <a:noFill/>
          <a:ln>
            <a:solidFill>
              <a:srgbClr val="C3B9FF"/>
            </a:solidFill>
            <a:prstDash val="sysDot"/>
          </a:ln>
          <a:effectLst>
            <a:glow rad="228600">
              <a:srgbClr val="5E28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350246">
            <a:off x="4458115" y="29014"/>
            <a:ext cx="1357322" cy="1357298"/>
          </a:xfrm>
          <a:prstGeom prst="teardrop">
            <a:avLst/>
          </a:prstGeom>
          <a:noFill/>
          <a:ln>
            <a:solidFill>
              <a:srgbClr val="C3B9FF"/>
            </a:solidFill>
            <a:prstDash val="sysDot"/>
          </a:ln>
          <a:effectLst>
            <a:glow rad="228600">
              <a:srgbClr val="5E28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a:off x="3000364" y="571481"/>
            <a:ext cx="1357322" cy="1327382"/>
          </a:xfrm>
          <a:prstGeom prst="teardrop">
            <a:avLst/>
          </a:prstGeom>
          <a:noFill/>
          <a:ln>
            <a:solidFill>
              <a:srgbClr val="C3B9FF"/>
            </a:solidFill>
            <a:prstDash val="sysDot"/>
          </a:ln>
          <a:effectLst>
            <a:glow rad="228600">
              <a:srgbClr val="5E28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6350246">
            <a:off x="4402288" y="585551"/>
            <a:ext cx="1327405" cy="1357298"/>
          </a:xfrm>
          <a:prstGeom prst="teardrop">
            <a:avLst/>
          </a:prstGeom>
          <a:noFill/>
          <a:ln>
            <a:solidFill>
              <a:srgbClr val="C3B9FF"/>
            </a:solidFill>
            <a:prstDash val="sysDot"/>
          </a:ln>
          <a:effectLst>
            <a:glow rad="228600">
              <a:srgbClr val="5E28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a:off x="2999059" y="1428761"/>
            <a:ext cx="1357322" cy="1357298"/>
          </a:xfrm>
          <a:prstGeom prst="teardrop">
            <a:avLst/>
          </a:prstGeom>
          <a:noFill/>
          <a:ln>
            <a:solidFill>
              <a:srgbClr val="C3B9FF"/>
            </a:solidFill>
            <a:prstDash val="sysDot"/>
          </a:ln>
          <a:effectLst>
            <a:glow rad="228600">
              <a:srgbClr val="5E28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6350246">
            <a:off x="4385372" y="1457775"/>
            <a:ext cx="1357322" cy="1357298"/>
          </a:xfrm>
          <a:prstGeom prst="teardrop">
            <a:avLst/>
          </a:prstGeom>
          <a:noFill/>
          <a:ln>
            <a:solidFill>
              <a:srgbClr val="C3B9FF"/>
            </a:solidFill>
            <a:prstDash val="sysDot"/>
          </a:ln>
          <a:effectLst>
            <a:glow rad="228600">
              <a:srgbClr val="5E28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a:off x="2999059" y="2000242"/>
            <a:ext cx="1357322" cy="1327382"/>
          </a:xfrm>
          <a:prstGeom prst="teardrop">
            <a:avLst/>
          </a:prstGeom>
          <a:noFill/>
          <a:ln>
            <a:solidFill>
              <a:srgbClr val="C3B9FF"/>
            </a:solidFill>
            <a:prstDash val="sysDot"/>
          </a:ln>
          <a:effectLst>
            <a:glow rad="228600">
              <a:srgbClr val="5E28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6350246">
            <a:off x="4400983" y="2014312"/>
            <a:ext cx="1327405" cy="1357298"/>
          </a:xfrm>
          <a:prstGeom prst="teardrop">
            <a:avLst/>
          </a:prstGeom>
          <a:noFill/>
          <a:ln>
            <a:solidFill>
              <a:srgbClr val="C3B9FF"/>
            </a:solidFill>
            <a:prstDash val="sysDot"/>
          </a:ln>
          <a:effectLst>
            <a:glow rad="228600">
              <a:srgbClr val="5E28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a:off x="3000364" y="2857496"/>
            <a:ext cx="1357322" cy="1357298"/>
          </a:xfrm>
          <a:prstGeom prst="teardrop">
            <a:avLst/>
          </a:prstGeom>
          <a:noFill/>
          <a:ln>
            <a:solidFill>
              <a:srgbClr val="C3B9FF"/>
            </a:solidFill>
            <a:prstDash val="sysDot"/>
          </a:ln>
          <a:effectLst>
            <a:glow rad="228600">
              <a:srgbClr val="5E28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16350246">
            <a:off x="4315240" y="2886511"/>
            <a:ext cx="1357322" cy="1357298"/>
          </a:xfrm>
          <a:prstGeom prst="teardrop">
            <a:avLst/>
          </a:prstGeom>
          <a:noFill/>
          <a:ln>
            <a:solidFill>
              <a:srgbClr val="C3B9FF"/>
            </a:solidFill>
            <a:prstDash val="sysDot"/>
          </a:ln>
          <a:effectLst>
            <a:glow rad="228600">
              <a:srgbClr val="5E28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a:off x="2928926" y="3429000"/>
            <a:ext cx="1357322" cy="1327382"/>
          </a:xfrm>
          <a:prstGeom prst="teardrop">
            <a:avLst/>
          </a:prstGeom>
          <a:noFill/>
          <a:ln>
            <a:solidFill>
              <a:srgbClr val="C3B9FF"/>
            </a:solidFill>
            <a:prstDash val="sysDot"/>
          </a:ln>
          <a:effectLst>
            <a:glow rad="228600">
              <a:srgbClr val="5E28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16350246">
            <a:off x="4329544" y="3443071"/>
            <a:ext cx="1327405" cy="1357298"/>
          </a:xfrm>
          <a:prstGeom prst="teardrop">
            <a:avLst/>
          </a:prstGeom>
          <a:noFill/>
          <a:ln>
            <a:solidFill>
              <a:srgbClr val="C3B9FF"/>
            </a:solidFill>
            <a:prstDash val="sysDot"/>
          </a:ln>
          <a:effectLst>
            <a:glow rad="228600">
              <a:srgbClr val="5E28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a:off x="2928926" y="4286256"/>
            <a:ext cx="1357322" cy="1357298"/>
          </a:xfrm>
          <a:prstGeom prst="teardrop">
            <a:avLst/>
          </a:prstGeom>
          <a:noFill/>
          <a:ln>
            <a:solidFill>
              <a:srgbClr val="C3B9FF"/>
            </a:solidFill>
            <a:prstDash val="sysDot"/>
          </a:ln>
          <a:effectLst>
            <a:glow rad="228600">
              <a:srgbClr val="5E28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rot="16350246">
            <a:off x="4315239" y="4315271"/>
            <a:ext cx="1357322" cy="1357298"/>
          </a:xfrm>
          <a:prstGeom prst="teardrop">
            <a:avLst/>
          </a:prstGeom>
          <a:noFill/>
          <a:ln>
            <a:solidFill>
              <a:srgbClr val="C3B9FF"/>
            </a:solidFill>
            <a:prstDash val="sysDot"/>
          </a:ln>
          <a:effectLst>
            <a:glow rad="228600">
              <a:srgbClr val="5E28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a:off x="2927620" y="4857761"/>
            <a:ext cx="1357322" cy="1327382"/>
          </a:xfrm>
          <a:prstGeom prst="teardrop">
            <a:avLst/>
          </a:prstGeom>
          <a:noFill/>
          <a:ln>
            <a:solidFill>
              <a:srgbClr val="C3B9FF"/>
            </a:solidFill>
            <a:prstDash val="sysDot"/>
          </a:ln>
          <a:effectLst>
            <a:glow rad="228600">
              <a:srgbClr val="5E28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rot="16350246">
            <a:off x="4329544" y="4871831"/>
            <a:ext cx="1327405" cy="1357298"/>
          </a:xfrm>
          <a:prstGeom prst="teardrop">
            <a:avLst/>
          </a:prstGeom>
          <a:noFill/>
          <a:ln>
            <a:solidFill>
              <a:srgbClr val="C3B9FF"/>
            </a:solidFill>
            <a:prstDash val="sysDot"/>
          </a:ln>
          <a:effectLst>
            <a:glow rad="228600">
              <a:srgbClr val="5E28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a:off x="2927620" y="5472561"/>
            <a:ext cx="1357322" cy="1327382"/>
          </a:xfrm>
          <a:prstGeom prst="teardrop">
            <a:avLst/>
          </a:prstGeom>
          <a:noFill/>
          <a:ln>
            <a:solidFill>
              <a:srgbClr val="C3B9FF"/>
            </a:solidFill>
            <a:prstDash val="sysDot"/>
          </a:ln>
          <a:effectLst>
            <a:glow rad="228600">
              <a:srgbClr val="5E28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ágrima"/>
          <p:cNvSpPr/>
          <p:nvPr/>
        </p:nvSpPr>
        <p:spPr>
          <a:xfrm rot="16350246">
            <a:off x="4329544" y="5486631"/>
            <a:ext cx="1327405" cy="1357298"/>
          </a:xfrm>
          <a:prstGeom prst="teardrop">
            <a:avLst/>
          </a:prstGeom>
          <a:noFill/>
          <a:ln>
            <a:solidFill>
              <a:srgbClr val="C3B9FF"/>
            </a:solidFill>
            <a:prstDash val="sysDot"/>
          </a:ln>
          <a:effectLst>
            <a:glow rad="228600">
              <a:srgbClr val="5E28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9642" name="Picture 10" descr="Rendered Image"/>
          <p:cNvPicPr>
            <a:picLocks noChangeAspect="1" noChangeArrowheads="1"/>
          </p:cNvPicPr>
          <p:nvPr/>
        </p:nvPicPr>
        <p:blipFill>
          <a:blip r:embed="rId4">
            <a:lum contrast="40000"/>
          </a:blip>
          <a:srcRect/>
          <a:stretch>
            <a:fillRect/>
          </a:stretch>
        </p:blipFill>
        <p:spPr bwMode="auto">
          <a:xfrm>
            <a:off x="500034" y="928670"/>
            <a:ext cx="4027085" cy="962027"/>
          </a:xfrm>
          <a:prstGeom prst="rect">
            <a:avLst/>
          </a:prstGeom>
          <a:noFill/>
        </p:spPr>
      </p:pic>
      <p:pic>
        <p:nvPicPr>
          <p:cNvPr id="69644" name="Picture 12" descr="Rendered Image"/>
          <p:cNvPicPr>
            <a:picLocks noChangeAspect="1" noChangeArrowheads="1"/>
          </p:cNvPicPr>
          <p:nvPr/>
        </p:nvPicPr>
        <p:blipFill>
          <a:blip r:embed="rId5">
            <a:lum contrast="40000"/>
          </a:blip>
          <a:srcRect/>
          <a:stretch>
            <a:fillRect/>
          </a:stretch>
        </p:blipFill>
        <p:spPr bwMode="auto">
          <a:xfrm>
            <a:off x="1785918" y="2357430"/>
            <a:ext cx="1228725" cy="800100"/>
          </a:xfrm>
          <a:prstGeom prst="rect">
            <a:avLst/>
          </a:prstGeom>
          <a:noFill/>
        </p:spPr>
      </p:pic>
      <p:pic>
        <p:nvPicPr>
          <p:cNvPr id="69646" name="Picture 14" descr="Rendered Image"/>
          <p:cNvPicPr>
            <a:picLocks noChangeAspect="1" noChangeArrowheads="1"/>
          </p:cNvPicPr>
          <p:nvPr/>
        </p:nvPicPr>
        <p:blipFill>
          <a:blip r:embed="rId6">
            <a:lum contrast="40000"/>
          </a:blip>
          <a:srcRect/>
          <a:stretch>
            <a:fillRect/>
          </a:stretch>
        </p:blipFill>
        <p:spPr bwMode="auto">
          <a:xfrm>
            <a:off x="500034" y="3714752"/>
            <a:ext cx="3924303" cy="857256"/>
          </a:xfrm>
          <a:prstGeom prst="rect">
            <a:avLst/>
          </a:prstGeom>
          <a:noFill/>
        </p:spPr>
      </p:pic>
      <p:sp>
        <p:nvSpPr>
          <p:cNvPr id="33" name="32 CuadroTexto"/>
          <p:cNvSpPr txBox="1"/>
          <p:nvPr/>
        </p:nvSpPr>
        <p:spPr>
          <a:xfrm>
            <a:off x="285720" y="6143644"/>
            <a:ext cx="3366627" cy="369332"/>
          </a:xfrm>
          <a:prstGeom prst="rect">
            <a:avLst/>
          </a:prstGeom>
          <a:noFill/>
        </p:spPr>
        <p:txBody>
          <a:bodyPr wrap="none" rtlCol="0">
            <a:spAutoFit/>
          </a:bodyPr>
          <a:lstStyle/>
          <a:p>
            <a:r>
              <a:rPr lang="es-ES_tradnl" b="1" dirty="0" smtClean="0">
                <a:solidFill>
                  <a:srgbClr val="DAD9F3"/>
                </a:solidFill>
                <a:effectLst>
                  <a:outerShdw blurRad="38100" dist="38100" dir="2700000" algn="tl">
                    <a:srgbClr val="000000">
                      <a:alpha val="43137"/>
                    </a:srgbClr>
                  </a:outerShdw>
                </a:effectLst>
              </a:rPr>
              <a:t>Esta es una creación de Raquel</a:t>
            </a:r>
            <a:endParaRPr lang="es-ES" b="1" dirty="0">
              <a:solidFill>
                <a:srgbClr val="DAD9F3"/>
              </a:solidFill>
              <a:effectLst>
                <a:outerShdw blurRad="38100" dist="38100" dir="2700000" algn="tl">
                  <a:srgbClr val="000000">
                    <a:alpha val="43137"/>
                  </a:srgbClr>
                </a:outerShdw>
              </a:effectLst>
            </a:endParaRPr>
          </a:p>
        </p:txBody>
      </p:sp>
      <p:sp>
        <p:nvSpPr>
          <p:cNvPr id="34" name="33 CuadroTexto"/>
          <p:cNvSpPr txBox="1"/>
          <p:nvPr/>
        </p:nvSpPr>
        <p:spPr>
          <a:xfrm>
            <a:off x="285720" y="5572140"/>
            <a:ext cx="3201517" cy="584775"/>
          </a:xfrm>
          <a:prstGeom prst="rect">
            <a:avLst/>
          </a:prstGeom>
          <a:noFill/>
        </p:spPr>
        <p:txBody>
          <a:bodyPr wrap="none" rtlCol="0">
            <a:spAutoFit/>
          </a:bodyPr>
          <a:lstStyle/>
          <a:p>
            <a:r>
              <a:rPr lang="es-ES_tradnl" sz="1600" b="1" dirty="0" smtClean="0">
                <a:solidFill>
                  <a:srgbClr val="DAD9F3"/>
                </a:solidFill>
                <a:effectLst>
                  <a:outerShdw blurRad="38100" dist="38100" dir="2700000" algn="tl">
                    <a:srgbClr val="000000">
                      <a:alpha val="43137"/>
                    </a:srgbClr>
                  </a:outerShdw>
                </a:effectLst>
              </a:rPr>
              <a:t>Tema musical: Ladies in Lavender</a:t>
            </a:r>
          </a:p>
          <a:p>
            <a:r>
              <a:rPr lang="es-ES_tradnl" sz="1600" b="1" dirty="0" smtClean="0">
                <a:solidFill>
                  <a:srgbClr val="DAD9F3"/>
                </a:solidFill>
                <a:effectLst>
                  <a:outerShdw blurRad="38100" dist="38100" dir="2700000" algn="tl">
                    <a:srgbClr val="000000">
                      <a:alpha val="43137"/>
                    </a:srgbClr>
                  </a:outerShdw>
                </a:effectLst>
              </a:rPr>
              <a:t>Interpreta : Joshua Bell</a:t>
            </a:r>
            <a:endParaRPr lang="es-ES" sz="1600" b="1" dirty="0">
              <a:solidFill>
                <a:srgbClr val="DAD9F3"/>
              </a:solidFill>
              <a:effectLst>
                <a:outerShdw blurRad="38100" dist="38100" dir="2700000" algn="tl">
                  <a:srgbClr val="000000">
                    <a:alpha val="43137"/>
                  </a:srgbClr>
                </a:outerShdw>
              </a:effectLst>
            </a:endParaRPr>
          </a:p>
        </p:txBody>
      </p:sp>
      <p:pic>
        <p:nvPicPr>
          <p:cNvPr id="35" name="34 Imagen" descr="30f02b9bebfd9ce973d39a34ac01a438.jpg"/>
          <p:cNvPicPr>
            <a:picLocks noChangeAspect="1"/>
          </p:cNvPicPr>
          <p:nvPr/>
        </p:nvPicPr>
        <p:blipFill>
          <a:blip r:embed="rId3"/>
          <a:stretch>
            <a:fillRect/>
          </a:stretch>
        </p:blipFill>
        <p:spPr>
          <a:xfrm>
            <a:off x="-35719" y="0"/>
            <a:ext cx="9179719" cy="6858000"/>
          </a:xfrm>
          <a:prstGeom prst="rect">
            <a:avLst/>
          </a:prstGeom>
        </p:spPr>
      </p:pic>
    </p:spTree>
  </p:cSld>
  <p:clrMapOvr>
    <a:masterClrMapping/>
  </p:clrMapOvr>
  <p:transition advTm="26000">
    <p:sndAc>
      <p:stSnd loop="1">
        <p:snd r:embed="rId2" name="Ladies in Lavender Violin, Joshua Bel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additive="base">
                                        <p:cTn id="10" dur="5000" fill="hold"/>
                                        <p:tgtEl>
                                          <p:spTgt spid="11"/>
                                        </p:tgtEl>
                                        <p:attrNameLst>
                                          <p:attrName>ppt_x</p:attrName>
                                        </p:attrNameLst>
                                      </p:cBhvr>
                                      <p:tavLst>
                                        <p:tav tm="0">
                                          <p:val>
                                            <p:strVal val="#ppt_x"/>
                                          </p:val>
                                        </p:tav>
                                        <p:tav tm="100000">
                                          <p:val>
                                            <p:strVal val="#ppt_x"/>
                                          </p:val>
                                        </p:tav>
                                      </p:tavLst>
                                    </p:anim>
                                    <p:anim calcmode="lin" valueType="num">
                                      <p:cBhvr additive="base">
                                        <p:cTn id="11" dur="5000" fill="hold"/>
                                        <p:tgtEl>
                                          <p:spTgt spid="11"/>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5000" fill="hold"/>
                                        <p:tgtEl>
                                          <p:spTgt spid="12"/>
                                        </p:tgtEl>
                                        <p:attrNameLst>
                                          <p:attrName>ppt_x</p:attrName>
                                        </p:attrNameLst>
                                      </p:cBhvr>
                                      <p:tavLst>
                                        <p:tav tm="0">
                                          <p:val>
                                            <p:strVal val="#ppt_x"/>
                                          </p:val>
                                        </p:tav>
                                        <p:tav tm="100000">
                                          <p:val>
                                            <p:strVal val="#ppt_x"/>
                                          </p:val>
                                        </p:tav>
                                      </p:tavLst>
                                    </p:anim>
                                    <p:anim calcmode="lin" valueType="num">
                                      <p:cBhvr additive="base">
                                        <p:cTn id="15" dur="5000" fill="hold"/>
                                        <p:tgtEl>
                                          <p:spTgt spid="12"/>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5000" fill="hold"/>
                                        <p:tgtEl>
                                          <p:spTgt spid="17"/>
                                        </p:tgtEl>
                                        <p:attrNameLst>
                                          <p:attrName>ppt_x</p:attrName>
                                        </p:attrNameLst>
                                      </p:cBhvr>
                                      <p:tavLst>
                                        <p:tav tm="0">
                                          <p:val>
                                            <p:strVal val="#ppt_x"/>
                                          </p:val>
                                        </p:tav>
                                        <p:tav tm="100000">
                                          <p:val>
                                            <p:strVal val="#ppt_x"/>
                                          </p:val>
                                        </p:tav>
                                      </p:tavLst>
                                    </p:anim>
                                    <p:anim calcmode="lin" valueType="num">
                                      <p:cBhvr additive="base">
                                        <p:cTn id="19" dur="5000" fill="hold"/>
                                        <p:tgtEl>
                                          <p:spTgt spid="1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5000" fill="hold"/>
                                        <p:tgtEl>
                                          <p:spTgt spid="18"/>
                                        </p:tgtEl>
                                        <p:attrNameLst>
                                          <p:attrName>ppt_x</p:attrName>
                                        </p:attrNameLst>
                                      </p:cBhvr>
                                      <p:tavLst>
                                        <p:tav tm="0">
                                          <p:val>
                                            <p:strVal val="#ppt_x"/>
                                          </p:val>
                                        </p:tav>
                                        <p:tav tm="100000">
                                          <p:val>
                                            <p:strVal val="#ppt_x"/>
                                          </p:val>
                                        </p:tav>
                                      </p:tavLst>
                                    </p:anim>
                                    <p:anim calcmode="lin" valueType="num">
                                      <p:cBhvr additive="base">
                                        <p:cTn id="23" dur="5000" fill="hold"/>
                                        <p:tgtEl>
                                          <p:spTgt spid="1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additive="base">
                                        <p:cTn id="26" dur="5000" fill="hold"/>
                                        <p:tgtEl>
                                          <p:spTgt spid="19"/>
                                        </p:tgtEl>
                                        <p:attrNameLst>
                                          <p:attrName>ppt_x</p:attrName>
                                        </p:attrNameLst>
                                      </p:cBhvr>
                                      <p:tavLst>
                                        <p:tav tm="0">
                                          <p:val>
                                            <p:strVal val="#ppt_x"/>
                                          </p:val>
                                        </p:tav>
                                        <p:tav tm="100000">
                                          <p:val>
                                            <p:strVal val="#ppt_x"/>
                                          </p:val>
                                        </p:tav>
                                      </p:tavLst>
                                    </p:anim>
                                    <p:anim calcmode="lin" valueType="num">
                                      <p:cBhvr additive="base">
                                        <p:cTn id="27" dur="5000" fill="hold"/>
                                        <p:tgtEl>
                                          <p:spTgt spid="1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additive="base">
                                        <p:cTn id="30" dur="5000" fill="hold"/>
                                        <p:tgtEl>
                                          <p:spTgt spid="20"/>
                                        </p:tgtEl>
                                        <p:attrNameLst>
                                          <p:attrName>ppt_x</p:attrName>
                                        </p:attrNameLst>
                                      </p:cBhvr>
                                      <p:tavLst>
                                        <p:tav tm="0">
                                          <p:val>
                                            <p:strVal val="#ppt_x"/>
                                          </p:val>
                                        </p:tav>
                                        <p:tav tm="100000">
                                          <p:val>
                                            <p:strVal val="#ppt_x"/>
                                          </p:val>
                                        </p:tav>
                                      </p:tavLst>
                                    </p:anim>
                                    <p:anim calcmode="lin" valueType="num">
                                      <p:cBhvr additive="base">
                                        <p:cTn id="31" dur="5000" fill="hold"/>
                                        <p:tgtEl>
                                          <p:spTgt spid="2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21"/>
                                        </p:tgtEl>
                                        <p:attrNameLst>
                                          <p:attrName>style.visibility</p:attrName>
                                        </p:attrNameLst>
                                      </p:cBhvr>
                                      <p:to>
                                        <p:strVal val="visible"/>
                                      </p:to>
                                    </p:set>
                                    <p:anim calcmode="lin" valueType="num">
                                      <p:cBhvr additive="base">
                                        <p:cTn id="34" dur="5000" fill="hold"/>
                                        <p:tgtEl>
                                          <p:spTgt spid="21"/>
                                        </p:tgtEl>
                                        <p:attrNameLst>
                                          <p:attrName>ppt_x</p:attrName>
                                        </p:attrNameLst>
                                      </p:cBhvr>
                                      <p:tavLst>
                                        <p:tav tm="0">
                                          <p:val>
                                            <p:strVal val="#ppt_x"/>
                                          </p:val>
                                        </p:tav>
                                        <p:tav tm="100000">
                                          <p:val>
                                            <p:strVal val="#ppt_x"/>
                                          </p:val>
                                        </p:tav>
                                      </p:tavLst>
                                    </p:anim>
                                    <p:anim calcmode="lin" valueType="num">
                                      <p:cBhvr additive="base">
                                        <p:cTn id="35" dur="5000" fill="hold"/>
                                        <p:tgtEl>
                                          <p:spTgt spid="2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2"/>
                                        </p:tgtEl>
                                        <p:attrNameLst>
                                          <p:attrName>style.visibility</p:attrName>
                                        </p:attrNameLst>
                                      </p:cBhvr>
                                      <p:to>
                                        <p:strVal val="visible"/>
                                      </p:to>
                                    </p:set>
                                    <p:anim calcmode="lin" valueType="num">
                                      <p:cBhvr additive="base">
                                        <p:cTn id="38" dur="5000" fill="hold"/>
                                        <p:tgtEl>
                                          <p:spTgt spid="22"/>
                                        </p:tgtEl>
                                        <p:attrNameLst>
                                          <p:attrName>ppt_x</p:attrName>
                                        </p:attrNameLst>
                                      </p:cBhvr>
                                      <p:tavLst>
                                        <p:tav tm="0">
                                          <p:val>
                                            <p:strVal val="#ppt_x"/>
                                          </p:val>
                                        </p:tav>
                                        <p:tav tm="100000">
                                          <p:val>
                                            <p:strVal val="#ppt_x"/>
                                          </p:val>
                                        </p:tav>
                                      </p:tavLst>
                                    </p:anim>
                                    <p:anim calcmode="lin" valueType="num">
                                      <p:cBhvr additive="base">
                                        <p:cTn id="39" dur="5000" fill="hold"/>
                                        <p:tgtEl>
                                          <p:spTgt spid="2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additive="base">
                                        <p:cTn id="42" dur="5000" fill="hold"/>
                                        <p:tgtEl>
                                          <p:spTgt spid="23"/>
                                        </p:tgtEl>
                                        <p:attrNameLst>
                                          <p:attrName>ppt_x</p:attrName>
                                        </p:attrNameLst>
                                      </p:cBhvr>
                                      <p:tavLst>
                                        <p:tav tm="0">
                                          <p:val>
                                            <p:strVal val="#ppt_x"/>
                                          </p:val>
                                        </p:tav>
                                        <p:tav tm="100000">
                                          <p:val>
                                            <p:strVal val="#ppt_x"/>
                                          </p:val>
                                        </p:tav>
                                      </p:tavLst>
                                    </p:anim>
                                    <p:anim calcmode="lin" valueType="num">
                                      <p:cBhvr additive="base">
                                        <p:cTn id="43" dur="5000" fill="hold"/>
                                        <p:tgtEl>
                                          <p:spTgt spid="2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4"/>
                                        </p:tgtEl>
                                        <p:attrNameLst>
                                          <p:attrName>style.visibility</p:attrName>
                                        </p:attrNameLst>
                                      </p:cBhvr>
                                      <p:to>
                                        <p:strVal val="visible"/>
                                      </p:to>
                                    </p:set>
                                    <p:anim calcmode="lin" valueType="num">
                                      <p:cBhvr additive="base">
                                        <p:cTn id="46" dur="5000" fill="hold"/>
                                        <p:tgtEl>
                                          <p:spTgt spid="24"/>
                                        </p:tgtEl>
                                        <p:attrNameLst>
                                          <p:attrName>ppt_x</p:attrName>
                                        </p:attrNameLst>
                                      </p:cBhvr>
                                      <p:tavLst>
                                        <p:tav tm="0">
                                          <p:val>
                                            <p:strVal val="#ppt_x"/>
                                          </p:val>
                                        </p:tav>
                                        <p:tav tm="100000">
                                          <p:val>
                                            <p:strVal val="#ppt_x"/>
                                          </p:val>
                                        </p:tav>
                                      </p:tavLst>
                                    </p:anim>
                                    <p:anim calcmode="lin" valueType="num">
                                      <p:cBhvr additive="base">
                                        <p:cTn id="47" dur="5000" fill="hold"/>
                                        <p:tgtEl>
                                          <p:spTgt spid="2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5000" fill="hold"/>
                                        <p:tgtEl>
                                          <p:spTgt spid="25"/>
                                        </p:tgtEl>
                                        <p:attrNameLst>
                                          <p:attrName>ppt_x</p:attrName>
                                        </p:attrNameLst>
                                      </p:cBhvr>
                                      <p:tavLst>
                                        <p:tav tm="0">
                                          <p:val>
                                            <p:strVal val="#ppt_x"/>
                                          </p:val>
                                        </p:tav>
                                        <p:tav tm="100000">
                                          <p:val>
                                            <p:strVal val="#ppt_x"/>
                                          </p:val>
                                        </p:tav>
                                      </p:tavLst>
                                    </p:anim>
                                    <p:anim calcmode="lin" valueType="num">
                                      <p:cBhvr additive="base">
                                        <p:cTn id="51" dur="5000" fill="hold"/>
                                        <p:tgtEl>
                                          <p:spTgt spid="2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6"/>
                                        </p:tgtEl>
                                        <p:attrNameLst>
                                          <p:attrName>style.visibility</p:attrName>
                                        </p:attrNameLst>
                                      </p:cBhvr>
                                      <p:to>
                                        <p:strVal val="visible"/>
                                      </p:to>
                                    </p:set>
                                    <p:anim calcmode="lin" valueType="num">
                                      <p:cBhvr additive="base">
                                        <p:cTn id="54" dur="5000" fill="hold"/>
                                        <p:tgtEl>
                                          <p:spTgt spid="26"/>
                                        </p:tgtEl>
                                        <p:attrNameLst>
                                          <p:attrName>ppt_x</p:attrName>
                                        </p:attrNameLst>
                                      </p:cBhvr>
                                      <p:tavLst>
                                        <p:tav tm="0">
                                          <p:val>
                                            <p:strVal val="#ppt_x"/>
                                          </p:val>
                                        </p:tav>
                                        <p:tav tm="100000">
                                          <p:val>
                                            <p:strVal val="#ppt_x"/>
                                          </p:val>
                                        </p:tav>
                                      </p:tavLst>
                                    </p:anim>
                                    <p:anim calcmode="lin" valueType="num">
                                      <p:cBhvr additive="base">
                                        <p:cTn id="55" dur="5000" fill="hold"/>
                                        <p:tgtEl>
                                          <p:spTgt spid="2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27"/>
                                        </p:tgtEl>
                                        <p:attrNameLst>
                                          <p:attrName>style.visibility</p:attrName>
                                        </p:attrNameLst>
                                      </p:cBhvr>
                                      <p:to>
                                        <p:strVal val="visible"/>
                                      </p:to>
                                    </p:set>
                                    <p:anim calcmode="lin" valueType="num">
                                      <p:cBhvr additive="base">
                                        <p:cTn id="58" dur="5000" fill="hold"/>
                                        <p:tgtEl>
                                          <p:spTgt spid="27"/>
                                        </p:tgtEl>
                                        <p:attrNameLst>
                                          <p:attrName>ppt_x</p:attrName>
                                        </p:attrNameLst>
                                      </p:cBhvr>
                                      <p:tavLst>
                                        <p:tav tm="0">
                                          <p:val>
                                            <p:strVal val="#ppt_x"/>
                                          </p:val>
                                        </p:tav>
                                        <p:tav tm="100000">
                                          <p:val>
                                            <p:strVal val="#ppt_x"/>
                                          </p:val>
                                        </p:tav>
                                      </p:tavLst>
                                    </p:anim>
                                    <p:anim calcmode="lin" valueType="num">
                                      <p:cBhvr additive="base">
                                        <p:cTn id="59" dur="5000" fill="hold"/>
                                        <p:tgtEl>
                                          <p:spTgt spid="2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28"/>
                                        </p:tgtEl>
                                        <p:attrNameLst>
                                          <p:attrName>style.visibility</p:attrName>
                                        </p:attrNameLst>
                                      </p:cBhvr>
                                      <p:to>
                                        <p:strVal val="visible"/>
                                      </p:to>
                                    </p:set>
                                    <p:anim calcmode="lin" valueType="num">
                                      <p:cBhvr additive="base">
                                        <p:cTn id="62" dur="5000" fill="hold"/>
                                        <p:tgtEl>
                                          <p:spTgt spid="28"/>
                                        </p:tgtEl>
                                        <p:attrNameLst>
                                          <p:attrName>ppt_x</p:attrName>
                                        </p:attrNameLst>
                                      </p:cBhvr>
                                      <p:tavLst>
                                        <p:tav tm="0">
                                          <p:val>
                                            <p:strVal val="#ppt_x"/>
                                          </p:val>
                                        </p:tav>
                                        <p:tav tm="100000">
                                          <p:val>
                                            <p:strVal val="#ppt_x"/>
                                          </p:val>
                                        </p:tav>
                                      </p:tavLst>
                                    </p:anim>
                                    <p:anim calcmode="lin" valueType="num">
                                      <p:cBhvr additive="base">
                                        <p:cTn id="63" dur="5000" fill="hold"/>
                                        <p:tgtEl>
                                          <p:spTgt spid="2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9"/>
                                        </p:tgtEl>
                                        <p:attrNameLst>
                                          <p:attrName>style.visibility</p:attrName>
                                        </p:attrNameLst>
                                      </p:cBhvr>
                                      <p:to>
                                        <p:strVal val="visible"/>
                                      </p:to>
                                    </p:set>
                                    <p:anim calcmode="lin" valueType="num">
                                      <p:cBhvr additive="base">
                                        <p:cTn id="66" dur="5000" fill="hold"/>
                                        <p:tgtEl>
                                          <p:spTgt spid="29"/>
                                        </p:tgtEl>
                                        <p:attrNameLst>
                                          <p:attrName>ppt_x</p:attrName>
                                        </p:attrNameLst>
                                      </p:cBhvr>
                                      <p:tavLst>
                                        <p:tav tm="0">
                                          <p:val>
                                            <p:strVal val="#ppt_x"/>
                                          </p:val>
                                        </p:tav>
                                        <p:tav tm="100000">
                                          <p:val>
                                            <p:strVal val="#ppt_x"/>
                                          </p:val>
                                        </p:tav>
                                      </p:tavLst>
                                    </p:anim>
                                    <p:anim calcmode="lin" valueType="num">
                                      <p:cBhvr additive="base">
                                        <p:cTn id="67" dur="5000" fill="hold"/>
                                        <p:tgtEl>
                                          <p:spTgt spid="2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30"/>
                                        </p:tgtEl>
                                        <p:attrNameLst>
                                          <p:attrName>style.visibility</p:attrName>
                                        </p:attrNameLst>
                                      </p:cBhvr>
                                      <p:to>
                                        <p:strVal val="visible"/>
                                      </p:to>
                                    </p:set>
                                    <p:anim calcmode="lin" valueType="num">
                                      <p:cBhvr additive="base">
                                        <p:cTn id="70" dur="5000" fill="hold"/>
                                        <p:tgtEl>
                                          <p:spTgt spid="30"/>
                                        </p:tgtEl>
                                        <p:attrNameLst>
                                          <p:attrName>ppt_x</p:attrName>
                                        </p:attrNameLst>
                                      </p:cBhvr>
                                      <p:tavLst>
                                        <p:tav tm="0">
                                          <p:val>
                                            <p:strVal val="#ppt_x"/>
                                          </p:val>
                                        </p:tav>
                                        <p:tav tm="100000">
                                          <p:val>
                                            <p:strVal val="#ppt_x"/>
                                          </p:val>
                                        </p:tav>
                                      </p:tavLst>
                                    </p:anim>
                                    <p:anim calcmode="lin" valueType="num">
                                      <p:cBhvr additive="base">
                                        <p:cTn id="71" dur="5000" fill="hold"/>
                                        <p:tgtEl>
                                          <p:spTgt spid="3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31"/>
                                        </p:tgtEl>
                                        <p:attrNameLst>
                                          <p:attrName>style.visibility</p:attrName>
                                        </p:attrNameLst>
                                      </p:cBhvr>
                                      <p:to>
                                        <p:strVal val="visible"/>
                                      </p:to>
                                    </p:set>
                                    <p:anim calcmode="lin" valueType="num">
                                      <p:cBhvr additive="base">
                                        <p:cTn id="74" dur="5000" fill="hold"/>
                                        <p:tgtEl>
                                          <p:spTgt spid="31"/>
                                        </p:tgtEl>
                                        <p:attrNameLst>
                                          <p:attrName>ppt_x</p:attrName>
                                        </p:attrNameLst>
                                      </p:cBhvr>
                                      <p:tavLst>
                                        <p:tav tm="0">
                                          <p:val>
                                            <p:strVal val="#ppt_x"/>
                                          </p:val>
                                        </p:tav>
                                        <p:tav tm="100000">
                                          <p:val>
                                            <p:strVal val="#ppt_x"/>
                                          </p:val>
                                        </p:tav>
                                      </p:tavLst>
                                    </p:anim>
                                    <p:anim calcmode="lin" valueType="num">
                                      <p:cBhvr additive="base">
                                        <p:cTn id="75" dur="5000" fill="hold"/>
                                        <p:tgtEl>
                                          <p:spTgt spid="3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32"/>
                                        </p:tgtEl>
                                        <p:attrNameLst>
                                          <p:attrName>style.visibility</p:attrName>
                                        </p:attrNameLst>
                                      </p:cBhvr>
                                      <p:to>
                                        <p:strVal val="visible"/>
                                      </p:to>
                                    </p:set>
                                    <p:anim calcmode="lin" valueType="num">
                                      <p:cBhvr additive="base">
                                        <p:cTn id="78" dur="5000" fill="hold"/>
                                        <p:tgtEl>
                                          <p:spTgt spid="32"/>
                                        </p:tgtEl>
                                        <p:attrNameLst>
                                          <p:attrName>ppt_x</p:attrName>
                                        </p:attrNameLst>
                                      </p:cBhvr>
                                      <p:tavLst>
                                        <p:tav tm="0">
                                          <p:val>
                                            <p:strVal val="#ppt_x"/>
                                          </p:val>
                                        </p:tav>
                                        <p:tav tm="100000">
                                          <p:val>
                                            <p:strVal val="#ppt_x"/>
                                          </p:val>
                                        </p:tav>
                                      </p:tavLst>
                                    </p:anim>
                                    <p:anim calcmode="lin" valueType="num">
                                      <p:cBhvr additive="base">
                                        <p:cTn id="79" dur="5000" fill="hold"/>
                                        <p:tgtEl>
                                          <p:spTgt spid="32"/>
                                        </p:tgtEl>
                                        <p:attrNameLst>
                                          <p:attrName>ppt_y</p:attrName>
                                        </p:attrNameLst>
                                      </p:cBhvr>
                                      <p:tavLst>
                                        <p:tav tm="0">
                                          <p:val>
                                            <p:strVal val="1+#ppt_h/2"/>
                                          </p:val>
                                        </p:tav>
                                        <p:tav tm="100000">
                                          <p:val>
                                            <p:strVal val="#ppt_y"/>
                                          </p:val>
                                        </p:tav>
                                      </p:tavLst>
                                    </p:anim>
                                  </p:childTnLst>
                                </p:cTn>
                              </p:par>
                              <p:par>
                                <p:cTn id="80" presetID="2" presetClass="entr" presetSubtype="12"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additive="base">
                                        <p:cTn id="82" dur="5000" fill="hold"/>
                                        <p:tgtEl>
                                          <p:spTgt spid="11"/>
                                        </p:tgtEl>
                                        <p:attrNameLst>
                                          <p:attrName>ppt_x</p:attrName>
                                        </p:attrNameLst>
                                      </p:cBhvr>
                                      <p:tavLst>
                                        <p:tav tm="0">
                                          <p:val>
                                            <p:strVal val="0-#ppt_w/2"/>
                                          </p:val>
                                        </p:tav>
                                        <p:tav tm="100000">
                                          <p:val>
                                            <p:strVal val="#ppt_x"/>
                                          </p:val>
                                        </p:tav>
                                      </p:tavLst>
                                    </p:anim>
                                    <p:anim calcmode="lin" valueType="num">
                                      <p:cBhvr additive="base">
                                        <p:cTn id="83" dur="5000" fill="hold"/>
                                        <p:tgtEl>
                                          <p:spTgt spid="11"/>
                                        </p:tgtEl>
                                        <p:attrNameLst>
                                          <p:attrName>ppt_y</p:attrName>
                                        </p:attrNameLst>
                                      </p:cBhvr>
                                      <p:tavLst>
                                        <p:tav tm="0">
                                          <p:val>
                                            <p:strVal val="1+#ppt_h/2"/>
                                          </p:val>
                                        </p:tav>
                                        <p:tav tm="100000">
                                          <p:val>
                                            <p:strVal val="#ppt_y"/>
                                          </p:val>
                                        </p:tav>
                                      </p:tavLst>
                                    </p:anim>
                                  </p:childTnLst>
                                </p:cTn>
                              </p:par>
                              <p:par>
                                <p:cTn id="84" presetID="2" presetClass="entr" presetSubtype="12" fill="hold" grpId="1" nodeType="withEffect">
                                  <p:stCondLst>
                                    <p:cond delay="0"/>
                                  </p:stCondLst>
                                  <p:childTnLst>
                                    <p:set>
                                      <p:cBhvr>
                                        <p:cTn id="85" dur="1" fill="hold">
                                          <p:stCondLst>
                                            <p:cond delay="0"/>
                                          </p:stCondLst>
                                        </p:cTn>
                                        <p:tgtEl>
                                          <p:spTgt spid="17"/>
                                        </p:tgtEl>
                                        <p:attrNameLst>
                                          <p:attrName>style.visibility</p:attrName>
                                        </p:attrNameLst>
                                      </p:cBhvr>
                                      <p:to>
                                        <p:strVal val="visible"/>
                                      </p:to>
                                    </p:set>
                                    <p:anim calcmode="lin" valueType="num">
                                      <p:cBhvr additive="base">
                                        <p:cTn id="86" dur="5000" fill="hold"/>
                                        <p:tgtEl>
                                          <p:spTgt spid="17"/>
                                        </p:tgtEl>
                                        <p:attrNameLst>
                                          <p:attrName>ppt_x</p:attrName>
                                        </p:attrNameLst>
                                      </p:cBhvr>
                                      <p:tavLst>
                                        <p:tav tm="0">
                                          <p:val>
                                            <p:strVal val="0-#ppt_w/2"/>
                                          </p:val>
                                        </p:tav>
                                        <p:tav tm="100000">
                                          <p:val>
                                            <p:strVal val="#ppt_x"/>
                                          </p:val>
                                        </p:tav>
                                      </p:tavLst>
                                    </p:anim>
                                    <p:anim calcmode="lin" valueType="num">
                                      <p:cBhvr additive="base">
                                        <p:cTn id="87" dur="5000" fill="hold"/>
                                        <p:tgtEl>
                                          <p:spTgt spid="17"/>
                                        </p:tgtEl>
                                        <p:attrNameLst>
                                          <p:attrName>ppt_y</p:attrName>
                                        </p:attrNameLst>
                                      </p:cBhvr>
                                      <p:tavLst>
                                        <p:tav tm="0">
                                          <p:val>
                                            <p:strVal val="1+#ppt_h/2"/>
                                          </p:val>
                                        </p:tav>
                                        <p:tav tm="100000">
                                          <p:val>
                                            <p:strVal val="#ppt_y"/>
                                          </p:val>
                                        </p:tav>
                                      </p:tavLst>
                                    </p:anim>
                                  </p:childTnLst>
                                </p:cTn>
                              </p:par>
                              <p:par>
                                <p:cTn id="88" presetID="2" presetClass="entr" presetSubtype="12" fill="hold" grpId="1" nodeType="withEffect">
                                  <p:stCondLst>
                                    <p:cond delay="0"/>
                                  </p:stCondLst>
                                  <p:childTnLst>
                                    <p:set>
                                      <p:cBhvr>
                                        <p:cTn id="89" dur="1" fill="hold">
                                          <p:stCondLst>
                                            <p:cond delay="0"/>
                                          </p:stCondLst>
                                        </p:cTn>
                                        <p:tgtEl>
                                          <p:spTgt spid="19"/>
                                        </p:tgtEl>
                                        <p:attrNameLst>
                                          <p:attrName>style.visibility</p:attrName>
                                        </p:attrNameLst>
                                      </p:cBhvr>
                                      <p:to>
                                        <p:strVal val="visible"/>
                                      </p:to>
                                    </p:set>
                                    <p:anim calcmode="lin" valueType="num">
                                      <p:cBhvr additive="base">
                                        <p:cTn id="90" dur="5000" fill="hold"/>
                                        <p:tgtEl>
                                          <p:spTgt spid="19"/>
                                        </p:tgtEl>
                                        <p:attrNameLst>
                                          <p:attrName>ppt_x</p:attrName>
                                        </p:attrNameLst>
                                      </p:cBhvr>
                                      <p:tavLst>
                                        <p:tav tm="0">
                                          <p:val>
                                            <p:strVal val="0-#ppt_w/2"/>
                                          </p:val>
                                        </p:tav>
                                        <p:tav tm="100000">
                                          <p:val>
                                            <p:strVal val="#ppt_x"/>
                                          </p:val>
                                        </p:tav>
                                      </p:tavLst>
                                    </p:anim>
                                    <p:anim calcmode="lin" valueType="num">
                                      <p:cBhvr additive="base">
                                        <p:cTn id="91" dur="5000" fill="hold"/>
                                        <p:tgtEl>
                                          <p:spTgt spid="19"/>
                                        </p:tgtEl>
                                        <p:attrNameLst>
                                          <p:attrName>ppt_y</p:attrName>
                                        </p:attrNameLst>
                                      </p:cBhvr>
                                      <p:tavLst>
                                        <p:tav tm="0">
                                          <p:val>
                                            <p:strVal val="1+#ppt_h/2"/>
                                          </p:val>
                                        </p:tav>
                                        <p:tav tm="100000">
                                          <p:val>
                                            <p:strVal val="#ppt_y"/>
                                          </p:val>
                                        </p:tav>
                                      </p:tavLst>
                                    </p:anim>
                                  </p:childTnLst>
                                </p:cTn>
                              </p:par>
                              <p:par>
                                <p:cTn id="92" presetID="2" presetClass="entr" presetSubtype="12" fill="hold" grpId="1" nodeType="withEffect">
                                  <p:stCondLst>
                                    <p:cond delay="0"/>
                                  </p:stCondLst>
                                  <p:childTnLst>
                                    <p:set>
                                      <p:cBhvr>
                                        <p:cTn id="93" dur="1" fill="hold">
                                          <p:stCondLst>
                                            <p:cond delay="0"/>
                                          </p:stCondLst>
                                        </p:cTn>
                                        <p:tgtEl>
                                          <p:spTgt spid="21"/>
                                        </p:tgtEl>
                                        <p:attrNameLst>
                                          <p:attrName>style.visibility</p:attrName>
                                        </p:attrNameLst>
                                      </p:cBhvr>
                                      <p:to>
                                        <p:strVal val="visible"/>
                                      </p:to>
                                    </p:set>
                                    <p:anim calcmode="lin" valueType="num">
                                      <p:cBhvr additive="base">
                                        <p:cTn id="94" dur="5000" fill="hold"/>
                                        <p:tgtEl>
                                          <p:spTgt spid="21"/>
                                        </p:tgtEl>
                                        <p:attrNameLst>
                                          <p:attrName>ppt_x</p:attrName>
                                        </p:attrNameLst>
                                      </p:cBhvr>
                                      <p:tavLst>
                                        <p:tav tm="0">
                                          <p:val>
                                            <p:strVal val="0-#ppt_w/2"/>
                                          </p:val>
                                        </p:tav>
                                        <p:tav tm="100000">
                                          <p:val>
                                            <p:strVal val="#ppt_x"/>
                                          </p:val>
                                        </p:tav>
                                      </p:tavLst>
                                    </p:anim>
                                    <p:anim calcmode="lin" valueType="num">
                                      <p:cBhvr additive="base">
                                        <p:cTn id="95" dur="5000" fill="hold"/>
                                        <p:tgtEl>
                                          <p:spTgt spid="21"/>
                                        </p:tgtEl>
                                        <p:attrNameLst>
                                          <p:attrName>ppt_y</p:attrName>
                                        </p:attrNameLst>
                                      </p:cBhvr>
                                      <p:tavLst>
                                        <p:tav tm="0">
                                          <p:val>
                                            <p:strVal val="1+#ppt_h/2"/>
                                          </p:val>
                                        </p:tav>
                                        <p:tav tm="100000">
                                          <p:val>
                                            <p:strVal val="#ppt_y"/>
                                          </p:val>
                                        </p:tav>
                                      </p:tavLst>
                                    </p:anim>
                                  </p:childTnLst>
                                </p:cTn>
                              </p:par>
                              <p:par>
                                <p:cTn id="96" presetID="2" presetClass="entr" presetSubtype="12" fill="hold" grpId="1" nodeType="withEffect">
                                  <p:stCondLst>
                                    <p:cond delay="0"/>
                                  </p:stCondLst>
                                  <p:childTnLst>
                                    <p:set>
                                      <p:cBhvr>
                                        <p:cTn id="97" dur="1" fill="hold">
                                          <p:stCondLst>
                                            <p:cond delay="0"/>
                                          </p:stCondLst>
                                        </p:cTn>
                                        <p:tgtEl>
                                          <p:spTgt spid="23"/>
                                        </p:tgtEl>
                                        <p:attrNameLst>
                                          <p:attrName>style.visibility</p:attrName>
                                        </p:attrNameLst>
                                      </p:cBhvr>
                                      <p:to>
                                        <p:strVal val="visible"/>
                                      </p:to>
                                    </p:set>
                                    <p:anim calcmode="lin" valueType="num">
                                      <p:cBhvr additive="base">
                                        <p:cTn id="98" dur="5000" fill="hold"/>
                                        <p:tgtEl>
                                          <p:spTgt spid="23"/>
                                        </p:tgtEl>
                                        <p:attrNameLst>
                                          <p:attrName>ppt_x</p:attrName>
                                        </p:attrNameLst>
                                      </p:cBhvr>
                                      <p:tavLst>
                                        <p:tav tm="0">
                                          <p:val>
                                            <p:strVal val="0-#ppt_w/2"/>
                                          </p:val>
                                        </p:tav>
                                        <p:tav tm="100000">
                                          <p:val>
                                            <p:strVal val="#ppt_x"/>
                                          </p:val>
                                        </p:tav>
                                      </p:tavLst>
                                    </p:anim>
                                    <p:anim calcmode="lin" valueType="num">
                                      <p:cBhvr additive="base">
                                        <p:cTn id="99" dur="5000" fill="hold"/>
                                        <p:tgtEl>
                                          <p:spTgt spid="23"/>
                                        </p:tgtEl>
                                        <p:attrNameLst>
                                          <p:attrName>ppt_y</p:attrName>
                                        </p:attrNameLst>
                                      </p:cBhvr>
                                      <p:tavLst>
                                        <p:tav tm="0">
                                          <p:val>
                                            <p:strVal val="1+#ppt_h/2"/>
                                          </p:val>
                                        </p:tav>
                                        <p:tav tm="100000">
                                          <p:val>
                                            <p:strVal val="#ppt_y"/>
                                          </p:val>
                                        </p:tav>
                                      </p:tavLst>
                                    </p:anim>
                                  </p:childTnLst>
                                </p:cTn>
                              </p:par>
                              <p:par>
                                <p:cTn id="100" presetID="2" presetClass="entr" presetSubtype="12" fill="hold" grpId="1" nodeType="withEffect">
                                  <p:stCondLst>
                                    <p:cond delay="0"/>
                                  </p:stCondLst>
                                  <p:childTnLst>
                                    <p:set>
                                      <p:cBhvr>
                                        <p:cTn id="101" dur="1" fill="hold">
                                          <p:stCondLst>
                                            <p:cond delay="0"/>
                                          </p:stCondLst>
                                        </p:cTn>
                                        <p:tgtEl>
                                          <p:spTgt spid="25"/>
                                        </p:tgtEl>
                                        <p:attrNameLst>
                                          <p:attrName>style.visibility</p:attrName>
                                        </p:attrNameLst>
                                      </p:cBhvr>
                                      <p:to>
                                        <p:strVal val="visible"/>
                                      </p:to>
                                    </p:set>
                                    <p:anim calcmode="lin" valueType="num">
                                      <p:cBhvr additive="base">
                                        <p:cTn id="102" dur="5000" fill="hold"/>
                                        <p:tgtEl>
                                          <p:spTgt spid="25"/>
                                        </p:tgtEl>
                                        <p:attrNameLst>
                                          <p:attrName>ppt_x</p:attrName>
                                        </p:attrNameLst>
                                      </p:cBhvr>
                                      <p:tavLst>
                                        <p:tav tm="0">
                                          <p:val>
                                            <p:strVal val="0-#ppt_w/2"/>
                                          </p:val>
                                        </p:tav>
                                        <p:tav tm="100000">
                                          <p:val>
                                            <p:strVal val="#ppt_x"/>
                                          </p:val>
                                        </p:tav>
                                      </p:tavLst>
                                    </p:anim>
                                    <p:anim calcmode="lin" valueType="num">
                                      <p:cBhvr additive="base">
                                        <p:cTn id="103" dur="5000" fill="hold"/>
                                        <p:tgtEl>
                                          <p:spTgt spid="25"/>
                                        </p:tgtEl>
                                        <p:attrNameLst>
                                          <p:attrName>ppt_y</p:attrName>
                                        </p:attrNameLst>
                                      </p:cBhvr>
                                      <p:tavLst>
                                        <p:tav tm="0">
                                          <p:val>
                                            <p:strVal val="1+#ppt_h/2"/>
                                          </p:val>
                                        </p:tav>
                                        <p:tav tm="100000">
                                          <p:val>
                                            <p:strVal val="#ppt_y"/>
                                          </p:val>
                                        </p:tav>
                                      </p:tavLst>
                                    </p:anim>
                                  </p:childTnLst>
                                </p:cTn>
                              </p:par>
                              <p:par>
                                <p:cTn id="104" presetID="2" presetClass="entr" presetSubtype="12" fill="hold" grpId="1"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5000" fill="hold"/>
                                        <p:tgtEl>
                                          <p:spTgt spid="27"/>
                                        </p:tgtEl>
                                        <p:attrNameLst>
                                          <p:attrName>ppt_x</p:attrName>
                                        </p:attrNameLst>
                                      </p:cBhvr>
                                      <p:tavLst>
                                        <p:tav tm="0">
                                          <p:val>
                                            <p:strVal val="0-#ppt_w/2"/>
                                          </p:val>
                                        </p:tav>
                                        <p:tav tm="100000">
                                          <p:val>
                                            <p:strVal val="#ppt_x"/>
                                          </p:val>
                                        </p:tav>
                                      </p:tavLst>
                                    </p:anim>
                                    <p:anim calcmode="lin" valueType="num">
                                      <p:cBhvr additive="base">
                                        <p:cTn id="107" dur="5000" fill="hold"/>
                                        <p:tgtEl>
                                          <p:spTgt spid="27"/>
                                        </p:tgtEl>
                                        <p:attrNameLst>
                                          <p:attrName>ppt_y</p:attrName>
                                        </p:attrNameLst>
                                      </p:cBhvr>
                                      <p:tavLst>
                                        <p:tav tm="0">
                                          <p:val>
                                            <p:strVal val="1+#ppt_h/2"/>
                                          </p:val>
                                        </p:tav>
                                        <p:tav tm="100000">
                                          <p:val>
                                            <p:strVal val="#ppt_y"/>
                                          </p:val>
                                        </p:tav>
                                      </p:tavLst>
                                    </p:anim>
                                  </p:childTnLst>
                                </p:cTn>
                              </p:par>
                              <p:par>
                                <p:cTn id="108" presetID="2" presetClass="entr" presetSubtype="12" fill="hold" grpId="1" nodeType="withEffect">
                                  <p:stCondLst>
                                    <p:cond delay="0"/>
                                  </p:stCondLst>
                                  <p:childTnLst>
                                    <p:set>
                                      <p:cBhvr>
                                        <p:cTn id="109" dur="1" fill="hold">
                                          <p:stCondLst>
                                            <p:cond delay="0"/>
                                          </p:stCondLst>
                                        </p:cTn>
                                        <p:tgtEl>
                                          <p:spTgt spid="29"/>
                                        </p:tgtEl>
                                        <p:attrNameLst>
                                          <p:attrName>style.visibility</p:attrName>
                                        </p:attrNameLst>
                                      </p:cBhvr>
                                      <p:to>
                                        <p:strVal val="visible"/>
                                      </p:to>
                                    </p:set>
                                    <p:anim calcmode="lin" valueType="num">
                                      <p:cBhvr additive="base">
                                        <p:cTn id="110" dur="5000" fill="hold"/>
                                        <p:tgtEl>
                                          <p:spTgt spid="29"/>
                                        </p:tgtEl>
                                        <p:attrNameLst>
                                          <p:attrName>ppt_x</p:attrName>
                                        </p:attrNameLst>
                                      </p:cBhvr>
                                      <p:tavLst>
                                        <p:tav tm="0">
                                          <p:val>
                                            <p:strVal val="0-#ppt_w/2"/>
                                          </p:val>
                                        </p:tav>
                                        <p:tav tm="100000">
                                          <p:val>
                                            <p:strVal val="#ppt_x"/>
                                          </p:val>
                                        </p:tav>
                                      </p:tavLst>
                                    </p:anim>
                                    <p:anim calcmode="lin" valueType="num">
                                      <p:cBhvr additive="base">
                                        <p:cTn id="111" dur="5000" fill="hold"/>
                                        <p:tgtEl>
                                          <p:spTgt spid="29"/>
                                        </p:tgtEl>
                                        <p:attrNameLst>
                                          <p:attrName>ppt_y</p:attrName>
                                        </p:attrNameLst>
                                      </p:cBhvr>
                                      <p:tavLst>
                                        <p:tav tm="0">
                                          <p:val>
                                            <p:strVal val="1+#ppt_h/2"/>
                                          </p:val>
                                        </p:tav>
                                        <p:tav tm="100000">
                                          <p:val>
                                            <p:strVal val="#ppt_y"/>
                                          </p:val>
                                        </p:tav>
                                      </p:tavLst>
                                    </p:anim>
                                  </p:childTnLst>
                                </p:cTn>
                              </p:par>
                              <p:par>
                                <p:cTn id="112" presetID="2" presetClass="entr" presetSubtype="12" fill="hold" grpId="1"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5000" fill="hold"/>
                                        <p:tgtEl>
                                          <p:spTgt spid="31"/>
                                        </p:tgtEl>
                                        <p:attrNameLst>
                                          <p:attrName>ppt_x</p:attrName>
                                        </p:attrNameLst>
                                      </p:cBhvr>
                                      <p:tavLst>
                                        <p:tav tm="0">
                                          <p:val>
                                            <p:strVal val="0-#ppt_w/2"/>
                                          </p:val>
                                        </p:tav>
                                        <p:tav tm="100000">
                                          <p:val>
                                            <p:strVal val="#ppt_x"/>
                                          </p:val>
                                        </p:tav>
                                      </p:tavLst>
                                    </p:anim>
                                    <p:anim calcmode="lin" valueType="num">
                                      <p:cBhvr additive="base">
                                        <p:cTn id="115" dur="5000" fill="hold"/>
                                        <p:tgtEl>
                                          <p:spTgt spid="31"/>
                                        </p:tgtEl>
                                        <p:attrNameLst>
                                          <p:attrName>ppt_y</p:attrName>
                                        </p:attrNameLst>
                                      </p:cBhvr>
                                      <p:tavLst>
                                        <p:tav tm="0">
                                          <p:val>
                                            <p:strVal val="1+#ppt_h/2"/>
                                          </p:val>
                                        </p:tav>
                                        <p:tav tm="100000">
                                          <p:val>
                                            <p:strVal val="#ppt_y"/>
                                          </p:val>
                                        </p:tav>
                                      </p:tavLst>
                                    </p:anim>
                                  </p:childTnLst>
                                </p:cTn>
                              </p:par>
                              <p:par>
                                <p:cTn id="116" presetID="2" presetClass="entr" presetSubtype="6" fill="hold" grpId="1" nodeType="withEffect">
                                  <p:stCondLst>
                                    <p:cond delay="0"/>
                                  </p:stCondLst>
                                  <p:childTnLst>
                                    <p:set>
                                      <p:cBhvr>
                                        <p:cTn id="117" dur="1" fill="hold">
                                          <p:stCondLst>
                                            <p:cond delay="0"/>
                                          </p:stCondLst>
                                        </p:cTn>
                                        <p:tgtEl>
                                          <p:spTgt spid="12"/>
                                        </p:tgtEl>
                                        <p:attrNameLst>
                                          <p:attrName>style.visibility</p:attrName>
                                        </p:attrNameLst>
                                      </p:cBhvr>
                                      <p:to>
                                        <p:strVal val="visible"/>
                                      </p:to>
                                    </p:set>
                                    <p:anim calcmode="lin" valueType="num">
                                      <p:cBhvr additive="base">
                                        <p:cTn id="118" dur="5000" fill="hold"/>
                                        <p:tgtEl>
                                          <p:spTgt spid="12"/>
                                        </p:tgtEl>
                                        <p:attrNameLst>
                                          <p:attrName>ppt_x</p:attrName>
                                        </p:attrNameLst>
                                      </p:cBhvr>
                                      <p:tavLst>
                                        <p:tav tm="0">
                                          <p:val>
                                            <p:strVal val="1+#ppt_w/2"/>
                                          </p:val>
                                        </p:tav>
                                        <p:tav tm="100000">
                                          <p:val>
                                            <p:strVal val="#ppt_x"/>
                                          </p:val>
                                        </p:tav>
                                      </p:tavLst>
                                    </p:anim>
                                    <p:anim calcmode="lin" valueType="num">
                                      <p:cBhvr additive="base">
                                        <p:cTn id="119" dur="5000" fill="hold"/>
                                        <p:tgtEl>
                                          <p:spTgt spid="12"/>
                                        </p:tgtEl>
                                        <p:attrNameLst>
                                          <p:attrName>ppt_y</p:attrName>
                                        </p:attrNameLst>
                                      </p:cBhvr>
                                      <p:tavLst>
                                        <p:tav tm="0">
                                          <p:val>
                                            <p:strVal val="1+#ppt_h/2"/>
                                          </p:val>
                                        </p:tav>
                                        <p:tav tm="100000">
                                          <p:val>
                                            <p:strVal val="#ppt_y"/>
                                          </p:val>
                                        </p:tav>
                                      </p:tavLst>
                                    </p:anim>
                                  </p:childTnLst>
                                </p:cTn>
                              </p:par>
                              <p:par>
                                <p:cTn id="120" presetID="2" presetClass="entr" presetSubtype="6" fill="hold" grpId="1" nodeType="withEffect">
                                  <p:stCondLst>
                                    <p:cond delay="0"/>
                                  </p:stCondLst>
                                  <p:childTnLst>
                                    <p:set>
                                      <p:cBhvr>
                                        <p:cTn id="121" dur="1" fill="hold">
                                          <p:stCondLst>
                                            <p:cond delay="0"/>
                                          </p:stCondLst>
                                        </p:cTn>
                                        <p:tgtEl>
                                          <p:spTgt spid="18"/>
                                        </p:tgtEl>
                                        <p:attrNameLst>
                                          <p:attrName>style.visibility</p:attrName>
                                        </p:attrNameLst>
                                      </p:cBhvr>
                                      <p:to>
                                        <p:strVal val="visible"/>
                                      </p:to>
                                    </p:set>
                                    <p:anim calcmode="lin" valueType="num">
                                      <p:cBhvr additive="base">
                                        <p:cTn id="122" dur="5000" fill="hold"/>
                                        <p:tgtEl>
                                          <p:spTgt spid="18"/>
                                        </p:tgtEl>
                                        <p:attrNameLst>
                                          <p:attrName>ppt_x</p:attrName>
                                        </p:attrNameLst>
                                      </p:cBhvr>
                                      <p:tavLst>
                                        <p:tav tm="0">
                                          <p:val>
                                            <p:strVal val="1+#ppt_w/2"/>
                                          </p:val>
                                        </p:tav>
                                        <p:tav tm="100000">
                                          <p:val>
                                            <p:strVal val="#ppt_x"/>
                                          </p:val>
                                        </p:tav>
                                      </p:tavLst>
                                    </p:anim>
                                    <p:anim calcmode="lin" valueType="num">
                                      <p:cBhvr additive="base">
                                        <p:cTn id="123" dur="5000" fill="hold"/>
                                        <p:tgtEl>
                                          <p:spTgt spid="18"/>
                                        </p:tgtEl>
                                        <p:attrNameLst>
                                          <p:attrName>ppt_y</p:attrName>
                                        </p:attrNameLst>
                                      </p:cBhvr>
                                      <p:tavLst>
                                        <p:tav tm="0">
                                          <p:val>
                                            <p:strVal val="1+#ppt_h/2"/>
                                          </p:val>
                                        </p:tav>
                                        <p:tav tm="100000">
                                          <p:val>
                                            <p:strVal val="#ppt_y"/>
                                          </p:val>
                                        </p:tav>
                                      </p:tavLst>
                                    </p:anim>
                                  </p:childTnLst>
                                </p:cTn>
                              </p:par>
                              <p:par>
                                <p:cTn id="124" presetID="2" presetClass="entr" presetSubtype="6" fill="hold" grpId="1" nodeType="withEffect">
                                  <p:stCondLst>
                                    <p:cond delay="0"/>
                                  </p:stCondLst>
                                  <p:childTnLst>
                                    <p:set>
                                      <p:cBhvr>
                                        <p:cTn id="125" dur="1" fill="hold">
                                          <p:stCondLst>
                                            <p:cond delay="0"/>
                                          </p:stCondLst>
                                        </p:cTn>
                                        <p:tgtEl>
                                          <p:spTgt spid="20"/>
                                        </p:tgtEl>
                                        <p:attrNameLst>
                                          <p:attrName>style.visibility</p:attrName>
                                        </p:attrNameLst>
                                      </p:cBhvr>
                                      <p:to>
                                        <p:strVal val="visible"/>
                                      </p:to>
                                    </p:set>
                                    <p:anim calcmode="lin" valueType="num">
                                      <p:cBhvr additive="base">
                                        <p:cTn id="126" dur="5000" fill="hold"/>
                                        <p:tgtEl>
                                          <p:spTgt spid="20"/>
                                        </p:tgtEl>
                                        <p:attrNameLst>
                                          <p:attrName>ppt_x</p:attrName>
                                        </p:attrNameLst>
                                      </p:cBhvr>
                                      <p:tavLst>
                                        <p:tav tm="0">
                                          <p:val>
                                            <p:strVal val="1+#ppt_w/2"/>
                                          </p:val>
                                        </p:tav>
                                        <p:tav tm="100000">
                                          <p:val>
                                            <p:strVal val="#ppt_x"/>
                                          </p:val>
                                        </p:tav>
                                      </p:tavLst>
                                    </p:anim>
                                    <p:anim calcmode="lin" valueType="num">
                                      <p:cBhvr additive="base">
                                        <p:cTn id="127" dur="5000" fill="hold"/>
                                        <p:tgtEl>
                                          <p:spTgt spid="20"/>
                                        </p:tgtEl>
                                        <p:attrNameLst>
                                          <p:attrName>ppt_y</p:attrName>
                                        </p:attrNameLst>
                                      </p:cBhvr>
                                      <p:tavLst>
                                        <p:tav tm="0">
                                          <p:val>
                                            <p:strVal val="1+#ppt_h/2"/>
                                          </p:val>
                                        </p:tav>
                                        <p:tav tm="100000">
                                          <p:val>
                                            <p:strVal val="#ppt_y"/>
                                          </p:val>
                                        </p:tav>
                                      </p:tavLst>
                                    </p:anim>
                                  </p:childTnLst>
                                </p:cTn>
                              </p:par>
                              <p:par>
                                <p:cTn id="128" presetID="2" presetClass="entr" presetSubtype="6" fill="hold" grpId="1" nodeType="withEffect">
                                  <p:stCondLst>
                                    <p:cond delay="0"/>
                                  </p:stCondLst>
                                  <p:childTnLst>
                                    <p:set>
                                      <p:cBhvr>
                                        <p:cTn id="129" dur="1" fill="hold">
                                          <p:stCondLst>
                                            <p:cond delay="0"/>
                                          </p:stCondLst>
                                        </p:cTn>
                                        <p:tgtEl>
                                          <p:spTgt spid="22"/>
                                        </p:tgtEl>
                                        <p:attrNameLst>
                                          <p:attrName>style.visibility</p:attrName>
                                        </p:attrNameLst>
                                      </p:cBhvr>
                                      <p:to>
                                        <p:strVal val="visible"/>
                                      </p:to>
                                    </p:set>
                                    <p:anim calcmode="lin" valueType="num">
                                      <p:cBhvr additive="base">
                                        <p:cTn id="130" dur="5000" fill="hold"/>
                                        <p:tgtEl>
                                          <p:spTgt spid="22"/>
                                        </p:tgtEl>
                                        <p:attrNameLst>
                                          <p:attrName>ppt_x</p:attrName>
                                        </p:attrNameLst>
                                      </p:cBhvr>
                                      <p:tavLst>
                                        <p:tav tm="0">
                                          <p:val>
                                            <p:strVal val="1+#ppt_w/2"/>
                                          </p:val>
                                        </p:tav>
                                        <p:tav tm="100000">
                                          <p:val>
                                            <p:strVal val="#ppt_x"/>
                                          </p:val>
                                        </p:tav>
                                      </p:tavLst>
                                    </p:anim>
                                    <p:anim calcmode="lin" valueType="num">
                                      <p:cBhvr additive="base">
                                        <p:cTn id="131" dur="5000" fill="hold"/>
                                        <p:tgtEl>
                                          <p:spTgt spid="22"/>
                                        </p:tgtEl>
                                        <p:attrNameLst>
                                          <p:attrName>ppt_y</p:attrName>
                                        </p:attrNameLst>
                                      </p:cBhvr>
                                      <p:tavLst>
                                        <p:tav tm="0">
                                          <p:val>
                                            <p:strVal val="1+#ppt_h/2"/>
                                          </p:val>
                                        </p:tav>
                                        <p:tav tm="100000">
                                          <p:val>
                                            <p:strVal val="#ppt_y"/>
                                          </p:val>
                                        </p:tav>
                                      </p:tavLst>
                                    </p:anim>
                                  </p:childTnLst>
                                </p:cTn>
                              </p:par>
                              <p:par>
                                <p:cTn id="132" presetID="2" presetClass="entr" presetSubtype="6" fill="hold" grpId="1" nodeType="withEffect">
                                  <p:stCondLst>
                                    <p:cond delay="0"/>
                                  </p:stCondLst>
                                  <p:childTnLst>
                                    <p:set>
                                      <p:cBhvr>
                                        <p:cTn id="133" dur="1" fill="hold">
                                          <p:stCondLst>
                                            <p:cond delay="0"/>
                                          </p:stCondLst>
                                        </p:cTn>
                                        <p:tgtEl>
                                          <p:spTgt spid="24"/>
                                        </p:tgtEl>
                                        <p:attrNameLst>
                                          <p:attrName>style.visibility</p:attrName>
                                        </p:attrNameLst>
                                      </p:cBhvr>
                                      <p:to>
                                        <p:strVal val="visible"/>
                                      </p:to>
                                    </p:set>
                                    <p:anim calcmode="lin" valueType="num">
                                      <p:cBhvr additive="base">
                                        <p:cTn id="134" dur="5000" fill="hold"/>
                                        <p:tgtEl>
                                          <p:spTgt spid="24"/>
                                        </p:tgtEl>
                                        <p:attrNameLst>
                                          <p:attrName>ppt_x</p:attrName>
                                        </p:attrNameLst>
                                      </p:cBhvr>
                                      <p:tavLst>
                                        <p:tav tm="0">
                                          <p:val>
                                            <p:strVal val="1+#ppt_w/2"/>
                                          </p:val>
                                        </p:tav>
                                        <p:tav tm="100000">
                                          <p:val>
                                            <p:strVal val="#ppt_x"/>
                                          </p:val>
                                        </p:tav>
                                      </p:tavLst>
                                    </p:anim>
                                    <p:anim calcmode="lin" valueType="num">
                                      <p:cBhvr additive="base">
                                        <p:cTn id="135" dur="5000" fill="hold"/>
                                        <p:tgtEl>
                                          <p:spTgt spid="24"/>
                                        </p:tgtEl>
                                        <p:attrNameLst>
                                          <p:attrName>ppt_y</p:attrName>
                                        </p:attrNameLst>
                                      </p:cBhvr>
                                      <p:tavLst>
                                        <p:tav tm="0">
                                          <p:val>
                                            <p:strVal val="1+#ppt_h/2"/>
                                          </p:val>
                                        </p:tav>
                                        <p:tav tm="100000">
                                          <p:val>
                                            <p:strVal val="#ppt_y"/>
                                          </p:val>
                                        </p:tav>
                                      </p:tavLst>
                                    </p:anim>
                                  </p:childTnLst>
                                </p:cTn>
                              </p:par>
                              <p:par>
                                <p:cTn id="136" presetID="2" presetClass="entr" presetSubtype="6" fill="hold" grpId="1" nodeType="withEffect">
                                  <p:stCondLst>
                                    <p:cond delay="0"/>
                                  </p:stCondLst>
                                  <p:childTnLst>
                                    <p:set>
                                      <p:cBhvr>
                                        <p:cTn id="137" dur="1" fill="hold">
                                          <p:stCondLst>
                                            <p:cond delay="0"/>
                                          </p:stCondLst>
                                        </p:cTn>
                                        <p:tgtEl>
                                          <p:spTgt spid="26"/>
                                        </p:tgtEl>
                                        <p:attrNameLst>
                                          <p:attrName>style.visibility</p:attrName>
                                        </p:attrNameLst>
                                      </p:cBhvr>
                                      <p:to>
                                        <p:strVal val="visible"/>
                                      </p:to>
                                    </p:set>
                                    <p:anim calcmode="lin" valueType="num">
                                      <p:cBhvr additive="base">
                                        <p:cTn id="138" dur="5000" fill="hold"/>
                                        <p:tgtEl>
                                          <p:spTgt spid="26"/>
                                        </p:tgtEl>
                                        <p:attrNameLst>
                                          <p:attrName>ppt_x</p:attrName>
                                        </p:attrNameLst>
                                      </p:cBhvr>
                                      <p:tavLst>
                                        <p:tav tm="0">
                                          <p:val>
                                            <p:strVal val="1+#ppt_w/2"/>
                                          </p:val>
                                        </p:tav>
                                        <p:tav tm="100000">
                                          <p:val>
                                            <p:strVal val="#ppt_x"/>
                                          </p:val>
                                        </p:tav>
                                      </p:tavLst>
                                    </p:anim>
                                    <p:anim calcmode="lin" valueType="num">
                                      <p:cBhvr additive="base">
                                        <p:cTn id="139" dur="5000" fill="hold"/>
                                        <p:tgtEl>
                                          <p:spTgt spid="26"/>
                                        </p:tgtEl>
                                        <p:attrNameLst>
                                          <p:attrName>ppt_y</p:attrName>
                                        </p:attrNameLst>
                                      </p:cBhvr>
                                      <p:tavLst>
                                        <p:tav tm="0">
                                          <p:val>
                                            <p:strVal val="1+#ppt_h/2"/>
                                          </p:val>
                                        </p:tav>
                                        <p:tav tm="100000">
                                          <p:val>
                                            <p:strVal val="#ppt_y"/>
                                          </p:val>
                                        </p:tav>
                                      </p:tavLst>
                                    </p:anim>
                                  </p:childTnLst>
                                </p:cTn>
                              </p:par>
                              <p:par>
                                <p:cTn id="140" presetID="2" presetClass="entr" presetSubtype="6" fill="hold" grpId="1" nodeType="withEffect">
                                  <p:stCondLst>
                                    <p:cond delay="0"/>
                                  </p:stCondLst>
                                  <p:childTnLst>
                                    <p:set>
                                      <p:cBhvr>
                                        <p:cTn id="141" dur="1" fill="hold">
                                          <p:stCondLst>
                                            <p:cond delay="0"/>
                                          </p:stCondLst>
                                        </p:cTn>
                                        <p:tgtEl>
                                          <p:spTgt spid="28"/>
                                        </p:tgtEl>
                                        <p:attrNameLst>
                                          <p:attrName>style.visibility</p:attrName>
                                        </p:attrNameLst>
                                      </p:cBhvr>
                                      <p:to>
                                        <p:strVal val="visible"/>
                                      </p:to>
                                    </p:set>
                                    <p:anim calcmode="lin" valueType="num">
                                      <p:cBhvr additive="base">
                                        <p:cTn id="142" dur="5000" fill="hold"/>
                                        <p:tgtEl>
                                          <p:spTgt spid="28"/>
                                        </p:tgtEl>
                                        <p:attrNameLst>
                                          <p:attrName>ppt_x</p:attrName>
                                        </p:attrNameLst>
                                      </p:cBhvr>
                                      <p:tavLst>
                                        <p:tav tm="0">
                                          <p:val>
                                            <p:strVal val="1+#ppt_w/2"/>
                                          </p:val>
                                        </p:tav>
                                        <p:tav tm="100000">
                                          <p:val>
                                            <p:strVal val="#ppt_x"/>
                                          </p:val>
                                        </p:tav>
                                      </p:tavLst>
                                    </p:anim>
                                    <p:anim calcmode="lin" valueType="num">
                                      <p:cBhvr additive="base">
                                        <p:cTn id="143" dur="5000" fill="hold"/>
                                        <p:tgtEl>
                                          <p:spTgt spid="28"/>
                                        </p:tgtEl>
                                        <p:attrNameLst>
                                          <p:attrName>ppt_y</p:attrName>
                                        </p:attrNameLst>
                                      </p:cBhvr>
                                      <p:tavLst>
                                        <p:tav tm="0">
                                          <p:val>
                                            <p:strVal val="1+#ppt_h/2"/>
                                          </p:val>
                                        </p:tav>
                                        <p:tav tm="100000">
                                          <p:val>
                                            <p:strVal val="#ppt_y"/>
                                          </p:val>
                                        </p:tav>
                                      </p:tavLst>
                                    </p:anim>
                                  </p:childTnLst>
                                </p:cTn>
                              </p:par>
                              <p:par>
                                <p:cTn id="144" presetID="2" presetClass="entr" presetSubtype="6" fill="hold" grpId="1" nodeType="withEffect">
                                  <p:stCondLst>
                                    <p:cond delay="0"/>
                                  </p:stCondLst>
                                  <p:childTnLst>
                                    <p:set>
                                      <p:cBhvr>
                                        <p:cTn id="145" dur="1" fill="hold">
                                          <p:stCondLst>
                                            <p:cond delay="0"/>
                                          </p:stCondLst>
                                        </p:cTn>
                                        <p:tgtEl>
                                          <p:spTgt spid="30"/>
                                        </p:tgtEl>
                                        <p:attrNameLst>
                                          <p:attrName>style.visibility</p:attrName>
                                        </p:attrNameLst>
                                      </p:cBhvr>
                                      <p:to>
                                        <p:strVal val="visible"/>
                                      </p:to>
                                    </p:set>
                                    <p:anim calcmode="lin" valueType="num">
                                      <p:cBhvr additive="base">
                                        <p:cTn id="146" dur="5000" fill="hold"/>
                                        <p:tgtEl>
                                          <p:spTgt spid="30"/>
                                        </p:tgtEl>
                                        <p:attrNameLst>
                                          <p:attrName>ppt_x</p:attrName>
                                        </p:attrNameLst>
                                      </p:cBhvr>
                                      <p:tavLst>
                                        <p:tav tm="0">
                                          <p:val>
                                            <p:strVal val="1+#ppt_w/2"/>
                                          </p:val>
                                        </p:tav>
                                        <p:tav tm="100000">
                                          <p:val>
                                            <p:strVal val="#ppt_x"/>
                                          </p:val>
                                        </p:tav>
                                      </p:tavLst>
                                    </p:anim>
                                    <p:anim calcmode="lin" valueType="num">
                                      <p:cBhvr additive="base">
                                        <p:cTn id="147" dur="5000" fill="hold"/>
                                        <p:tgtEl>
                                          <p:spTgt spid="30"/>
                                        </p:tgtEl>
                                        <p:attrNameLst>
                                          <p:attrName>ppt_y</p:attrName>
                                        </p:attrNameLst>
                                      </p:cBhvr>
                                      <p:tavLst>
                                        <p:tav tm="0">
                                          <p:val>
                                            <p:strVal val="1+#ppt_h/2"/>
                                          </p:val>
                                        </p:tav>
                                        <p:tav tm="100000">
                                          <p:val>
                                            <p:strVal val="#ppt_y"/>
                                          </p:val>
                                        </p:tav>
                                      </p:tavLst>
                                    </p:anim>
                                  </p:childTnLst>
                                </p:cTn>
                              </p:par>
                              <p:par>
                                <p:cTn id="148" presetID="2" presetClass="entr" presetSubtype="6" fill="hold" grpId="1" nodeType="withEffect">
                                  <p:stCondLst>
                                    <p:cond delay="0"/>
                                  </p:stCondLst>
                                  <p:childTnLst>
                                    <p:set>
                                      <p:cBhvr>
                                        <p:cTn id="149" dur="1" fill="hold">
                                          <p:stCondLst>
                                            <p:cond delay="0"/>
                                          </p:stCondLst>
                                        </p:cTn>
                                        <p:tgtEl>
                                          <p:spTgt spid="32"/>
                                        </p:tgtEl>
                                        <p:attrNameLst>
                                          <p:attrName>style.visibility</p:attrName>
                                        </p:attrNameLst>
                                      </p:cBhvr>
                                      <p:to>
                                        <p:strVal val="visible"/>
                                      </p:to>
                                    </p:set>
                                    <p:anim calcmode="lin" valueType="num">
                                      <p:cBhvr additive="base">
                                        <p:cTn id="150" dur="5000" fill="hold"/>
                                        <p:tgtEl>
                                          <p:spTgt spid="32"/>
                                        </p:tgtEl>
                                        <p:attrNameLst>
                                          <p:attrName>ppt_x</p:attrName>
                                        </p:attrNameLst>
                                      </p:cBhvr>
                                      <p:tavLst>
                                        <p:tav tm="0">
                                          <p:val>
                                            <p:strVal val="1+#ppt_w/2"/>
                                          </p:val>
                                        </p:tav>
                                        <p:tav tm="100000">
                                          <p:val>
                                            <p:strVal val="#ppt_x"/>
                                          </p:val>
                                        </p:tav>
                                      </p:tavLst>
                                    </p:anim>
                                    <p:anim calcmode="lin" valueType="num">
                                      <p:cBhvr additive="base">
                                        <p:cTn id="151" dur="5000" fill="hold"/>
                                        <p:tgtEl>
                                          <p:spTgt spid="32"/>
                                        </p:tgtEl>
                                        <p:attrNameLst>
                                          <p:attrName>ppt_y</p:attrName>
                                        </p:attrNameLst>
                                      </p:cBhvr>
                                      <p:tavLst>
                                        <p:tav tm="0">
                                          <p:val>
                                            <p:strVal val="1+#ppt_h/2"/>
                                          </p:val>
                                        </p:tav>
                                        <p:tav tm="100000">
                                          <p:val>
                                            <p:strVal val="#ppt_y"/>
                                          </p:val>
                                        </p:tav>
                                      </p:tavLst>
                                    </p:anim>
                                  </p:childTnLst>
                                </p:cTn>
                              </p:par>
                              <p:par>
                                <p:cTn id="152" presetID="8" presetClass="emph" presetSubtype="0" fill="hold" grpId="2" nodeType="withEffect">
                                  <p:stCondLst>
                                    <p:cond delay="0"/>
                                  </p:stCondLst>
                                  <p:childTnLst>
                                    <p:animRot by="21600000">
                                      <p:cBhvr>
                                        <p:cTn id="153" dur="5000" fill="hold"/>
                                        <p:tgtEl>
                                          <p:spTgt spid="11"/>
                                        </p:tgtEl>
                                        <p:attrNameLst>
                                          <p:attrName>r</p:attrName>
                                        </p:attrNameLst>
                                      </p:cBhvr>
                                    </p:animRot>
                                  </p:childTnLst>
                                </p:cTn>
                              </p:par>
                              <p:par>
                                <p:cTn id="154" presetID="8" presetClass="emph" presetSubtype="0" fill="hold" grpId="2" nodeType="withEffect">
                                  <p:stCondLst>
                                    <p:cond delay="0"/>
                                  </p:stCondLst>
                                  <p:childTnLst>
                                    <p:animRot by="21600000">
                                      <p:cBhvr>
                                        <p:cTn id="155" dur="5000" fill="hold"/>
                                        <p:tgtEl>
                                          <p:spTgt spid="17"/>
                                        </p:tgtEl>
                                        <p:attrNameLst>
                                          <p:attrName>r</p:attrName>
                                        </p:attrNameLst>
                                      </p:cBhvr>
                                    </p:animRot>
                                  </p:childTnLst>
                                </p:cTn>
                              </p:par>
                              <p:par>
                                <p:cTn id="156" presetID="8" presetClass="emph" presetSubtype="0" fill="hold" grpId="2" nodeType="withEffect">
                                  <p:stCondLst>
                                    <p:cond delay="0"/>
                                  </p:stCondLst>
                                  <p:childTnLst>
                                    <p:animRot by="21600000">
                                      <p:cBhvr>
                                        <p:cTn id="157" dur="5000" fill="hold"/>
                                        <p:tgtEl>
                                          <p:spTgt spid="19"/>
                                        </p:tgtEl>
                                        <p:attrNameLst>
                                          <p:attrName>r</p:attrName>
                                        </p:attrNameLst>
                                      </p:cBhvr>
                                    </p:animRot>
                                  </p:childTnLst>
                                </p:cTn>
                              </p:par>
                              <p:par>
                                <p:cTn id="158" presetID="8" presetClass="emph" presetSubtype="0" fill="hold" grpId="2" nodeType="withEffect">
                                  <p:stCondLst>
                                    <p:cond delay="0"/>
                                  </p:stCondLst>
                                  <p:childTnLst>
                                    <p:animRot by="21600000">
                                      <p:cBhvr>
                                        <p:cTn id="159" dur="5000" fill="hold"/>
                                        <p:tgtEl>
                                          <p:spTgt spid="21"/>
                                        </p:tgtEl>
                                        <p:attrNameLst>
                                          <p:attrName>r</p:attrName>
                                        </p:attrNameLst>
                                      </p:cBhvr>
                                    </p:animRot>
                                  </p:childTnLst>
                                </p:cTn>
                              </p:par>
                              <p:par>
                                <p:cTn id="160" presetID="8" presetClass="emph" presetSubtype="0" fill="hold" grpId="2" nodeType="withEffect">
                                  <p:stCondLst>
                                    <p:cond delay="0"/>
                                  </p:stCondLst>
                                  <p:childTnLst>
                                    <p:animRot by="21600000">
                                      <p:cBhvr>
                                        <p:cTn id="161" dur="5000" fill="hold"/>
                                        <p:tgtEl>
                                          <p:spTgt spid="23"/>
                                        </p:tgtEl>
                                        <p:attrNameLst>
                                          <p:attrName>r</p:attrName>
                                        </p:attrNameLst>
                                      </p:cBhvr>
                                    </p:animRot>
                                  </p:childTnLst>
                                </p:cTn>
                              </p:par>
                              <p:par>
                                <p:cTn id="162" presetID="8" presetClass="emph" presetSubtype="0" fill="hold" grpId="2" nodeType="withEffect">
                                  <p:stCondLst>
                                    <p:cond delay="0"/>
                                  </p:stCondLst>
                                  <p:childTnLst>
                                    <p:animRot by="21600000">
                                      <p:cBhvr>
                                        <p:cTn id="163" dur="5000" fill="hold"/>
                                        <p:tgtEl>
                                          <p:spTgt spid="25"/>
                                        </p:tgtEl>
                                        <p:attrNameLst>
                                          <p:attrName>r</p:attrName>
                                        </p:attrNameLst>
                                      </p:cBhvr>
                                    </p:animRot>
                                  </p:childTnLst>
                                </p:cTn>
                              </p:par>
                              <p:par>
                                <p:cTn id="164" presetID="8" presetClass="emph" presetSubtype="0" fill="hold" grpId="2" nodeType="withEffect">
                                  <p:stCondLst>
                                    <p:cond delay="0"/>
                                  </p:stCondLst>
                                  <p:childTnLst>
                                    <p:animRot by="21600000">
                                      <p:cBhvr>
                                        <p:cTn id="165" dur="5000" fill="hold"/>
                                        <p:tgtEl>
                                          <p:spTgt spid="27"/>
                                        </p:tgtEl>
                                        <p:attrNameLst>
                                          <p:attrName>r</p:attrName>
                                        </p:attrNameLst>
                                      </p:cBhvr>
                                    </p:animRot>
                                  </p:childTnLst>
                                </p:cTn>
                              </p:par>
                              <p:par>
                                <p:cTn id="166" presetID="8" presetClass="emph" presetSubtype="0" fill="hold" grpId="2" nodeType="withEffect">
                                  <p:stCondLst>
                                    <p:cond delay="0"/>
                                  </p:stCondLst>
                                  <p:childTnLst>
                                    <p:animRot by="21600000">
                                      <p:cBhvr>
                                        <p:cTn id="167" dur="5000" fill="hold"/>
                                        <p:tgtEl>
                                          <p:spTgt spid="29"/>
                                        </p:tgtEl>
                                        <p:attrNameLst>
                                          <p:attrName>r</p:attrName>
                                        </p:attrNameLst>
                                      </p:cBhvr>
                                    </p:animRot>
                                  </p:childTnLst>
                                </p:cTn>
                              </p:par>
                              <p:par>
                                <p:cTn id="168" presetID="8" presetClass="emph" presetSubtype="0" fill="hold" grpId="2" nodeType="withEffect">
                                  <p:stCondLst>
                                    <p:cond delay="0"/>
                                  </p:stCondLst>
                                  <p:childTnLst>
                                    <p:animRot by="21600000">
                                      <p:cBhvr>
                                        <p:cTn id="169" dur="5000" fill="hold"/>
                                        <p:tgtEl>
                                          <p:spTgt spid="31"/>
                                        </p:tgtEl>
                                        <p:attrNameLst>
                                          <p:attrName>r</p:attrName>
                                        </p:attrNameLst>
                                      </p:cBhvr>
                                    </p:animRot>
                                  </p:childTnLst>
                                </p:cTn>
                              </p:par>
                              <p:par>
                                <p:cTn id="170" presetID="8" presetClass="emph" presetSubtype="0" fill="hold" grpId="2" nodeType="withEffect">
                                  <p:stCondLst>
                                    <p:cond delay="0"/>
                                  </p:stCondLst>
                                  <p:childTnLst>
                                    <p:animRot by="-21600000">
                                      <p:cBhvr>
                                        <p:cTn id="171" dur="5000" fill="hold"/>
                                        <p:tgtEl>
                                          <p:spTgt spid="12"/>
                                        </p:tgtEl>
                                        <p:attrNameLst>
                                          <p:attrName>r</p:attrName>
                                        </p:attrNameLst>
                                      </p:cBhvr>
                                    </p:animRot>
                                  </p:childTnLst>
                                </p:cTn>
                              </p:par>
                              <p:par>
                                <p:cTn id="172" presetID="8" presetClass="emph" presetSubtype="0" fill="hold" grpId="2" nodeType="withEffect">
                                  <p:stCondLst>
                                    <p:cond delay="0"/>
                                  </p:stCondLst>
                                  <p:childTnLst>
                                    <p:animRot by="-21600000">
                                      <p:cBhvr>
                                        <p:cTn id="173" dur="5000" fill="hold"/>
                                        <p:tgtEl>
                                          <p:spTgt spid="18"/>
                                        </p:tgtEl>
                                        <p:attrNameLst>
                                          <p:attrName>r</p:attrName>
                                        </p:attrNameLst>
                                      </p:cBhvr>
                                    </p:animRot>
                                  </p:childTnLst>
                                </p:cTn>
                              </p:par>
                              <p:par>
                                <p:cTn id="174" presetID="8" presetClass="emph" presetSubtype="0" fill="hold" grpId="2" nodeType="withEffect">
                                  <p:stCondLst>
                                    <p:cond delay="0"/>
                                  </p:stCondLst>
                                  <p:childTnLst>
                                    <p:animRot by="-21600000">
                                      <p:cBhvr>
                                        <p:cTn id="175" dur="5000" fill="hold"/>
                                        <p:tgtEl>
                                          <p:spTgt spid="20"/>
                                        </p:tgtEl>
                                        <p:attrNameLst>
                                          <p:attrName>r</p:attrName>
                                        </p:attrNameLst>
                                      </p:cBhvr>
                                    </p:animRot>
                                  </p:childTnLst>
                                </p:cTn>
                              </p:par>
                              <p:par>
                                <p:cTn id="176" presetID="8" presetClass="emph" presetSubtype="0" fill="hold" grpId="2" nodeType="withEffect">
                                  <p:stCondLst>
                                    <p:cond delay="0"/>
                                  </p:stCondLst>
                                  <p:childTnLst>
                                    <p:animRot by="-21600000">
                                      <p:cBhvr>
                                        <p:cTn id="177" dur="5000" fill="hold"/>
                                        <p:tgtEl>
                                          <p:spTgt spid="22"/>
                                        </p:tgtEl>
                                        <p:attrNameLst>
                                          <p:attrName>r</p:attrName>
                                        </p:attrNameLst>
                                      </p:cBhvr>
                                    </p:animRot>
                                  </p:childTnLst>
                                </p:cTn>
                              </p:par>
                              <p:par>
                                <p:cTn id="178" presetID="8" presetClass="emph" presetSubtype="0" fill="hold" grpId="2" nodeType="withEffect">
                                  <p:stCondLst>
                                    <p:cond delay="0"/>
                                  </p:stCondLst>
                                  <p:childTnLst>
                                    <p:animRot by="-21600000">
                                      <p:cBhvr>
                                        <p:cTn id="179" dur="5000" fill="hold"/>
                                        <p:tgtEl>
                                          <p:spTgt spid="24"/>
                                        </p:tgtEl>
                                        <p:attrNameLst>
                                          <p:attrName>r</p:attrName>
                                        </p:attrNameLst>
                                      </p:cBhvr>
                                    </p:animRot>
                                  </p:childTnLst>
                                </p:cTn>
                              </p:par>
                              <p:par>
                                <p:cTn id="180" presetID="8" presetClass="emph" presetSubtype="0" fill="hold" grpId="2" nodeType="withEffect">
                                  <p:stCondLst>
                                    <p:cond delay="0"/>
                                  </p:stCondLst>
                                  <p:childTnLst>
                                    <p:animRot by="-21600000">
                                      <p:cBhvr>
                                        <p:cTn id="181" dur="5000" fill="hold"/>
                                        <p:tgtEl>
                                          <p:spTgt spid="26"/>
                                        </p:tgtEl>
                                        <p:attrNameLst>
                                          <p:attrName>r</p:attrName>
                                        </p:attrNameLst>
                                      </p:cBhvr>
                                    </p:animRot>
                                  </p:childTnLst>
                                </p:cTn>
                              </p:par>
                              <p:par>
                                <p:cTn id="182" presetID="8" presetClass="emph" presetSubtype="0" fill="hold" grpId="2" nodeType="withEffect">
                                  <p:stCondLst>
                                    <p:cond delay="0"/>
                                  </p:stCondLst>
                                  <p:childTnLst>
                                    <p:animRot by="-21600000">
                                      <p:cBhvr>
                                        <p:cTn id="183" dur="5000" fill="hold"/>
                                        <p:tgtEl>
                                          <p:spTgt spid="28"/>
                                        </p:tgtEl>
                                        <p:attrNameLst>
                                          <p:attrName>r</p:attrName>
                                        </p:attrNameLst>
                                      </p:cBhvr>
                                    </p:animRot>
                                  </p:childTnLst>
                                </p:cTn>
                              </p:par>
                              <p:par>
                                <p:cTn id="184" presetID="8" presetClass="emph" presetSubtype="0" fill="hold" grpId="2" nodeType="withEffect">
                                  <p:stCondLst>
                                    <p:cond delay="0"/>
                                  </p:stCondLst>
                                  <p:childTnLst>
                                    <p:animRot by="-21600000">
                                      <p:cBhvr>
                                        <p:cTn id="185" dur="5000" fill="hold"/>
                                        <p:tgtEl>
                                          <p:spTgt spid="30"/>
                                        </p:tgtEl>
                                        <p:attrNameLst>
                                          <p:attrName>r</p:attrName>
                                        </p:attrNameLst>
                                      </p:cBhvr>
                                    </p:animRot>
                                  </p:childTnLst>
                                </p:cTn>
                              </p:par>
                              <p:par>
                                <p:cTn id="186" presetID="8" presetClass="emph" presetSubtype="0" fill="hold" grpId="2" nodeType="withEffect">
                                  <p:stCondLst>
                                    <p:cond delay="0"/>
                                  </p:stCondLst>
                                  <p:childTnLst>
                                    <p:animRot by="-21600000">
                                      <p:cBhvr>
                                        <p:cTn id="187" dur="5000" fill="hold"/>
                                        <p:tgtEl>
                                          <p:spTgt spid="32"/>
                                        </p:tgtEl>
                                        <p:attrNameLst>
                                          <p:attrName>r</p:attrName>
                                        </p:attrNameLst>
                                      </p:cBhvr>
                                    </p:animRot>
                                  </p:childTnLst>
                                </p:cTn>
                              </p:par>
                              <p:par>
                                <p:cTn id="188"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89" dur="5000" fill="hold"/>
                                        <p:tgtEl>
                                          <p:spTgt spid="11"/>
                                        </p:tgtEl>
                                        <p:attrNameLst>
                                          <p:attrName>ppt_x</p:attrName>
                                          <p:attrName>ppt_y</p:attrName>
                                        </p:attrNameLst>
                                      </p:cBhvr>
                                    </p:animMotion>
                                  </p:childTnLst>
                                </p:cTn>
                              </p:par>
                              <p:par>
                                <p:cTn id="190"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91" dur="5000" spd="-100000" fill="hold"/>
                                        <p:tgtEl>
                                          <p:spTgt spid="17"/>
                                        </p:tgtEl>
                                        <p:attrNameLst>
                                          <p:attrName>ppt_x</p:attrName>
                                          <p:attrName>ppt_y</p:attrName>
                                        </p:attrNameLst>
                                      </p:cBhvr>
                                    </p:animMotion>
                                  </p:childTnLst>
                                </p:cTn>
                              </p:par>
                              <p:par>
                                <p:cTn id="192"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93" dur="5000" fill="hold"/>
                                        <p:tgtEl>
                                          <p:spTgt spid="19"/>
                                        </p:tgtEl>
                                        <p:attrNameLst>
                                          <p:attrName>ppt_x</p:attrName>
                                          <p:attrName>ppt_y</p:attrName>
                                        </p:attrNameLst>
                                      </p:cBhvr>
                                    </p:animMotion>
                                  </p:childTnLst>
                                </p:cTn>
                              </p:par>
                              <p:par>
                                <p:cTn id="194"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95" dur="5000" spd="-100000" fill="hold"/>
                                        <p:tgtEl>
                                          <p:spTgt spid="21"/>
                                        </p:tgtEl>
                                        <p:attrNameLst>
                                          <p:attrName>ppt_x</p:attrName>
                                          <p:attrName>ppt_y</p:attrName>
                                        </p:attrNameLst>
                                      </p:cBhvr>
                                    </p:animMotion>
                                  </p:childTnLst>
                                </p:cTn>
                              </p:par>
                              <p:par>
                                <p:cTn id="196"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97" dur="5000" fill="hold"/>
                                        <p:tgtEl>
                                          <p:spTgt spid="23"/>
                                        </p:tgtEl>
                                        <p:attrNameLst>
                                          <p:attrName>ppt_x</p:attrName>
                                          <p:attrName>ppt_y</p:attrName>
                                        </p:attrNameLst>
                                      </p:cBhvr>
                                    </p:animMotion>
                                  </p:childTnLst>
                                </p:cTn>
                              </p:par>
                              <p:par>
                                <p:cTn id="198"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99" dur="5000" spd="-100000" fill="hold"/>
                                        <p:tgtEl>
                                          <p:spTgt spid="25"/>
                                        </p:tgtEl>
                                        <p:attrNameLst>
                                          <p:attrName>ppt_x</p:attrName>
                                          <p:attrName>ppt_y</p:attrName>
                                        </p:attrNameLst>
                                      </p:cBhvr>
                                    </p:animMotion>
                                  </p:childTnLst>
                                </p:cTn>
                              </p:par>
                              <p:par>
                                <p:cTn id="200"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01" dur="5000" fill="hold"/>
                                        <p:tgtEl>
                                          <p:spTgt spid="27"/>
                                        </p:tgtEl>
                                        <p:attrNameLst>
                                          <p:attrName>ppt_x</p:attrName>
                                          <p:attrName>ppt_y</p:attrName>
                                        </p:attrNameLst>
                                      </p:cBhvr>
                                    </p:animMotion>
                                  </p:childTnLst>
                                </p:cTn>
                              </p:par>
                              <p:par>
                                <p:cTn id="202"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03" dur="5000" spd="-100000" fill="hold"/>
                                        <p:tgtEl>
                                          <p:spTgt spid="29"/>
                                        </p:tgtEl>
                                        <p:attrNameLst>
                                          <p:attrName>ppt_x</p:attrName>
                                          <p:attrName>ppt_y</p:attrName>
                                        </p:attrNameLst>
                                      </p:cBhvr>
                                    </p:animMotion>
                                  </p:childTnLst>
                                </p:cTn>
                              </p:par>
                              <p:par>
                                <p:cTn id="204"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05" dur="5000" fill="hold"/>
                                        <p:tgtEl>
                                          <p:spTgt spid="31"/>
                                        </p:tgtEl>
                                        <p:attrNameLst>
                                          <p:attrName>ppt_x</p:attrName>
                                          <p:attrName>ppt_y</p:attrName>
                                        </p:attrNameLst>
                                      </p:cBhvr>
                                    </p:animMotion>
                                  </p:childTnLst>
                                </p:cTn>
                              </p:par>
                              <p:par>
                                <p:cTn id="206"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07" dur="5000" spd="-100000" fill="hold"/>
                                        <p:tgtEl>
                                          <p:spTgt spid="12"/>
                                        </p:tgtEl>
                                        <p:attrNameLst>
                                          <p:attrName>ppt_x</p:attrName>
                                          <p:attrName>ppt_y</p:attrName>
                                        </p:attrNameLst>
                                      </p:cBhvr>
                                    </p:animMotion>
                                  </p:childTnLst>
                                </p:cTn>
                              </p:par>
                              <p:par>
                                <p:cTn id="208"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09" dur="5000" fill="hold"/>
                                        <p:tgtEl>
                                          <p:spTgt spid="18"/>
                                        </p:tgtEl>
                                        <p:attrNameLst>
                                          <p:attrName>ppt_x</p:attrName>
                                          <p:attrName>ppt_y</p:attrName>
                                        </p:attrNameLst>
                                      </p:cBhvr>
                                    </p:animMotion>
                                  </p:childTnLst>
                                </p:cTn>
                              </p:par>
                              <p:par>
                                <p:cTn id="210"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11" dur="5000" spd="-100000" fill="hold"/>
                                        <p:tgtEl>
                                          <p:spTgt spid="20"/>
                                        </p:tgtEl>
                                        <p:attrNameLst>
                                          <p:attrName>ppt_x</p:attrName>
                                          <p:attrName>ppt_y</p:attrName>
                                        </p:attrNameLst>
                                      </p:cBhvr>
                                    </p:animMotion>
                                  </p:childTnLst>
                                </p:cTn>
                              </p:par>
                              <p:par>
                                <p:cTn id="212"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13" dur="5000" fill="hold"/>
                                        <p:tgtEl>
                                          <p:spTgt spid="22"/>
                                        </p:tgtEl>
                                        <p:attrNameLst>
                                          <p:attrName>ppt_x</p:attrName>
                                          <p:attrName>ppt_y</p:attrName>
                                        </p:attrNameLst>
                                      </p:cBhvr>
                                    </p:animMotion>
                                  </p:childTnLst>
                                </p:cTn>
                              </p:par>
                              <p:par>
                                <p:cTn id="214"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15" dur="5000" spd="-100000" fill="hold"/>
                                        <p:tgtEl>
                                          <p:spTgt spid="24"/>
                                        </p:tgtEl>
                                        <p:attrNameLst>
                                          <p:attrName>ppt_x</p:attrName>
                                          <p:attrName>ppt_y</p:attrName>
                                        </p:attrNameLst>
                                      </p:cBhvr>
                                    </p:animMotion>
                                  </p:childTnLst>
                                </p:cTn>
                              </p:par>
                              <p:par>
                                <p:cTn id="216"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17" dur="5000" fill="hold"/>
                                        <p:tgtEl>
                                          <p:spTgt spid="26"/>
                                        </p:tgtEl>
                                        <p:attrNameLst>
                                          <p:attrName>ppt_x</p:attrName>
                                          <p:attrName>ppt_y</p:attrName>
                                        </p:attrNameLst>
                                      </p:cBhvr>
                                    </p:animMotion>
                                  </p:childTnLst>
                                </p:cTn>
                              </p:par>
                              <p:par>
                                <p:cTn id="218"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19" dur="5000" spd="-100000" fill="hold"/>
                                        <p:tgtEl>
                                          <p:spTgt spid="28"/>
                                        </p:tgtEl>
                                        <p:attrNameLst>
                                          <p:attrName>ppt_x</p:attrName>
                                          <p:attrName>ppt_y</p:attrName>
                                        </p:attrNameLst>
                                      </p:cBhvr>
                                    </p:animMotion>
                                  </p:childTnLst>
                                </p:cTn>
                              </p:par>
                              <p:par>
                                <p:cTn id="220"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21" dur="5000" fill="hold"/>
                                        <p:tgtEl>
                                          <p:spTgt spid="30"/>
                                        </p:tgtEl>
                                        <p:attrNameLst>
                                          <p:attrName>ppt_x</p:attrName>
                                          <p:attrName>ppt_y</p:attrName>
                                        </p:attrNameLst>
                                      </p:cBhvr>
                                    </p:animMotion>
                                  </p:childTnLst>
                                </p:cTn>
                              </p:par>
                              <p:par>
                                <p:cTn id="222"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23" dur="5000" spd="-100000" fill="hold"/>
                                        <p:tgtEl>
                                          <p:spTgt spid="32"/>
                                        </p:tgtEl>
                                        <p:attrNameLst>
                                          <p:attrName>ppt_x</p:attrName>
                                          <p:attrName>ppt_y</p:attrName>
                                        </p:attrNameLst>
                                      </p:cBhvr>
                                    </p:animMotion>
                                  </p:childTnLst>
                                </p:cTn>
                              </p:par>
                            </p:childTnLst>
                          </p:cTn>
                        </p:par>
                        <p:par>
                          <p:cTn id="224" fill="hold">
                            <p:stCondLst>
                              <p:cond delay="5000"/>
                            </p:stCondLst>
                            <p:childTnLst>
                              <p:par>
                                <p:cTn id="225" presetID="2" presetClass="exit" presetSubtype="2" fill="hold" grpId="4" nodeType="afterEffect">
                                  <p:stCondLst>
                                    <p:cond delay="0"/>
                                  </p:stCondLst>
                                  <p:childTnLst>
                                    <p:anim calcmode="lin" valueType="num">
                                      <p:cBhvr additive="base">
                                        <p:cTn id="226" dur="5000"/>
                                        <p:tgtEl>
                                          <p:spTgt spid="11"/>
                                        </p:tgtEl>
                                        <p:attrNameLst>
                                          <p:attrName>ppt_x</p:attrName>
                                        </p:attrNameLst>
                                      </p:cBhvr>
                                      <p:tavLst>
                                        <p:tav tm="0">
                                          <p:val>
                                            <p:strVal val="ppt_x"/>
                                          </p:val>
                                        </p:tav>
                                        <p:tav tm="100000">
                                          <p:val>
                                            <p:strVal val="1+ppt_w/2"/>
                                          </p:val>
                                        </p:tav>
                                      </p:tavLst>
                                    </p:anim>
                                    <p:anim calcmode="lin" valueType="num">
                                      <p:cBhvr additive="base">
                                        <p:cTn id="227" dur="5000"/>
                                        <p:tgtEl>
                                          <p:spTgt spid="11"/>
                                        </p:tgtEl>
                                        <p:attrNameLst>
                                          <p:attrName>ppt_y</p:attrName>
                                        </p:attrNameLst>
                                      </p:cBhvr>
                                      <p:tavLst>
                                        <p:tav tm="0">
                                          <p:val>
                                            <p:strVal val="ppt_y"/>
                                          </p:val>
                                        </p:tav>
                                        <p:tav tm="100000">
                                          <p:val>
                                            <p:strVal val="ppt_y"/>
                                          </p:val>
                                        </p:tav>
                                      </p:tavLst>
                                    </p:anim>
                                    <p:set>
                                      <p:cBhvr>
                                        <p:cTn id="228" dur="1" fill="hold">
                                          <p:stCondLst>
                                            <p:cond delay="4999"/>
                                          </p:stCondLst>
                                        </p:cTn>
                                        <p:tgtEl>
                                          <p:spTgt spid="11"/>
                                        </p:tgtEl>
                                        <p:attrNameLst>
                                          <p:attrName>style.visibility</p:attrName>
                                        </p:attrNameLst>
                                      </p:cBhvr>
                                      <p:to>
                                        <p:strVal val="hidden"/>
                                      </p:to>
                                    </p:set>
                                  </p:childTnLst>
                                </p:cTn>
                              </p:par>
                              <p:par>
                                <p:cTn id="229" presetID="2" presetClass="exit" presetSubtype="2" fill="hold" grpId="4" nodeType="withEffect">
                                  <p:stCondLst>
                                    <p:cond delay="0"/>
                                  </p:stCondLst>
                                  <p:childTnLst>
                                    <p:anim calcmode="lin" valueType="num">
                                      <p:cBhvr additive="base">
                                        <p:cTn id="230" dur="5000"/>
                                        <p:tgtEl>
                                          <p:spTgt spid="17"/>
                                        </p:tgtEl>
                                        <p:attrNameLst>
                                          <p:attrName>ppt_x</p:attrName>
                                        </p:attrNameLst>
                                      </p:cBhvr>
                                      <p:tavLst>
                                        <p:tav tm="0">
                                          <p:val>
                                            <p:strVal val="ppt_x"/>
                                          </p:val>
                                        </p:tav>
                                        <p:tav tm="100000">
                                          <p:val>
                                            <p:strVal val="1+ppt_w/2"/>
                                          </p:val>
                                        </p:tav>
                                      </p:tavLst>
                                    </p:anim>
                                    <p:anim calcmode="lin" valueType="num">
                                      <p:cBhvr additive="base">
                                        <p:cTn id="231" dur="5000"/>
                                        <p:tgtEl>
                                          <p:spTgt spid="17"/>
                                        </p:tgtEl>
                                        <p:attrNameLst>
                                          <p:attrName>ppt_y</p:attrName>
                                        </p:attrNameLst>
                                      </p:cBhvr>
                                      <p:tavLst>
                                        <p:tav tm="0">
                                          <p:val>
                                            <p:strVal val="ppt_y"/>
                                          </p:val>
                                        </p:tav>
                                        <p:tav tm="100000">
                                          <p:val>
                                            <p:strVal val="ppt_y"/>
                                          </p:val>
                                        </p:tav>
                                      </p:tavLst>
                                    </p:anim>
                                    <p:set>
                                      <p:cBhvr>
                                        <p:cTn id="232" dur="1" fill="hold">
                                          <p:stCondLst>
                                            <p:cond delay="4999"/>
                                          </p:stCondLst>
                                        </p:cTn>
                                        <p:tgtEl>
                                          <p:spTgt spid="17"/>
                                        </p:tgtEl>
                                        <p:attrNameLst>
                                          <p:attrName>style.visibility</p:attrName>
                                        </p:attrNameLst>
                                      </p:cBhvr>
                                      <p:to>
                                        <p:strVal val="hidden"/>
                                      </p:to>
                                    </p:set>
                                  </p:childTnLst>
                                </p:cTn>
                              </p:par>
                              <p:par>
                                <p:cTn id="233" presetID="2" presetClass="exit" presetSubtype="2" fill="hold" grpId="4" nodeType="withEffect">
                                  <p:stCondLst>
                                    <p:cond delay="0"/>
                                  </p:stCondLst>
                                  <p:childTnLst>
                                    <p:anim calcmode="lin" valueType="num">
                                      <p:cBhvr additive="base">
                                        <p:cTn id="234" dur="5000"/>
                                        <p:tgtEl>
                                          <p:spTgt spid="19"/>
                                        </p:tgtEl>
                                        <p:attrNameLst>
                                          <p:attrName>ppt_x</p:attrName>
                                        </p:attrNameLst>
                                      </p:cBhvr>
                                      <p:tavLst>
                                        <p:tav tm="0">
                                          <p:val>
                                            <p:strVal val="ppt_x"/>
                                          </p:val>
                                        </p:tav>
                                        <p:tav tm="100000">
                                          <p:val>
                                            <p:strVal val="1+ppt_w/2"/>
                                          </p:val>
                                        </p:tav>
                                      </p:tavLst>
                                    </p:anim>
                                    <p:anim calcmode="lin" valueType="num">
                                      <p:cBhvr additive="base">
                                        <p:cTn id="235" dur="5000"/>
                                        <p:tgtEl>
                                          <p:spTgt spid="19"/>
                                        </p:tgtEl>
                                        <p:attrNameLst>
                                          <p:attrName>ppt_y</p:attrName>
                                        </p:attrNameLst>
                                      </p:cBhvr>
                                      <p:tavLst>
                                        <p:tav tm="0">
                                          <p:val>
                                            <p:strVal val="ppt_y"/>
                                          </p:val>
                                        </p:tav>
                                        <p:tav tm="100000">
                                          <p:val>
                                            <p:strVal val="ppt_y"/>
                                          </p:val>
                                        </p:tav>
                                      </p:tavLst>
                                    </p:anim>
                                    <p:set>
                                      <p:cBhvr>
                                        <p:cTn id="236" dur="1" fill="hold">
                                          <p:stCondLst>
                                            <p:cond delay="4999"/>
                                          </p:stCondLst>
                                        </p:cTn>
                                        <p:tgtEl>
                                          <p:spTgt spid="19"/>
                                        </p:tgtEl>
                                        <p:attrNameLst>
                                          <p:attrName>style.visibility</p:attrName>
                                        </p:attrNameLst>
                                      </p:cBhvr>
                                      <p:to>
                                        <p:strVal val="hidden"/>
                                      </p:to>
                                    </p:set>
                                  </p:childTnLst>
                                </p:cTn>
                              </p:par>
                              <p:par>
                                <p:cTn id="237" presetID="2" presetClass="exit" presetSubtype="2" fill="hold" grpId="4" nodeType="withEffect">
                                  <p:stCondLst>
                                    <p:cond delay="0"/>
                                  </p:stCondLst>
                                  <p:childTnLst>
                                    <p:anim calcmode="lin" valueType="num">
                                      <p:cBhvr additive="base">
                                        <p:cTn id="238" dur="5000"/>
                                        <p:tgtEl>
                                          <p:spTgt spid="21"/>
                                        </p:tgtEl>
                                        <p:attrNameLst>
                                          <p:attrName>ppt_x</p:attrName>
                                        </p:attrNameLst>
                                      </p:cBhvr>
                                      <p:tavLst>
                                        <p:tav tm="0">
                                          <p:val>
                                            <p:strVal val="ppt_x"/>
                                          </p:val>
                                        </p:tav>
                                        <p:tav tm="100000">
                                          <p:val>
                                            <p:strVal val="1+ppt_w/2"/>
                                          </p:val>
                                        </p:tav>
                                      </p:tavLst>
                                    </p:anim>
                                    <p:anim calcmode="lin" valueType="num">
                                      <p:cBhvr additive="base">
                                        <p:cTn id="239" dur="5000"/>
                                        <p:tgtEl>
                                          <p:spTgt spid="21"/>
                                        </p:tgtEl>
                                        <p:attrNameLst>
                                          <p:attrName>ppt_y</p:attrName>
                                        </p:attrNameLst>
                                      </p:cBhvr>
                                      <p:tavLst>
                                        <p:tav tm="0">
                                          <p:val>
                                            <p:strVal val="ppt_y"/>
                                          </p:val>
                                        </p:tav>
                                        <p:tav tm="100000">
                                          <p:val>
                                            <p:strVal val="ppt_y"/>
                                          </p:val>
                                        </p:tav>
                                      </p:tavLst>
                                    </p:anim>
                                    <p:set>
                                      <p:cBhvr>
                                        <p:cTn id="240" dur="1" fill="hold">
                                          <p:stCondLst>
                                            <p:cond delay="4999"/>
                                          </p:stCondLst>
                                        </p:cTn>
                                        <p:tgtEl>
                                          <p:spTgt spid="21"/>
                                        </p:tgtEl>
                                        <p:attrNameLst>
                                          <p:attrName>style.visibility</p:attrName>
                                        </p:attrNameLst>
                                      </p:cBhvr>
                                      <p:to>
                                        <p:strVal val="hidden"/>
                                      </p:to>
                                    </p:set>
                                  </p:childTnLst>
                                </p:cTn>
                              </p:par>
                              <p:par>
                                <p:cTn id="241" presetID="2" presetClass="exit" presetSubtype="2" fill="hold" grpId="4" nodeType="withEffect">
                                  <p:stCondLst>
                                    <p:cond delay="0"/>
                                  </p:stCondLst>
                                  <p:childTnLst>
                                    <p:anim calcmode="lin" valueType="num">
                                      <p:cBhvr additive="base">
                                        <p:cTn id="242" dur="5000"/>
                                        <p:tgtEl>
                                          <p:spTgt spid="23"/>
                                        </p:tgtEl>
                                        <p:attrNameLst>
                                          <p:attrName>ppt_x</p:attrName>
                                        </p:attrNameLst>
                                      </p:cBhvr>
                                      <p:tavLst>
                                        <p:tav tm="0">
                                          <p:val>
                                            <p:strVal val="ppt_x"/>
                                          </p:val>
                                        </p:tav>
                                        <p:tav tm="100000">
                                          <p:val>
                                            <p:strVal val="1+ppt_w/2"/>
                                          </p:val>
                                        </p:tav>
                                      </p:tavLst>
                                    </p:anim>
                                    <p:anim calcmode="lin" valueType="num">
                                      <p:cBhvr additive="base">
                                        <p:cTn id="243" dur="5000"/>
                                        <p:tgtEl>
                                          <p:spTgt spid="23"/>
                                        </p:tgtEl>
                                        <p:attrNameLst>
                                          <p:attrName>ppt_y</p:attrName>
                                        </p:attrNameLst>
                                      </p:cBhvr>
                                      <p:tavLst>
                                        <p:tav tm="0">
                                          <p:val>
                                            <p:strVal val="ppt_y"/>
                                          </p:val>
                                        </p:tav>
                                        <p:tav tm="100000">
                                          <p:val>
                                            <p:strVal val="ppt_y"/>
                                          </p:val>
                                        </p:tav>
                                      </p:tavLst>
                                    </p:anim>
                                    <p:set>
                                      <p:cBhvr>
                                        <p:cTn id="244" dur="1" fill="hold">
                                          <p:stCondLst>
                                            <p:cond delay="4999"/>
                                          </p:stCondLst>
                                        </p:cTn>
                                        <p:tgtEl>
                                          <p:spTgt spid="23"/>
                                        </p:tgtEl>
                                        <p:attrNameLst>
                                          <p:attrName>style.visibility</p:attrName>
                                        </p:attrNameLst>
                                      </p:cBhvr>
                                      <p:to>
                                        <p:strVal val="hidden"/>
                                      </p:to>
                                    </p:set>
                                  </p:childTnLst>
                                </p:cTn>
                              </p:par>
                              <p:par>
                                <p:cTn id="245" presetID="2" presetClass="exit" presetSubtype="2" fill="hold" grpId="4" nodeType="withEffect">
                                  <p:stCondLst>
                                    <p:cond delay="0"/>
                                  </p:stCondLst>
                                  <p:childTnLst>
                                    <p:anim calcmode="lin" valueType="num">
                                      <p:cBhvr additive="base">
                                        <p:cTn id="246" dur="5000"/>
                                        <p:tgtEl>
                                          <p:spTgt spid="25"/>
                                        </p:tgtEl>
                                        <p:attrNameLst>
                                          <p:attrName>ppt_x</p:attrName>
                                        </p:attrNameLst>
                                      </p:cBhvr>
                                      <p:tavLst>
                                        <p:tav tm="0">
                                          <p:val>
                                            <p:strVal val="ppt_x"/>
                                          </p:val>
                                        </p:tav>
                                        <p:tav tm="100000">
                                          <p:val>
                                            <p:strVal val="1+ppt_w/2"/>
                                          </p:val>
                                        </p:tav>
                                      </p:tavLst>
                                    </p:anim>
                                    <p:anim calcmode="lin" valueType="num">
                                      <p:cBhvr additive="base">
                                        <p:cTn id="247" dur="5000"/>
                                        <p:tgtEl>
                                          <p:spTgt spid="25"/>
                                        </p:tgtEl>
                                        <p:attrNameLst>
                                          <p:attrName>ppt_y</p:attrName>
                                        </p:attrNameLst>
                                      </p:cBhvr>
                                      <p:tavLst>
                                        <p:tav tm="0">
                                          <p:val>
                                            <p:strVal val="ppt_y"/>
                                          </p:val>
                                        </p:tav>
                                        <p:tav tm="100000">
                                          <p:val>
                                            <p:strVal val="ppt_y"/>
                                          </p:val>
                                        </p:tav>
                                      </p:tavLst>
                                    </p:anim>
                                    <p:set>
                                      <p:cBhvr>
                                        <p:cTn id="248" dur="1" fill="hold">
                                          <p:stCondLst>
                                            <p:cond delay="4999"/>
                                          </p:stCondLst>
                                        </p:cTn>
                                        <p:tgtEl>
                                          <p:spTgt spid="25"/>
                                        </p:tgtEl>
                                        <p:attrNameLst>
                                          <p:attrName>style.visibility</p:attrName>
                                        </p:attrNameLst>
                                      </p:cBhvr>
                                      <p:to>
                                        <p:strVal val="hidden"/>
                                      </p:to>
                                    </p:set>
                                  </p:childTnLst>
                                </p:cTn>
                              </p:par>
                              <p:par>
                                <p:cTn id="249" presetID="2" presetClass="exit" presetSubtype="2" fill="hold" grpId="4" nodeType="withEffect">
                                  <p:stCondLst>
                                    <p:cond delay="0"/>
                                  </p:stCondLst>
                                  <p:childTnLst>
                                    <p:anim calcmode="lin" valueType="num">
                                      <p:cBhvr additive="base">
                                        <p:cTn id="250" dur="5000"/>
                                        <p:tgtEl>
                                          <p:spTgt spid="27"/>
                                        </p:tgtEl>
                                        <p:attrNameLst>
                                          <p:attrName>ppt_x</p:attrName>
                                        </p:attrNameLst>
                                      </p:cBhvr>
                                      <p:tavLst>
                                        <p:tav tm="0">
                                          <p:val>
                                            <p:strVal val="ppt_x"/>
                                          </p:val>
                                        </p:tav>
                                        <p:tav tm="100000">
                                          <p:val>
                                            <p:strVal val="1+ppt_w/2"/>
                                          </p:val>
                                        </p:tav>
                                      </p:tavLst>
                                    </p:anim>
                                    <p:anim calcmode="lin" valueType="num">
                                      <p:cBhvr additive="base">
                                        <p:cTn id="251" dur="5000"/>
                                        <p:tgtEl>
                                          <p:spTgt spid="27"/>
                                        </p:tgtEl>
                                        <p:attrNameLst>
                                          <p:attrName>ppt_y</p:attrName>
                                        </p:attrNameLst>
                                      </p:cBhvr>
                                      <p:tavLst>
                                        <p:tav tm="0">
                                          <p:val>
                                            <p:strVal val="ppt_y"/>
                                          </p:val>
                                        </p:tav>
                                        <p:tav tm="100000">
                                          <p:val>
                                            <p:strVal val="ppt_y"/>
                                          </p:val>
                                        </p:tav>
                                      </p:tavLst>
                                    </p:anim>
                                    <p:set>
                                      <p:cBhvr>
                                        <p:cTn id="252" dur="1" fill="hold">
                                          <p:stCondLst>
                                            <p:cond delay="4999"/>
                                          </p:stCondLst>
                                        </p:cTn>
                                        <p:tgtEl>
                                          <p:spTgt spid="27"/>
                                        </p:tgtEl>
                                        <p:attrNameLst>
                                          <p:attrName>style.visibility</p:attrName>
                                        </p:attrNameLst>
                                      </p:cBhvr>
                                      <p:to>
                                        <p:strVal val="hidden"/>
                                      </p:to>
                                    </p:set>
                                  </p:childTnLst>
                                </p:cTn>
                              </p:par>
                              <p:par>
                                <p:cTn id="253" presetID="2" presetClass="exit" presetSubtype="2" fill="hold" grpId="4" nodeType="withEffect">
                                  <p:stCondLst>
                                    <p:cond delay="0"/>
                                  </p:stCondLst>
                                  <p:childTnLst>
                                    <p:anim calcmode="lin" valueType="num">
                                      <p:cBhvr additive="base">
                                        <p:cTn id="254" dur="5000"/>
                                        <p:tgtEl>
                                          <p:spTgt spid="29"/>
                                        </p:tgtEl>
                                        <p:attrNameLst>
                                          <p:attrName>ppt_x</p:attrName>
                                        </p:attrNameLst>
                                      </p:cBhvr>
                                      <p:tavLst>
                                        <p:tav tm="0">
                                          <p:val>
                                            <p:strVal val="ppt_x"/>
                                          </p:val>
                                        </p:tav>
                                        <p:tav tm="100000">
                                          <p:val>
                                            <p:strVal val="1+ppt_w/2"/>
                                          </p:val>
                                        </p:tav>
                                      </p:tavLst>
                                    </p:anim>
                                    <p:anim calcmode="lin" valueType="num">
                                      <p:cBhvr additive="base">
                                        <p:cTn id="255" dur="5000"/>
                                        <p:tgtEl>
                                          <p:spTgt spid="29"/>
                                        </p:tgtEl>
                                        <p:attrNameLst>
                                          <p:attrName>ppt_y</p:attrName>
                                        </p:attrNameLst>
                                      </p:cBhvr>
                                      <p:tavLst>
                                        <p:tav tm="0">
                                          <p:val>
                                            <p:strVal val="ppt_y"/>
                                          </p:val>
                                        </p:tav>
                                        <p:tav tm="100000">
                                          <p:val>
                                            <p:strVal val="ppt_y"/>
                                          </p:val>
                                        </p:tav>
                                      </p:tavLst>
                                    </p:anim>
                                    <p:set>
                                      <p:cBhvr>
                                        <p:cTn id="256" dur="1" fill="hold">
                                          <p:stCondLst>
                                            <p:cond delay="4999"/>
                                          </p:stCondLst>
                                        </p:cTn>
                                        <p:tgtEl>
                                          <p:spTgt spid="29"/>
                                        </p:tgtEl>
                                        <p:attrNameLst>
                                          <p:attrName>style.visibility</p:attrName>
                                        </p:attrNameLst>
                                      </p:cBhvr>
                                      <p:to>
                                        <p:strVal val="hidden"/>
                                      </p:to>
                                    </p:set>
                                  </p:childTnLst>
                                </p:cTn>
                              </p:par>
                              <p:par>
                                <p:cTn id="257" presetID="2" presetClass="exit" presetSubtype="2" fill="hold" grpId="4" nodeType="withEffect">
                                  <p:stCondLst>
                                    <p:cond delay="0"/>
                                  </p:stCondLst>
                                  <p:childTnLst>
                                    <p:anim calcmode="lin" valueType="num">
                                      <p:cBhvr additive="base">
                                        <p:cTn id="258" dur="5000"/>
                                        <p:tgtEl>
                                          <p:spTgt spid="31"/>
                                        </p:tgtEl>
                                        <p:attrNameLst>
                                          <p:attrName>ppt_x</p:attrName>
                                        </p:attrNameLst>
                                      </p:cBhvr>
                                      <p:tavLst>
                                        <p:tav tm="0">
                                          <p:val>
                                            <p:strVal val="ppt_x"/>
                                          </p:val>
                                        </p:tav>
                                        <p:tav tm="100000">
                                          <p:val>
                                            <p:strVal val="1+ppt_w/2"/>
                                          </p:val>
                                        </p:tav>
                                      </p:tavLst>
                                    </p:anim>
                                    <p:anim calcmode="lin" valueType="num">
                                      <p:cBhvr additive="base">
                                        <p:cTn id="259" dur="5000"/>
                                        <p:tgtEl>
                                          <p:spTgt spid="31"/>
                                        </p:tgtEl>
                                        <p:attrNameLst>
                                          <p:attrName>ppt_y</p:attrName>
                                        </p:attrNameLst>
                                      </p:cBhvr>
                                      <p:tavLst>
                                        <p:tav tm="0">
                                          <p:val>
                                            <p:strVal val="ppt_y"/>
                                          </p:val>
                                        </p:tav>
                                        <p:tav tm="100000">
                                          <p:val>
                                            <p:strVal val="ppt_y"/>
                                          </p:val>
                                        </p:tav>
                                      </p:tavLst>
                                    </p:anim>
                                    <p:set>
                                      <p:cBhvr>
                                        <p:cTn id="260" dur="1" fill="hold">
                                          <p:stCondLst>
                                            <p:cond delay="4999"/>
                                          </p:stCondLst>
                                        </p:cTn>
                                        <p:tgtEl>
                                          <p:spTgt spid="31"/>
                                        </p:tgtEl>
                                        <p:attrNameLst>
                                          <p:attrName>style.visibility</p:attrName>
                                        </p:attrNameLst>
                                      </p:cBhvr>
                                      <p:to>
                                        <p:strVal val="hidden"/>
                                      </p:to>
                                    </p:set>
                                  </p:childTnLst>
                                </p:cTn>
                              </p:par>
                              <p:par>
                                <p:cTn id="261" presetID="2" presetClass="exit" presetSubtype="8" fill="hold" grpId="4" nodeType="withEffect">
                                  <p:stCondLst>
                                    <p:cond delay="0"/>
                                  </p:stCondLst>
                                  <p:childTnLst>
                                    <p:anim calcmode="lin" valueType="num">
                                      <p:cBhvr additive="base">
                                        <p:cTn id="262" dur="5000"/>
                                        <p:tgtEl>
                                          <p:spTgt spid="12"/>
                                        </p:tgtEl>
                                        <p:attrNameLst>
                                          <p:attrName>ppt_x</p:attrName>
                                        </p:attrNameLst>
                                      </p:cBhvr>
                                      <p:tavLst>
                                        <p:tav tm="0">
                                          <p:val>
                                            <p:strVal val="ppt_x"/>
                                          </p:val>
                                        </p:tav>
                                        <p:tav tm="100000">
                                          <p:val>
                                            <p:strVal val="0-ppt_w/2"/>
                                          </p:val>
                                        </p:tav>
                                      </p:tavLst>
                                    </p:anim>
                                    <p:anim calcmode="lin" valueType="num">
                                      <p:cBhvr additive="base">
                                        <p:cTn id="263" dur="5000"/>
                                        <p:tgtEl>
                                          <p:spTgt spid="12"/>
                                        </p:tgtEl>
                                        <p:attrNameLst>
                                          <p:attrName>ppt_y</p:attrName>
                                        </p:attrNameLst>
                                      </p:cBhvr>
                                      <p:tavLst>
                                        <p:tav tm="0">
                                          <p:val>
                                            <p:strVal val="ppt_y"/>
                                          </p:val>
                                        </p:tav>
                                        <p:tav tm="100000">
                                          <p:val>
                                            <p:strVal val="ppt_y"/>
                                          </p:val>
                                        </p:tav>
                                      </p:tavLst>
                                    </p:anim>
                                    <p:set>
                                      <p:cBhvr>
                                        <p:cTn id="264" dur="1" fill="hold">
                                          <p:stCondLst>
                                            <p:cond delay="4999"/>
                                          </p:stCondLst>
                                        </p:cTn>
                                        <p:tgtEl>
                                          <p:spTgt spid="12"/>
                                        </p:tgtEl>
                                        <p:attrNameLst>
                                          <p:attrName>style.visibility</p:attrName>
                                        </p:attrNameLst>
                                      </p:cBhvr>
                                      <p:to>
                                        <p:strVal val="hidden"/>
                                      </p:to>
                                    </p:set>
                                  </p:childTnLst>
                                </p:cTn>
                              </p:par>
                              <p:par>
                                <p:cTn id="265" presetID="2" presetClass="exit" presetSubtype="8" fill="hold" grpId="4" nodeType="withEffect">
                                  <p:stCondLst>
                                    <p:cond delay="0"/>
                                  </p:stCondLst>
                                  <p:childTnLst>
                                    <p:anim calcmode="lin" valueType="num">
                                      <p:cBhvr additive="base">
                                        <p:cTn id="266" dur="5000"/>
                                        <p:tgtEl>
                                          <p:spTgt spid="18"/>
                                        </p:tgtEl>
                                        <p:attrNameLst>
                                          <p:attrName>ppt_x</p:attrName>
                                        </p:attrNameLst>
                                      </p:cBhvr>
                                      <p:tavLst>
                                        <p:tav tm="0">
                                          <p:val>
                                            <p:strVal val="ppt_x"/>
                                          </p:val>
                                        </p:tav>
                                        <p:tav tm="100000">
                                          <p:val>
                                            <p:strVal val="0-ppt_w/2"/>
                                          </p:val>
                                        </p:tav>
                                      </p:tavLst>
                                    </p:anim>
                                    <p:anim calcmode="lin" valueType="num">
                                      <p:cBhvr additive="base">
                                        <p:cTn id="267" dur="5000"/>
                                        <p:tgtEl>
                                          <p:spTgt spid="18"/>
                                        </p:tgtEl>
                                        <p:attrNameLst>
                                          <p:attrName>ppt_y</p:attrName>
                                        </p:attrNameLst>
                                      </p:cBhvr>
                                      <p:tavLst>
                                        <p:tav tm="0">
                                          <p:val>
                                            <p:strVal val="ppt_y"/>
                                          </p:val>
                                        </p:tav>
                                        <p:tav tm="100000">
                                          <p:val>
                                            <p:strVal val="ppt_y"/>
                                          </p:val>
                                        </p:tav>
                                      </p:tavLst>
                                    </p:anim>
                                    <p:set>
                                      <p:cBhvr>
                                        <p:cTn id="268" dur="1" fill="hold">
                                          <p:stCondLst>
                                            <p:cond delay="4999"/>
                                          </p:stCondLst>
                                        </p:cTn>
                                        <p:tgtEl>
                                          <p:spTgt spid="18"/>
                                        </p:tgtEl>
                                        <p:attrNameLst>
                                          <p:attrName>style.visibility</p:attrName>
                                        </p:attrNameLst>
                                      </p:cBhvr>
                                      <p:to>
                                        <p:strVal val="hidden"/>
                                      </p:to>
                                    </p:set>
                                  </p:childTnLst>
                                </p:cTn>
                              </p:par>
                              <p:par>
                                <p:cTn id="269" presetID="2" presetClass="exit" presetSubtype="8" fill="hold" grpId="4" nodeType="withEffect">
                                  <p:stCondLst>
                                    <p:cond delay="0"/>
                                  </p:stCondLst>
                                  <p:childTnLst>
                                    <p:anim calcmode="lin" valueType="num">
                                      <p:cBhvr additive="base">
                                        <p:cTn id="270" dur="5000"/>
                                        <p:tgtEl>
                                          <p:spTgt spid="20"/>
                                        </p:tgtEl>
                                        <p:attrNameLst>
                                          <p:attrName>ppt_x</p:attrName>
                                        </p:attrNameLst>
                                      </p:cBhvr>
                                      <p:tavLst>
                                        <p:tav tm="0">
                                          <p:val>
                                            <p:strVal val="ppt_x"/>
                                          </p:val>
                                        </p:tav>
                                        <p:tav tm="100000">
                                          <p:val>
                                            <p:strVal val="0-ppt_w/2"/>
                                          </p:val>
                                        </p:tav>
                                      </p:tavLst>
                                    </p:anim>
                                    <p:anim calcmode="lin" valueType="num">
                                      <p:cBhvr additive="base">
                                        <p:cTn id="271" dur="5000"/>
                                        <p:tgtEl>
                                          <p:spTgt spid="20"/>
                                        </p:tgtEl>
                                        <p:attrNameLst>
                                          <p:attrName>ppt_y</p:attrName>
                                        </p:attrNameLst>
                                      </p:cBhvr>
                                      <p:tavLst>
                                        <p:tav tm="0">
                                          <p:val>
                                            <p:strVal val="ppt_y"/>
                                          </p:val>
                                        </p:tav>
                                        <p:tav tm="100000">
                                          <p:val>
                                            <p:strVal val="ppt_y"/>
                                          </p:val>
                                        </p:tav>
                                      </p:tavLst>
                                    </p:anim>
                                    <p:set>
                                      <p:cBhvr>
                                        <p:cTn id="272" dur="1" fill="hold">
                                          <p:stCondLst>
                                            <p:cond delay="4999"/>
                                          </p:stCondLst>
                                        </p:cTn>
                                        <p:tgtEl>
                                          <p:spTgt spid="20"/>
                                        </p:tgtEl>
                                        <p:attrNameLst>
                                          <p:attrName>style.visibility</p:attrName>
                                        </p:attrNameLst>
                                      </p:cBhvr>
                                      <p:to>
                                        <p:strVal val="hidden"/>
                                      </p:to>
                                    </p:set>
                                  </p:childTnLst>
                                </p:cTn>
                              </p:par>
                              <p:par>
                                <p:cTn id="273" presetID="2" presetClass="exit" presetSubtype="8" fill="hold" grpId="4" nodeType="withEffect">
                                  <p:stCondLst>
                                    <p:cond delay="0"/>
                                  </p:stCondLst>
                                  <p:childTnLst>
                                    <p:anim calcmode="lin" valueType="num">
                                      <p:cBhvr additive="base">
                                        <p:cTn id="274" dur="5000"/>
                                        <p:tgtEl>
                                          <p:spTgt spid="22"/>
                                        </p:tgtEl>
                                        <p:attrNameLst>
                                          <p:attrName>ppt_x</p:attrName>
                                        </p:attrNameLst>
                                      </p:cBhvr>
                                      <p:tavLst>
                                        <p:tav tm="0">
                                          <p:val>
                                            <p:strVal val="ppt_x"/>
                                          </p:val>
                                        </p:tav>
                                        <p:tav tm="100000">
                                          <p:val>
                                            <p:strVal val="0-ppt_w/2"/>
                                          </p:val>
                                        </p:tav>
                                      </p:tavLst>
                                    </p:anim>
                                    <p:anim calcmode="lin" valueType="num">
                                      <p:cBhvr additive="base">
                                        <p:cTn id="275" dur="5000"/>
                                        <p:tgtEl>
                                          <p:spTgt spid="22"/>
                                        </p:tgtEl>
                                        <p:attrNameLst>
                                          <p:attrName>ppt_y</p:attrName>
                                        </p:attrNameLst>
                                      </p:cBhvr>
                                      <p:tavLst>
                                        <p:tav tm="0">
                                          <p:val>
                                            <p:strVal val="ppt_y"/>
                                          </p:val>
                                        </p:tav>
                                        <p:tav tm="100000">
                                          <p:val>
                                            <p:strVal val="ppt_y"/>
                                          </p:val>
                                        </p:tav>
                                      </p:tavLst>
                                    </p:anim>
                                    <p:set>
                                      <p:cBhvr>
                                        <p:cTn id="276" dur="1" fill="hold">
                                          <p:stCondLst>
                                            <p:cond delay="4999"/>
                                          </p:stCondLst>
                                        </p:cTn>
                                        <p:tgtEl>
                                          <p:spTgt spid="22"/>
                                        </p:tgtEl>
                                        <p:attrNameLst>
                                          <p:attrName>style.visibility</p:attrName>
                                        </p:attrNameLst>
                                      </p:cBhvr>
                                      <p:to>
                                        <p:strVal val="hidden"/>
                                      </p:to>
                                    </p:set>
                                  </p:childTnLst>
                                </p:cTn>
                              </p:par>
                              <p:par>
                                <p:cTn id="277" presetID="2" presetClass="exit" presetSubtype="8" fill="hold" grpId="4" nodeType="withEffect">
                                  <p:stCondLst>
                                    <p:cond delay="0"/>
                                  </p:stCondLst>
                                  <p:childTnLst>
                                    <p:anim calcmode="lin" valueType="num">
                                      <p:cBhvr additive="base">
                                        <p:cTn id="278" dur="5000"/>
                                        <p:tgtEl>
                                          <p:spTgt spid="24"/>
                                        </p:tgtEl>
                                        <p:attrNameLst>
                                          <p:attrName>ppt_x</p:attrName>
                                        </p:attrNameLst>
                                      </p:cBhvr>
                                      <p:tavLst>
                                        <p:tav tm="0">
                                          <p:val>
                                            <p:strVal val="ppt_x"/>
                                          </p:val>
                                        </p:tav>
                                        <p:tav tm="100000">
                                          <p:val>
                                            <p:strVal val="0-ppt_w/2"/>
                                          </p:val>
                                        </p:tav>
                                      </p:tavLst>
                                    </p:anim>
                                    <p:anim calcmode="lin" valueType="num">
                                      <p:cBhvr additive="base">
                                        <p:cTn id="279" dur="5000"/>
                                        <p:tgtEl>
                                          <p:spTgt spid="24"/>
                                        </p:tgtEl>
                                        <p:attrNameLst>
                                          <p:attrName>ppt_y</p:attrName>
                                        </p:attrNameLst>
                                      </p:cBhvr>
                                      <p:tavLst>
                                        <p:tav tm="0">
                                          <p:val>
                                            <p:strVal val="ppt_y"/>
                                          </p:val>
                                        </p:tav>
                                        <p:tav tm="100000">
                                          <p:val>
                                            <p:strVal val="ppt_y"/>
                                          </p:val>
                                        </p:tav>
                                      </p:tavLst>
                                    </p:anim>
                                    <p:set>
                                      <p:cBhvr>
                                        <p:cTn id="280" dur="1" fill="hold">
                                          <p:stCondLst>
                                            <p:cond delay="4999"/>
                                          </p:stCondLst>
                                        </p:cTn>
                                        <p:tgtEl>
                                          <p:spTgt spid="24"/>
                                        </p:tgtEl>
                                        <p:attrNameLst>
                                          <p:attrName>style.visibility</p:attrName>
                                        </p:attrNameLst>
                                      </p:cBhvr>
                                      <p:to>
                                        <p:strVal val="hidden"/>
                                      </p:to>
                                    </p:set>
                                  </p:childTnLst>
                                </p:cTn>
                              </p:par>
                              <p:par>
                                <p:cTn id="281" presetID="2" presetClass="exit" presetSubtype="8" fill="hold" grpId="4" nodeType="withEffect">
                                  <p:stCondLst>
                                    <p:cond delay="0"/>
                                  </p:stCondLst>
                                  <p:childTnLst>
                                    <p:anim calcmode="lin" valueType="num">
                                      <p:cBhvr additive="base">
                                        <p:cTn id="282" dur="5000"/>
                                        <p:tgtEl>
                                          <p:spTgt spid="26"/>
                                        </p:tgtEl>
                                        <p:attrNameLst>
                                          <p:attrName>ppt_x</p:attrName>
                                        </p:attrNameLst>
                                      </p:cBhvr>
                                      <p:tavLst>
                                        <p:tav tm="0">
                                          <p:val>
                                            <p:strVal val="ppt_x"/>
                                          </p:val>
                                        </p:tav>
                                        <p:tav tm="100000">
                                          <p:val>
                                            <p:strVal val="0-ppt_w/2"/>
                                          </p:val>
                                        </p:tav>
                                      </p:tavLst>
                                    </p:anim>
                                    <p:anim calcmode="lin" valueType="num">
                                      <p:cBhvr additive="base">
                                        <p:cTn id="283" dur="5000"/>
                                        <p:tgtEl>
                                          <p:spTgt spid="26"/>
                                        </p:tgtEl>
                                        <p:attrNameLst>
                                          <p:attrName>ppt_y</p:attrName>
                                        </p:attrNameLst>
                                      </p:cBhvr>
                                      <p:tavLst>
                                        <p:tav tm="0">
                                          <p:val>
                                            <p:strVal val="ppt_y"/>
                                          </p:val>
                                        </p:tav>
                                        <p:tav tm="100000">
                                          <p:val>
                                            <p:strVal val="ppt_y"/>
                                          </p:val>
                                        </p:tav>
                                      </p:tavLst>
                                    </p:anim>
                                    <p:set>
                                      <p:cBhvr>
                                        <p:cTn id="284" dur="1" fill="hold">
                                          <p:stCondLst>
                                            <p:cond delay="4999"/>
                                          </p:stCondLst>
                                        </p:cTn>
                                        <p:tgtEl>
                                          <p:spTgt spid="26"/>
                                        </p:tgtEl>
                                        <p:attrNameLst>
                                          <p:attrName>style.visibility</p:attrName>
                                        </p:attrNameLst>
                                      </p:cBhvr>
                                      <p:to>
                                        <p:strVal val="hidden"/>
                                      </p:to>
                                    </p:set>
                                  </p:childTnLst>
                                </p:cTn>
                              </p:par>
                              <p:par>
                                <p:cTn id="285" presetID="2" presetClass="exit" presetSubtype="8" fill="hold" grpId="4" nodeType="withEffect">
                                  <p:stCondLst>
                                    <p:cond delay="0"/>
                                  </p:stCondLst>
                                  <p:childTnLst>
                                    <p:anim calcmode="lin" valueType="num">
                                      <p:cBhvr additive="base">
                                        <p:cTn id="286" dur="5000"/>
                                        <p:tgtEl>
                                          <p:spTgt spid="28"/>
                                        </p:tgtEl>
                                        <p:attrNameLst>
                                          <p:attrName>ppt_x</p:attrName>
                                        </p:attrNameLst>
                                      </p:cBhvr>
                                      <p:tavLst>
                                        <p:tav tm="0">
                                          <p:val>
                                            <p:strVal val="ppt_x"/>
                                          </p:val>
                                        </p:tav>
                                        <p:tav tm="100000">
                                          <p:val>
                                            <p:strVal val="0-ppt_w/2"/>
                                          </p:val>
                                        </p:tav>
                                      </p:tavLst>
                                    </p:anim>
                                    <p:anim calcmode="lin" valueType="num">
                                      <p:cBhvr additive="base">
                                        <p:cTn id="287" dur="5000"/>
                                        <p:tgtEl>
                                          <p:spTgt spid="28"/>
                                        </p:tgtEl>
                                        <p:attrNameLst>
                                          <p:attrName>ppt_y</p:attrName>
                                        </p:attrNameLst>
                                      </p:cBhvr>
                                      <p:tavLst>
                                        <p:tav tm="0">
                                          <p:val>
                                            <p:strVal val="ppt_y"/>
                                          </p:val>
                                        </p:tav>
                                        <p:tav tm="100000">
                                          <p:val>
                                            <p:strVal val="ppt_y"/>
                                          </p:val>
                                        </p:tav>
                                      </p:tavLst>
                                    </p:anim>
                                    <p:set>
                                      <p:cBhvr>
                                        <p:cTn id="288" dur="1" fill="hold">
                                          <p:stCondLst>
                                            <p:cond delay="4999"/>
                                          </p:stCondLst>
                                        </p:cTn>
                                        <p:tgtEl>
                                          <p:spTgt spid="28"/>
                                        </p:tgtEl>
                                        <p:attrNameLst>
                                          <p:attrName>style.visibility</p:attrName>
                                        </p:attrNameLst>
                                      </p:cBhvr>
                                      <p:to>
                                        <p:strVal val="hidden"/>
                                      </p:to>
                                    </p:set>
                                  </p:childTnLst>
                                </p:cTn>
                              </p:par>
                              <p:par>
                                <p:cTn id="289" presetID="2" presetClass="exit" presetSubtype="8" fill="hold" grpId="4" nodeType="withEffect">
                                  <p:stCondLst>
                                    <p:cond delay="0"/>
                                  </p:stCondLst>
                                  <p:childTnLst>
                                    <p:anim calcmode="lin" valueType="num">
                                      <p:cBhvr additive="base">
                                        <p:cTn id="290" dur="5000"/>
                                        <p:tgtEl>
                                          <p:spTgt spid="30"/>
                                        </p:tgtEl>
                                        <p:attrNameLst>
                                          <p:attrName>ppt_x</p:attrName>
                                        </p:attrNameLst>
                                      </p:cBhvr>
                                      <p:tavLst>
                                        <p:tav tm="0">
                                          <p:val>
                                            <p:strVal val="ppt_x"/>
                                          </p:val>
                                        </p:tav>
                                        <p:tav tm="100000">
                                          <p:val>
                                            <p:strVal val="0-ppt_w/2"/>
                                          </p:val>
                                        </p:tav>
                                      </p:tavLst>
                                    </p:anim>
                                    <p:anim calcmode="lin" valueType="num">
                                      <p:cBhvr additive="base">
                                        <p:cTn id="291" dur="5000"/>
                                        <p:tgtEl>
                                          <p:spTgt spid="30"/>
                                        </p:tgtEl>
                                        <p:attrNameLst>
                                          <p:attrName>ppt_y</p:attrName>
                                        </p:attrNameLst>
                                      </p:cBhvr>
                                      <p:tavLst>
                                        <p:tav tm="0">
                                          <p:val>
                                            <p:strVal val="ppt_y"/>
                                          </p:val>
                                        </p:tav>
                                        <p:tav tm="100000">
                                          <p:val>
                                            <p:strVal val="ppt_y"/>
                                          </p:val>
                                        </p:tav>
                                      </p:tavLst>
                                    </p:anim>
                                    <p:set>
                                      <p:cBhvr>
                                        <p:cTn id="292" dur="1" fill="hold">
                                          <p:stCondLst>
                                            <p:cond delay="4999"/>
                                          </p:stCondLst>
                                        </p:cTn>
                                        <p:tgtEl>
                                          <p:spTgt spid="30"/>
                                        </p:tgtEl>
                                        <p:attrNameLst>
                                          <p:attrName>style.visibility</p:attrName>
                                        </p:attrNameLst>
                                      </p:cBhvr>
                                      <p:to>
                                        <p:strVal val="hidden"/>
                                      </p:to>
                                    </p:set>
                                  </p:childTnLst>
                                </p:cTn>
                              </p:par>
                              <p:par>
                                <p:cTn id="293" presetID="2" presetClass="exit" presetSubtype="8" fill="hold" grpId="4" nodeType="withEffect">
                                  <p:stCondLst>
                                    <p:cond delay="0"/>
                                  </p:stCondLst>
                                  <p:childTnLst>
                                    <p:anim calcmode="lin" valueType="num">
                                      <p:cBhvr additive="base">
                                        <p:cTn id="294" dur="5000"/>
                                        <p:tgtEl>
                                          <p:spTgt spid="32"/>
                                        </p:tgtEl>
                                        <p:attrNameLst>
                                          <p:attrName>ppt_x</p:attrName>
                                        </p:attrNameLst>
                                      </p:cBhvr>
                                      <p:tavLst>
                                        <p:tav tm="0">
                                          <p:val>
                                            <p:strVal val="ppt_x"/>
                                          </p:val>
                                        </p:tav>
                                        <p:tav tm="100000">
                                          <p:val>
                                            <p:strVal val="0-ppt_w/2"/>
                                          </p:val>
                                        </p:tav>
                                      </p:tavLst>
                                    </p:anim>
                                    <p:anim calcmode="lin" valueType="num">
                                      <p:cBhvr additive="base">
                                        <p:cTn id="295" dur="5000"/>
                                        <p:tgtEl>
                                          <p:spTgt spid="32"/>
                                        </p:tgtEl>
                                        <p:attrNameLst>
                                          <p:attrName>ppt_y</p:attrName>
                                        </p:attrNameLst>
                                      </p:cBhvr>
                                      <p:tavLst>
                                        <p:tav tm="0">
                                          <p:val>
                                            <p:strVal val="ppt_y"/>
                                          </p:val>
                                        </p:tav>
                                        <p:tav tm="100000">
                                          <p:val>
                                            <p:strVal val="ppt_y"/>
                                          </p:val>
                                        </p:tav>
                                      </p:tavLst>
                                    </p:anim>
                                    <p:set>
                                      <p:cBhvr>
                                        <p:cTn id="296" dur="1" fill="hold">
                                          <p:stCondLst>
                                            <p:cond delay="4999"/>
                                          </p:stCondLst>
                                        </p:cTn>
                                        <p:tgtEl>
                                          <p:spTgt spid="32"/>
                                        </p:tgtEl>
                                        <p:attrNameLst>
                                          <p:attrName>style.visibility</p:attrName>
                                        </p:attrNameLst>
                                      </p:cBhvr>
                                      <p:to>
                                        <p:strVal val="hidden"/>
                                      </p:to>
                                    </p:set>
                                  </p:childTnLst>
                                </p:cTn>
                              </p:par>
                              <p:par>
                                <p:cTn id="297" presetID="8" presetClass="emph" presetSubtype="0" fill="hold" grpId="5" nodeType="withEffect">
                                  <p:stCondLst>
                                    <p:cond delay="0"/>
                                  </p:stCondLst>
                                  <p:childTnLst>
                                    <p:animRot by="-21600000">
                                      <p:cBhvr>
                                        <p:cTn id="298" dur="5000" fill="hold"/>
                                        <p:tgtEl>
                                          <p:spTgt spid="11"/>
                                        </p:tgtEl>
                                        <p:attrNameLst>
                                          <p:attrName>r</p:attrName>
                                        </p:attrNameLst>
                                      </p:cBhvr>
                                    </p:animRot>
                                  </p:childTnLst>
                                </p:cTn>
                              </p:par>
                              <p:par>
                                <p:cTn id="299" presetID="8" presetClass="emph" presetSubtype="0" fill="hold" grpId="5" nodeType="withEffect">
                                  <p:stCondLst>
                                    <p:cond delay="0"/>
                                  </p:stCondLst>
                                  <p:childTnLst>
                                    <p:animRot by="-21600000">
                                      <p:cBhvr>
                                        <p:cTn id="300" dur="5000" fill="hold"/>
                                        <p:tgtEl>
                                          <p:spTgt spid="17"/>
                                        </p:tgtEl>
                                        <p:attrNameLst>
                                          <p:attrName>r</p:attrName>
                                        </p:attrNameLst>
                                      </p:cBhvr>
                                    </p:animRot>
                                  </p:childTnLst>
                                </p:cTn>
                              </p:par>
                              <p:par>
                                <p:cTn id="301" presetID="8" presetClass="emph" presetSubtype="0" fill="hold" grpId="5" nodeType="withEffect">
                                  <p:stCondLst>
                                    <p:cond delay="0"/>
                                  </p:stCondLst>
                                  <p:childTnLst>
                                    <p:animRot by="-21600000">
                                      <p:cBhvr>
                                        <p:cTn id="302" dur="5000" fill="hold"/>
                                        <p:tgtEl>
                                          <p:spTgt spid="19"/>
                                        </p:tgtEl>
                                        <p:attrNameLst>
                                          <p:attrName>r</p:attrName>
                                        </p:attrNameLst>
                                      </p:cBhvr>
                                    </p:animRot>
                                  </p:childTnLst>
                                </p:cTn>
                              </p:par>
                              <p:par>
                                <p:cTn id="303" presetID="8" presetClass="emph" presetSubtype="0" fill="hold" grpId="5" nodeType="withEffect">
                                  <p:stCondLst>
                                    <p:cond delay="0"/>
                                  </p:stCondLst>
                                  <p:childTnLst>
                                    <p:animRot by="-21600000">
                                      <p:cBhvr>
                                        <p:cTn id="304" dur="5000" fill="hold"/>
                                        <p:tgtEl>
                                          <p:spTgt spid="21"/>
                                        </p:tgtEl>
                                        <p:attrNameLst>
                                          <p:attrName>r</p:attrName>
                                        </p:attrNameLst>
                                      </p:cBhvr>
                                    </p:animRot>
                                  </p:childTnLst>
                                </p:cTn>
                              </p:par>
                              <p:par>
                                <p:cTn id="305" presetID="8" presetClass="emph" presetSubtype="0" fill="hold" grpId="5" nodeType="withEffect">
                                  <p:stCondLst>
                                    <p:cond delay="0"/>
                                  </p:stCondLst>
                                  <p:childTnLst>
                                    <p:animRot by="-21600000">
                                      <p:cBhvr>
                                        <p:cTn id="306" dur="5000" fill="hold"/>
                                        <p:tgtEl>
                                          <p:spTgt spid="23"/>
                                        </p:tgtEl>
                                        <p:attrNameLst>
                                          <p:attrName>r</p:attrName>
                                        </p:attrNameLst>
                                      </p:cBhvr>
                                    </p:animRot>
                                  </p:childTnLst>
                                </p:cTn>
                              </p:par>
                              <p:par>
                                <p:cTn id="307" presetID="8" presetClass="emph" presetSubtype="0" fill="hold" grpId="5" nodeType="withEffect">
                                  <p:stCondLst>
                                    <p:cond delay="0"/>
                                  </p:stCondLst>
                                  <p:childTnLst>
                                    <p:animRot by="-21600000">
                                      <p:cBhvr>
                                        <p:cTn id="308" dur="5000" fill="hold"/>
                                        <p:tgtEl>
                                          <p:spTgt spid="25"/>
                                        </p:tgtEl>
                                        <p:attrNameLst>
                                          <p:attrName>r</p:attrName>
                                        </p:attrNameLst>
                                      </p:cBhvr>
                                    </p:animRot>
                                  </p:childTnLst>
                                </p:cTn>
                              </p:par>
                              <p:par>
                                <p:cTn id="309" presetID="8" presetClass="emph" presetSubtype="0" fill="hold" grpId="5" nodeType="withEffect">
                                  <p:stCondLst>
                                    <p:cond delay="0"/>
                                  </p:stCondLst>
                                  <p:childTnLst>
                                    <p:animRot by="-21600000">
                                      <p:cBhvr>
                                        <p:cTn id="310" dur="5000" fill="hold"/>
                                        <p:tgtEl>
                                          <p:spTgt spid="27"/>
                                        </p:tgtEl>
                                        <p:attrNameLst>
                                          <p:attrName>r</p:attrName>
                                        </p:attrNameLst>
                                      </p:cBhvr>
                                    </p:animRot>
                                  </p:childTnLst>
                                </p:cTn>
                              </p:par>
                              <p:par>
                                <p:cTn id="311" presetID="8" presetClass="emph" presetSubtype="0" fill="hold" grpId="5" nodeType="withEffect">
                                  <p:stCondLst>
                                    <p:cond delay="0"/>
                                  </p:stCondLst>
                                  <p:childTnLst>
                                    <p:animRot by="-21600000">
                                      <p:cBhvr>
                                        <p:cTn id="312" dur="5000" fill="hold"/>
                                        <p:tgtEl>
                                          <p:spTgt spid="29"/>
                                        </p:tgtEl>
                                        <p:attrNameLst>
                                          <p:attrName>r</p:attrName>
                                        </p:attrNameLst>
                                      </p:cBhvr>
                                    </p:animRot>
                                  </p:childTnLst>
                                </p:cTn>
                              </p:par>
                              <p:par>
                                <p:cTn id="313" presetID="8" presetClass="emph" presetSubtype="0" fill="hold" grpId="5" nodeType="withEffect">
                                  <p:stCondLst>
                                    <p:cond delay="0"/>
                                  </p:stCondLst>
                                  <p:childTnLst>
                                    <p:animRot by="-21600000">
                                      <p:cBhvr>
                                        <p:cTn id="314" dur="5000" fill="hold"/>
                                        <p:tgtEl>
                                          <p:spTgt spid="31"/>
                                        </p:tgtEl>
                                        <p:attrNameLst>
                                          <p:attrName>r</p:attrName>
                                        </p:attrNameLst>
                                      </p:cBhvr>
                                    </p:animRot>
                                  </p:childTnLst>
                                </p:cTn>
                              </p:par>
                              <p:par>
                                <p:cTn id="315" presetID="8" presetClass="emph" presetSubtype="0" fill="hold" grpId="5" nodeType="withEffect">
                                  <p:stCondLst>
                                    <p:cond delay="0"/>
                                  </p:stCondLst>
                                  <p:childTnLst>
                                    <p:animRot by="21600000">
                                      <p:cBhvr>
                                        <p:cTn id="316" dur="5000" fill="hold"/>
                                        <p:tgtEl>
                                          <p:spTgt spid="12"/>
                                        </p:tgtEl>
                                        <p:attrNameLst>
                                          <p:attrName>r</p:attrName>
                                        </p:attrNameLst>
                                      </p:cBhvr>
                                    </p:animRot>
                                  </p:childTnLst>
                                </p:cTn>
                              </p:par>
                              <p:par>
                                <p:cTn id="317" presetID="8" presetClass="emph" presetSubtype="0" fill="hold" grpId="5" nodeType="withEffect">
                                  <p:stCondLst>
                                    <p:cond delay="0"/>
                                  </p:stCondLst>
                                  <p:childTnLst>
                                    <p:animRot by="21600000">
                                      <p:cBhvr>
                                        <p:cTn id="318" dur="5000" fill="hold"/>
                                        <p:tgtEl>
                                          <p:spTgt spid="18"/>
                                        </p:tgtEl>
                                        <p:attrNameLst>
                                          <p:attrName>r</p:attrName>
                                        </p:attrNameLst>
                                      </p:cBhvr>
                                    </p:animRot>
                                  </p:childTnLst>
                                </p:cTn>
                              </p:par>
                              <p:par>
                                <p:cTn id="319" presetID="8" presetClass="emph" presetSubtype="0" fill="hold" grpId="5" nodeType="withEffect">
                                  <p:stCondLst>
                                    <p:cond delay="0"/>
                                  </p:stCondLst>
                                  <p:childTnLst>
                                    <p:animRot by="21600000">
                                      <p:cBhvr>
                                        <p:cTn id="320" dur="5000" fill="hold"/>
                                        <p:tgtEl>
                                          <p:spTgt spid="20"/>
                                        </p:tgtEl>
                                        <p:attrNameLst>
                                          <p:attrName>r</p:attrName>
                                        </p:attrNameLst>
                                      </p:cBhvr>
                                    </p:animRot>
                                  </p:childTnLst>
                                </p:cTn>
                              </p:par>
                              <p:par>
                                <p:cTn id="321" presetID="8" presetClass="emph" presetSubtype="0" fill="hold" grpId="5" nodeType="withEffect">
                                  <p:stCondLst>
                                    <p:cond delay="0"/>
                                  </p:stCondLst>
                                  <p:childTnLst>
                                    <p:animRot by="21600000">
                                      <p:cBhvr>
                                        <p:cTn id="322" dur="5000" fill="hold"/>
                                        <p:tgtEl>
                                          <p:spTgt spid="22"/>
                                        </p:tgtEl>
                                        <p:attrNameLst>
                                          <p:attrName>r</p:attrName>
                                        </p:attrNameLst>
                                      </p:cBhvr>
                                    </p:animRot>
                                  </p:childTnLst>
                                </p:cTn>
                              </p:par>
                              <p:par>
                                <p:cTn id="323" presetID="8" presetClass="emph" presetSubtype="0" fill="hold" grpId="5" nodeType="withEffect">
                                  <p:stCondLst>
                                    <p:cond delay="0"/>
                                  </p:stCondLst>
                                  <p:childTnLst>
                                    <p:animRot by="21600000">
                                      <p:cBhvr>
                                        <p:cTn id="324" dur="5000" fill="hold"/>
                                        <p:tgtEl>
                                          <p:spTgt spid="24"/>
                                        </p:tgtEl>
                                        <p:attrNameLst>
                                          <p:attrName>r</p:attrName>
                                        </p:attrNameLst>
                                      </p:cBhvr>
                                    </p:animRot>
                                  </p:childTnLst>
                                </p:cTn>
                              </p:par>
                              <p:par>
                                <p:cTn id="325" presetID="8" presetClass="emph" presetSubtype="0" fill="hold" grpId="5" nodeType="withEffect">
                                  <p:stCondLst>
                                    <p:cond delay="0"/>
                                  </p:stCondLst>
                                  <p:childTnLst>
                                    <p:animRot by="21600000">
                                      <p:cBhvr>
                                        <p:cTn id="326" dur="5000" fill="hold"/>
                                        <p:tgtEl>
                                          <p:spTgt spid="26"/>
                                        </p:tgtEl>
                                        <p:attrNameLst>
                                          <p:attrName>r</p:attrName>
                                        </p:attrNameLst>
                                      </p:cBhvr>
                                    </p:animRot>
                                  </p:childTnLst>
                                </p:cTn>
                              </p:par>
                              <p:par>
                                <p:cTn id="327" presetID="8" presetClass="emph" presetSubtype="0" fill="hold" grpId="5" nodeType="withEffect">
                                  <p:stCondLst>
                                    <p:cond delay="0"/>
                                  </p:stCondLst>
                                  <p:childTnLst>
                                    <p:animRot by="21600000">
                                      <p:cBhvr>
                                        <p:cTn id="328" dur="5000" fill="hold"/>
                                        <p:tgtEl>
                                          <p:spTgt spid="28"/>
                                        </p:tgtEl>
                                        <p:attrNameLst>
                                          <p:attrName>r</p:attrName>
                                        </p:attrNameLst>
                                      </p:cBhvr>
                                    </p:animRot>
                                  </p:childTnLst>
                                </p:cTn>
                              </p:par>
                              <p:par>
                                <p:cTn id="329" presetID="8" presetClass="emph" presetSubtype="0" fill="hold" grpId="5" nodeType="withEffect">
                                  <p:stCondLst>
                                    <p:cond delay="0"/>
                                  </p:stCondLst>
                                  <p:childTnLst>
                                    <p:animRot by="21600000">
                                      <p:cBhvr>
                                        <p:cTn id="330" dur="5000" fill="hold"/>
                                        <p:tgtEl>
                                          <p:spTgt spid="30"/>
                                        </p:tgtEl>
                                        <p:attrNameLst>
                                          <p:attrName>r</p:attrName>
                                        </p:attrNameLst>
                                      </p:cBhvr>
                                    </p:animRot>
                                  </p:childTnLst>
                                </p:cTn>
                              </p:par>
                              <p:par>
                                <p:cTn id="331" presetID="8" presetClass="emph" presetSubtype="0" fill="hold" grpId="5" nodeType="withEffect">
                                  <p:stCondLst>
                                    <p:cond delay="0"/>
                                  </p:stCondLst>
                                  <p:childTnLst>
                                    <p:animRot by="21600000">
                                      <p:cBhvr>
                                        <p:cTn id="332" dur="5000" fill="hold"/>
                                        <p:tgtEl>
                                          <p:spTgt spid="32"/>
                                        </p:tgtEl>
                                        <p:attrNameLst>
                                          <p:attrName>r</p:attrName>
                                        </p:attrNameLst>
                                      </p:cBhvr>
                                    </p:animRot>
                                  </p:childTnLst>
                                </p:cTn>
                              </p:par>
                              <p:par>
                                <p:cTn id="333" presetID="23" presetClass="entr" presetSubtype="288" fill="hold" nodeType="withEffect">
                                  <p:stCondLst>
                                    <p:cond delay="0"/>
                                  </p:stCondLst>
                                  <p:childTnLst>
                                    <p:set>
                                      <p:cBhvr>
                                        <p:cTn id="334" dur="1" fill="hold">
                                          <p:stCondLst>
                                            <p:cond delay="0"/>
                                          </p:stCondLst>
                                        </p:cTn>
                                        <p:tgtEl>
                                          <p:spTgt spid="3"/>
                                        </p:tgtEl>
                                        <p:attrNameLst>
                                          <p:attrName>style.visibility</p:attrName>
                                        </p:attrNameLst>
                                      </p:cBhvr>
                                      <p:to>
                                        <p:strVal val="visible"/>
                                      </p:to>
                                    </p:set>
                                    <p:anim calcmode="lin" valueType="num">
                                      <p:cBhvr>
                                        <p:cTn id="335" dur="5000" fill="hold"/>
                                        <p:tgtEl>
                                          <p:spTgt spid="3"/>
                                        </p:tgtEl>
                                        <p:attrNameLst>
                                          <p:attrName>ppt_w</p:attrName>
                                        </p:attrNameLst>
                                      </p:cBhvr>
                                      <p:tavLst>
                                        <p:tav tm="0">
                                          <p:val>
                                            <p:strVal val="4/3*#ppt_w"/>
                                          </p:val>
                                        </p:tav>
                                        <p:tav tm="100000">
                                          <p:val>
                                            <p:strVal val="#ppt_w"/>
                                          </p:val>
                                        </p:tav>
                                      </p:tavLst>
                                    </p:anim>
                                    <p:anim calcmode="lin" valueType="num">
                                      <p:cBhvr>
                                        <p:cTn id="336" dur="5000" fill="hold"/>
                                        <p:tgtEl>
                                          <p:spTgt spid="3"/>
                                        </p:tgtEl>
                                        <p:attrNameLst>
                                          <p:attrName>ppt_h</p:attrName>
                                        </p:attrNameLst>
                                      </p:cBhvr>
                                      <p:tavLst>
                                        <p:tav tm="0">
                                          <p:val>
                                            <p:strVal val="4/3*#ppt_h"/>
                                          </p:val>
                                        </p:tav>
                                        <p:tav tm="100000">
                                          <p:val>
                                            <p:strVal val="#ppt_h"/>
                                          </p:val>
                                        </p:tav>
                                      </p:tavLst>
                                    </p:anim>
                                  </p:childTnLst>
                                </p:cTn>
                              </p:par>
                              <p:par>
                                <p:cTn id="337" presetID="16" presetClass="entr" presetSubtype="37" fill="hold" nodeType="withEffect">
                                  <p:stCondLst>
                                    <p:cond delay="0"/>
                                  </p:stCondLst>
                                  <p:childTnLst>
                                    <p:set>
                                      <p:cBhvr>
                                        <p:cTn id="338" dur="1" fill="hold">
                                          <p:stCondLst>
                                            <p:cond delay="0"/>
                                          </p:stCondLst>
                                        </p:cTn>
                                        <p:tgtEl>
                                          <p:spTgt spid="3"/>
                                        </p:tgtEl>
                                        <p:attrNameLst>
                                          <p:attrName>style.visibility</p:attrName>
                                        </p:attrNameLst>
                                      </p:cBhvr>
                                      <p:to>
                                        <p:strVal val="visible"/>
                                      </p:to>
                                    </p:set>
                                    <p:animEffect transition="in" filter="barn(outVertical)">
                                      <p:cBhvr>
                                        <p:cTn id="339" dur="5000"/>
                                        <p:tgtEl>
                                          <p:spTgt spid="3"/>
                                        </p:tgtEl>
                                      </p:cBhvr>
                                    </p:animEffect>
                                  </p:childTnLst>
                                </p:cTn>
                              </p:par>
                            </p:childTnLst>
                          </p:cTn>
                        </p:par>
                        <p:par>
                          <p:cTn id="340" fill="hold">
                            <p:stCondLst>
                              <p:cond delay="10000"/>
                            </p:stCondLst>
                            <p:childTnLst>
                              <p:par>
                                <p:cTn id="341" presetID="31" presetClass="entr" presetSubtype="0" fill="hold" nodeType="afterEffect">
                                  <p:stCondLst>
                                    <p:cond delay="0"/>
                                  </p:stCondLst>
                                  <p:iterate type="lt">
                                    <p:tmPct val="5000"/>
                                  </p:iterate>
                                  <p:childTnLst>
                                    <p:set>
                                      <p:cBhvr>
                                        <p:cTn id="342" dur="1" fill="hold">
                                          <p:stCondLst>
                                            <p:cond delay="0"/>
                                          </p:stCondLst>
                                        </p:cTn>
                                        <p:tgtEl>
                                          <p:spTgt spid="69642"/>
                                        </p:tgtEl>
                                        <p:attrNameLst>
                                          <p:attrName>style.visibility</p:attrName>
                                        </p:attrNameLst>
                                      </p:cBhvr>
                                      <p:to>
                                        <p:strVal val="visible"/>
                                      </p:to>
                                    </p:set>
                                    <p:anim calcmode="lin" valueType="num">
                                      <p:cBhvr>
                                        <p:cTn id="343" dur="2000" fill="hold"/>
                                        <p:tgtEl>
                                          <p:spTgt spid="69642"/>
                                        </p:tgtEl>
                                        <p:attrNameLst>
                                          <p:attrName>ppt_w</p:attrName>
                                        </p:attrNameLst>
                                      </p:cBhvr>
                                      <p:tavLst>
                                        <p:tav tm="0">
                                          <p:val>
                                            <p:fltVal val="0"/>
                                          </p:val>
                                        </p:tav>
                                        <p:tav tm="100000">
                                          <p:val>
                                            <p:strVal val="#ppt_w"/>
                                          </p:val>
                                        </p:tav>
                                      </p:tavLst>
                                    </p:anim>
                                    <p:anim calcmode="lin" valueType="num">
                                      <p:cBhvr>
                                        <p:cTn id="344" dur="2000" fill="hold"/>
                                        <p:tgtEl>
                                          <p:spTgt spid="69642"/>
                                        </p:tgtEl>
                                        <p:attrNameLst>
                                          <p:attrName>ppt_h</p:attrName>
                                        </p:attrNameLst>
                                      </p:cBhvr>
                                      <p:tavLst>
                                        <p:tav tm="0">
                                          <p:val>
                                            <p:fltVal val="0"/>
                                          </p:val>
                                        </p:tav>
                                        <p:tav tm="100000">
                                          <p:val>
                                            <p:strVal val="#ppt_h"/>
                                          </p:val>
                                        </p:tav>
                                      </p:tavLst>
                                    </p:anim>
                                    <p:anim calcmode="lin" valueType="num">
                                      <p:cBhvr>
                                        <p:cTn id="345" dur="2000" fill="hold"/>
                                        <p:tgtEl>
                                          <p:spTgt spid="69642"/>
                                        </p:tgtEl>
                                        <p:attrNameLst>
                                          <p:attrName>style.rotation</p:attrName>
                                        </p:attrNameLst>
                                      </p:cBhvr>
                                      <p:tavLst>
                                        <p:tav tm="0">
                                          <p:val>
                                            <p:fltVal val="90"/>
                                          </p:val>
                                        </p:tav>
                                        <p:tav tm="100000">
                                          <p:val>
                                            <p:fltVal val="0"/>
                                          </p:val>
                                        </p:tav>
                                      </p:tavLst>
                                    </p:anim>
                                    <p:animEffect transition="in" filter="fade">
                                      <p:cBhvr>
                                        <p:cTn id="346" dur="2000"/>
                                        <p:tgtEl>
                                          <p:spTgt spid="69642"/>
                                        </p:tgtEl>
                                      </p:cBhvr>
                                    </p:animEffect>
                                  </p:childTnLst>
                                </p:cTn>
                              </p:par>
                            </p:childTnLst>
                          </p:cTn>
                        </p:par>
                        <p:par>
                          <p:cTn id="347" fill="hold">
                            <p:stCondLst>
                              <p:cond delay="12000"/>
                            </p:stCondLst>
                            <p:childTnLst>
                              <p:par>
                                <p:cTn id="348" presetID="31" presetClass="entr" presetSubtype="0" fill="hold" nodeType="afterEffect">
                                  <p:stCondLst>
                                    <p:cond delay="0"/>
                                  </p:stCondLst>
                                  <p:iterate type="lt">
                                    <p:tmPct val="5000"/>
                                  </p:iterate>
                                  <p:childTnLst>
                                    <p:set>
                                      <p:cBhvr>
                                        <p:cTn id="349" dur="1" fill="hold">
                                          <p:stCondLst>
                                            <p:cond delay="0"/>
                                          </p:stCondLst>
                                        </p:cTn>
                                        <p:tgtEl>
                                          <p:spTgt spid="69644"/>
                                        </p:tgtEl>
                                        <p:attrNameLst>
                                          <p:attrName>style.visibility</p:attrName>
                                        </p:attrNameLst>
                                      </p:cBhvr>
                                      <p:to>
                                        <p:strVal val="visible"/>
                                      </p:to>
                                    </p:set>
                                    <p:anim calcmode="lin" valueType="num">
                                      <p:cBhvr>
                                        <p:cTn id="350" dur="2000" fill="hold"/>
                                        <p:tgtEl>
                                          <p:spTgt spid="69644"/>
                                        </p:tgtEl>
                                        <p:attrNameLst>
                                          <p:attrName>ppt_w</p:attrName>
                                        </p:attrNameLst>
                                      </p:cBhvr>
                                      <p:tavLst>
                                        <p:tav tm="0">
                                          <p:val>
                                            <p:fltVal val="0"/>
                                          </p:val>
                                        </p:tav>
                                        <p:tav tm="100000">
                                          <p:val>
                                            <p:strVal val="#ppt_w"/>
                                          </p:val>
                                        </p:tav>
                                      </p:tavLst>
                                    </p:anim>
                                    <p:anim calcmode="lin" valueType="num">
                                      <p:cBhvr>
                                        <p:cTn id="351" dur="2000" fill="hold"/>
                                        <p:tgtEl>
                                          <p:spTgt spid="69644"/>
                                        </p:tgtEl>
                                        <p:attrNameLst>
                                          <p:attrName>ppt_h</p:attrName>
                                        </p:attrNameLst>
                                      </p:cBhvr>
                                      <p:tavLst>
                                        <p:tav tm="0">
                                          <p:val>
                                            <p:fltVal val="0"/>
                                          </p:val>
                                        </p:tav>
                                        <p:tav tm="100000">
                                          <p:val>
                                            <p:strVal val="#ppt_h"/>
                                          </p:val>
                                        </p:tav>
                                      </p:tavLst>
                                    </p:anim>
                                    <p:anim calcmode="lin" valueType="num">
                                      <p:cBhvr>
                                        <p:cTn id="352" dur="2000" fill="hold"/>
                                        <p:tgtEl>
                                          <p:spTgt spid="69644"/>
                                        </p:tgtEl>
                                        <p:attrNameLst>
                                          <p:attrName>style.rotation</p:attrName>
                                        </p:attrNameLst>
                                      </p:cBhvr>
                                      <p:tavLst>
                                        <p:tav tm="0">
                                          <p:val>
                                            <p:fltVal val="90"/>
                                          </p:val>
                                        </p:tav>
                                        <p:tav tm="100000">
                                          <p:val>
                                            <p:fltVal val="0"/>
                                          </p:val>
                                        </p:tav>
                                      </p:tavLst>
                                    </p:anim>
                                    <p:animEffect transition="in" filter="fade">
                                      <p:cBhvr>
                                        <p:cTn id="353" dur="2000"/>
                                        <p:tgtEl>
                                          <p:spTgt spid="69644"/>
                                        </p:tgtEl>
                                      </p:cBhvr>
                                    </p:animEffect>
                                  </p:childTnLst>
                                </p:cTn>
                              </p:par>
                            </p:childTnLst>
                          </p:cTn>
                        </p:par>
                        <p:par>
                          <p:cTn id="354" fill="hold">
                            <p:stCondLst>
                              <p:cond delay="14000"/>
                            </p:stCondLst>
                            <p:childTnLst>
                              <p:par>
                                <p:cTn id="355" presetID="31" presetClass="entr" presetSubtype="0" fill="hold" nodeType="afterEffect">
                                  <p:stCondLst>
                                    <p:cond delay="0"/>
                                  </p:stCondLst>
                                  <p:iterate type="lt">
                                    <p:tmPct val="5000"/>
                                  </p:iterate>
                                  <p:childTnLst>
                                    <p:set>
                                      <p:cBhvr>
                                        <p:cTn id="356" dur="1" fill="hold">
                                          <p:stCondLst>
                                            <p:cond delay="0"/>
                                          </p:stCondLst>
                                        </p:cTn>
                                        <p:tgtEl>
                                          <p:spTgt spid="69646"/>
                                        </p:tgtEl>
                                        <p:attrNameLst>
                                          <p:attrName>style.visibility</p:attrName>
                                        </p:attrNameLst>
                                      </p:cBhvr>
                                      <p:to>
                                        <p:strVal val="visible"/>
                                      </p:to>
                                    </p:set>
                                    <p:anim calcmode="lin" valueType="num">
                                      <p:cBhvr>
                                        <p:cTn id="357" dur="2000" fill="hold"/>
                                        <p:tgtEl>
                                          <p:spTgt spid="69646"/>
                                        </p:tgtEl>
                                        <p:attrNameLst>
                                          <p:attrName>ppt_w</p:attrName>
                                        </p:attrNameLst>
                                      </p:cBhvr>
                                      <p:tavLst>
                                        <p:tav tm="0">
                                          <p:val>
                                            <p:fltVal val="0"/>
                                          </p:val>
                                        </p:tav>
                                        <p:tav tm="100000">
                                          <p:val>
                                            <p:strVal val="#ppt_w"/>
                                          </p:val>
                                        </p:tav>
                                      </p:tavLst>
                                    </p:anim>
                                    <p:anim calcmode="lin" valueType="num">
                                      <p:cBhvr>
                                        <p:cTn id="358" dur="2000" fill="hold"/>
                                        <p:tgtEl>
                                          <p:spTgt spid="69646"/>
                                        </p:tgtEl>
                                        <p:attrNameLst>
                                          <p:attrName>ppt_h</p:attrName>
                                        </p:attrNameLst>
                                      </p:cBhvr>
                                      <p:tavLst>
                                        <p:tav tm="0">
                                          <p:val>
                                            <p:fltVal val="0"/>
                                          </p:val>
                                        </p:tav>
                                        <p:tav tm="100000">
                                          <p:val>
                                            <p:strVal val="#ppt_h"/>
                                          </p:val>
                                        </p:tav>
                                      </p:tavLst>
                                    </p:anim>
                                    <p:anim calcmode="lin" valueType="num">
                                      <p:cBhvr>
                                        <p:cTn id="359" dur="2000" fill="hold"/>
                                        <p:tgtEl>
                                          <p:spTgt spid="69646"/>
                                        </p:tgtEl>
                                        <p:attrNameLst>
                                          <p:attrName>style.rotation</p:attrName>
                                        </p:attrNameLst>
                                      </p:cBhvr>
                                      <p:tavLst>
                                        <p:tav tm="0">
                                          <p:val>
                                            <p:fltVal val="90"/>
                                          </p:val>
                                        </p:tav>
                                        <p:tav tm="100000">
                                          <p:val>
                                            <p:fltVal val="0"/>
                                          </p:val>
                                        </p:tav>
                                      </p:tavLst>
                                    </p:anim>
                                    <p:animEffect transition="in" filter="fade">
                                      <p:cBhvr>
                                        <p:cTn id="360" dur="2000"/>
                                        <p:tgtEl>
                                          <p:spTgt spid="69646"/>
                                        </p:tgtEl>
                                      </p:cBhvr>
                                    </p:animEffect>
                                  </p:childTnLst>
                                </p:cTn>
                              </p:par>
                            </p:childTnLst>
                          </p:cTn>
                        </p:par>
                        <p:par>
                          <p:cTn id="361" fill="hold">
                            <p:stCondLst>
                              <p:cond delay="16000"/>
                            </p:stCondLst>
                            <p:childTnLst>
                              <p:par>
                                <p:cTn id="362" presetID="12" presetClass="entr" presetSubtype="8" fill="hold" grpId="0" nodeType="afterEffect">
                                  <p:stCondLst>
                                    <p:cond delay="0"/>
                                  </p:stCondLst>
                                  <p:childTnLst>
                                    <p:set>
                                      <p:cBhvr>
                                        <p:cTn id="363" dur="1" fill="hold">
                                          <p:stCondLst>
                                            <p:cond delay="0"/>
                                          </p:stCondLst>
                                        </p:cTn>
                                        <p:tgtEl>
                                          <p:spTgt spid="34"/>
                                        </p:tgtEl>
                                        <p:attrNameLst>
                                          <p:attrName>style.visibility</p:attrName>
                                        </p:attrNameLst>
                                      </p:cBhvr>
                                      <p:to>
                                        <p:strVal val="visible"/>
                                      </p:to>
                                    </p:set>
                                    <p:animEffect transition="in" filter="slide(fromLeft)">
                                      <p:cBhvr>
                                        <p:cTn id="364" dur="2000"/>
                                        <p:tgtEl>
                                          <p:spTgt spid="34"/>
                                        </p:tgtEl>
                                      </p:cBhvr>
                                    </p:animEffect>
                                  </p:childTnLst>
                                </p:cTn>
                              </p:par>
                            </p:childTnLst>
                          </p:cTn>
                        </p:par>
                        <p:par>
                          <p:cTn id="365" fill="hold">
                            <p:stCondLst>
                              <p:cond delay="18000"/>
                            </p:stCondLst>
                            <p:childTnLst>
                              <p:par>
                                <p:cTn id="366" presetID="12" presetClass="entr" presetSubtype="8" fill="hold" grpId="0" nodeType="afterEffect">
                                  <p:stCondLst>
                                    <p:cond delay="0"/>
                                  </p:stCondLst>
                                  <p:childTnLst>
                                    <p:set>
                                      <p:cBhvr>
                                        <p:cTn id="367" dur="1" fill="hold">
                                          <p:stCondLst>
                                            <p:cond delay="0"/>
                                          </p:stCondLst>
                                        </p:cTn>
                                        <p:tgtEl>
                                          <p:spTgt spid="33"/>
                                        </p:tgtEl>
                                        <p:attrNameLst>
                                          <p:attrName>style.visibility</p:attrName>
                                        </p:attrNameLst>
                                      </p:cBhvr>
                                      <p:to>
                                        <p:strVal val="visible"/>
                                      </p:to>
                                    </p:set>
                                    <p:animEffect transition="in" filter="slide(fromLeft)">
                                      <p:cBhvr>
                                        <p:cTn id="368" dur="2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p:bldP spid="3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gradFill flip="none" rotWithShape="1">
            <a:gsLst>
              <a:gs pos="0">
                <a:srgbClr val="C3B9FF"/>
              </a:gs>
              <a:gs pos="50000">
                <a:srgbClr val="5E28E4">
                  <a:shade val="67500"/>
                  <a:satMod val="115000"/>
                </a:srgbClr>
              </a:gs>
              <a:gs pos="100000">
                <a:srgbClr val="5E28E4">
                  <a:shade val="100000"/>
                  <a:satMod val="115000"/>
                </a:srgbClr>
              </a:gs>
            </a:gsLst>
            <a:path path="circle">
              <a:fillToRect l="50000" t="50000" r="50000" b="50000"/>
            </a:path>
            <a:tileRect/>
          </a:gradFill>
        </p:spPr>
        <p:txBody>
          <a:bodyPr/>
          <a:lstStyle/>
          <a:p>
            <a:endParaRPr lang="es-ES" dirty="0"/>
          </a:p>
        </p:txBody>
      </p:sp>
      <p:pic>
        <p:nvPicPr>
          <p:cNvPr id="3" name="2 Imagen" descr="68ae5c74b4ce4ebe0425c63e83d6fb58_large.jpeg"/>
          <p:cNvPicPr>
            <a:picLocks noChangeAspect="1"/>
          </p:cNvPicPr>
          <p:nvPr/>
        </p:nvPicPr>
        <p:blipFill>
          <a:blip r:embed="rId2"/>
          <a:stretch>
            <a:fillRect/>
          </a:stretch>
        </p:blipFill>
        <p:spPr>
          <a:xfrm>
            <a:off x="0" y="13368"/>
            <a:ext cx="9144000" cy="6844632"/>
          </a:xfrm>
          <a:prstGeom prst="rect">
            <a:avLst/>
          </a:prstGeom>
          <a:ln>
            <a:solidFill>
              <a:srgbClr val="9966FF"/>
            </a:solidFill>
          </a:ln>
        </p:spPr>
      </p:pic>
      <p:sp>
        <p:nvSpPr>
          <p:cNvPr id="4" name="3 Rombo"/>
          <p:cNvSpPr/>
          <p:nvPr/>
        </p:nvSpPr>
        <p:spPr>
          <a:xfrm>
            <a:off x="928662" y="0"/>
            <a:ext cx="7286676" cy="6858000"/>
          </a:xfrm>
          <a:prstGeom prst="diamond">
            <a:avLst/>
          </a:prstGeom>
          <a:gradFill flip="none" rotWithShape="1">
            <a:gsLst>
              <a:gs pos="100000">
                <a:srgbClr val="8975FF">
                  <a:alpha val="73000"/>
                </a:srgbClr>
              </a:gs>
              <a:gs pos="39999">
                <a:srgbClr val="0A128C"/>
              </a:gs>
              <a:gs pos="70000">
                <a:srgbClr val="181CC7"/>
              </a:gs>
              <a:gs pos="88000">
                <a:srgbClr val="7005D4"/>
              </a:gs>
              <a:gs pos="100000">
                <a:srgbClr val="8C3D91"/>
              </a:gs>
            </a:gsLst>
            <a:path path="shape">
              <a:fillToRect l="50000" t="50000" r="50000" b="50000"/>
            </a:path>
            <a:tileRect/>
          </a:gradFill>
          <a:ln>
            <a:solidFill>
              <a:srgbClr val="1800A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1571604" y="0"/>
            <a:ext cx="6000792" cy="6858000"/>
          </a:xfrm>
          <a:prstGeom prst="diamond">
            <a:avLst/>
          </a:prstGeom>
          <a:gradFill flip="none" rotWithShape="1">
            <a:gsLst>
              <a:gs pos="100000">
                <a:srgbClr val="8975FF">
                  <a:alpha val="73000"/>
                </a:srgbClr>
              </a:gs>
              <a:gs pos="39999">
                <a:srgbClr val="0A128C"/>
              </a:gs>
              <a:gs pos="70000">
                <a:srgbClr val="181CC7"/>
              </a:gs>
              <a:gs pos="88000">
                <a:srgbClr val="7005D4"/>
              </a:gs>
              <a:gs pos="100000">
                <a:srgbClr val="8C3D91"/>
              </a:gs>
            </a:gsLst>
            <a:path path="shape">
              <a:fillToRect l="50000" t="50000" r="50000" b="50000"/>
            </a:path>
            <a:tileRect/>
          </a:gradFill>
          <a:ln>
            <a:solidFill>
              <a:srgbClr val="8975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285984" y="0"/>
            <a:ext cx="4572032" cy="6858000"/>
          </a:xfrm>
          <a:prstGeom prst="diamond">
            <a:avLst/>
          </a:prstGeom>
          <a:gradFill flip="none" rotWithShape="1">
            <a:gsLst>
              <a:gs pos="100000">
                <a:srgbClr val="8975FF">
                  <a:alpha val="73000"/>
                </a:srgbClr>
              </a:gs>
              <a:gs pos="39999">
                <a:srgbClr val="0A128C"/>
              </a:gs>
              <a:gs pos="70000">
                <a:srgbClr val="181CC7"/>
              </a:gs>
              <a:gs pos="88000">
                <a:srgbClr val="7005D4"/>
              </a:gs>
              <a:gs pos="100000">
                <a:srgbClr val="8C3D91"/>
              </a:gs>
            </a:gsLst>
            <a:path path="shape">
              <a:fillToRect l="50000" t="50000" r="50000" b="50000"/>
            </a:path>
            <a:tileRect/>
          </a:gradFill>
          <a:ln>
            <a:solidFill>
              <a:srgbClr val="1800A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3000364" y="0"/>
            <a:ext cx="3143272" cy="6858000"/>
          </a:xfrm>
          <a:prstGeom prst="diamond">
            <a:avLst/>
          </a:prstGeom>
          <a:gradFill flip="none" rotWithShape="1">
            <a:gsLst>
              <a:gs pos="100000">
                <a:srgbClr val="8975FF">
                  <a:alpha val="73000"/>
                </a:srgbClr>
              </a:gs>
              <a:gs pos="39999">
                <a:srgbClr val="0A128C"/>
              </a:gs>
              <a:gs pos="70000">
                <a:srgbClr val="181CC7"/>
              </a:gs>
              <a:gs pos="88000">
                <a:srgbClr val="7005D4"/>
              </a:gs>
              <a:gs pos="100000">
                <a:srgbClr val="8C3D91"/>
              </a:gs>
            </a:gsLst>
            <a:path path="shape">
              <a:fillToRect l="50000" t="50000" r="50000" b="50000"/>
            </a:path>
            <a:tileRect/>
          </a:gradFill>
          <a:ln>
            <a:solidFill>
              <a:srgbClr val="8975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3643306" y="0"/>
            <a:ext cx="1857388" cy="6858000"/>
          </a:xfrm>
          <a:prstGeom prst="diamond">
            <a:avLst/>
          </a:prstGeom>
          <a:gradFill flip="none" rotWithShape="1">
            <a:gsLst>
              <a:gs pos="100000">
                <a:srgbClr val="8975FF">
                  <a:alpha val="73000"/>
                </a:srgbClr>
              </a:gs>
              <a:gs pos="39999">
                <a:srgbClr val="0A128C"/>
              </a:gs>
              <a:gs pos="70000">
                <a:srgbClr val="181CC7"/>
              </a:gs>
              <a:gs pos="88000">
                <a:srgbClr val="7005D4"/>
              </a:gs>
              <a:gs pos="100000">
                <a:srgbClr val="8C3D91"/>
              </a:gs>
            </a:gsLst>
            <a:path path="shape">
              <a:fillToRect l="50000" t="50000" r="50000" b="50000"/>
            </a:path>
            <a:tileRect/>
          </a:gradFill>
          <a:ln>
            <a:solidFill>
              <a:srgbClr val="16009A"/>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4214810" y="0"/>
            <a:ext cx="714380" cy="6858000"/>
          </a:xfrm>
          <a:prstGeom prst="diamond">
            <a:avLst/>
          </a:prstGeom>
          <a:gradFill flip="none" rotWithShape="1">
            <a:gsLst>
              <a:gs pos="100000">
                <a:srgbClr val="8975FF">
                  <a:alpha val="73000"/>
                </a:srgbClr>
              </a:gs>
              <a:gs pos="39999">
                <a:srgbClr val="0A128C"/>
              </a:gs>
              <a:gs pos="70000">
                <a:srgbClr val="181CC7"/>
              </a:gs>
              <a:gs pos="88000">
                <a:srgbClr val="7005D4"/>
              </a:gs>
              <a:gs pos="100000">
                <a:srgbClr val="8C3D91"/>
              </a:gs>
            </a:gsLst>
            <a:path path="shape">
              <a:fillToRect l="50000" t="50000" r="50000" b="50000"/>
            </a:path>
            <a:tileRect/>
          </a:gradFill>
          <a:ln>
            <a:solidFill>
              <a:srgbClr val="8975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9" presetClass="exit" presetSubtype="10" fill="hold" grpId="0" nodeType="withEffect">
                                  <p:stCondLst>
                                    <p:cond delay="0"/>
                                  </p:stCondLst>
                                  <p:childTnLst>
                                    <p:anim calcmode="lin" valueType="num">
                                      <p:cBhvr>
                                        <p:cTn id="9" dur="3000"/>
                                        <p:tgtEl>
                                          <p:spTgt spid="4"/>
                                        </p:tgtEl>
                                        <p:attrNameLst>
                                          <p:attrName>ppt_h</p:attrName>
                                        </p:attrNameLst>
                                      </p:cBhvr>
                                      <p:tavLst>
                                        <p:tav tm="0">
                                          <p:val>
                                            <p:strVal val="ppt_h"/>
                                          </p:val>
                                        </p:tav>
                                        <p:tav tm="100000">
                                          <p:val>
                                            <p:strVal val="ppt_h"/>
                                          </p:val>
                                        </p:tav>
                                      </p:tavLst>
                                    </p:anim>
                                    <p:anim calcmode="lin" valueType="num">
                                      <p:cBhvr>
                                        <p:cTn id="10"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2999"/>
                                          </p:stCondLst>
                                        </p:cTn>
                                        <p:tgtEl>
                                          <p:spTgt spid="4"/>
                                        </p:tgtEl>
                                        <p:attrNameLst>
                                          <p:attrName>style.visibility</p:attrName>
                                        </p:attrNameLst>
                                      </p:cBhvr>
                                      <p:to>
                                        <p:strVal val="hidden"/>
                                      </p:to>
                                    </p:set>
                                  </p:childTnLst>
                                </p:cTn>
                              </p:par>
                              <p:par>
                                <p:cTn id="12" presetID="19" presetClass="exit" presetSubtype="10" fill="hold" grpId="0" nodeType="withEffect">
                                  <p:stCondLst>
                                    <p:cond delay="0"/>
                                  </p:stCondLst>
                                  <p:childTnLst>
                                    <p:anim calcmode="lin" valueType="num">
                                      <p:cBhvr>
                                        <p:cTn id="13" dur="4000"/>
                                        <p:tgtEl>
                                          <p:spTgt spid="5"/>
                                        </p:tgtEl>
                                        <p:attrNameLst>
                                          <p:attrName>ppt_h</p:attrName>
                                        </p:attrNameLst>
                                      </p:cBhvr>
                                      <p:tavLst>
                                        <p:tav tm="0">
                                          <p:val>
                                            <p:strVal val="ppt_h"/>
                                          </p:val>
                                        </p:tav>
                                        <p:tav tm="100000">
                                          <p:val>
                                            <p:strVal val="ppt_h"/>
                                          </p:val>
                                        </p:tav>
                                      </p:tavLst>
                                    </p:anim>
                                    <p:anim calcmode="lin" valueType="num">
                                      <p:cBhvr>
                                        <p:cTn id="14" dur="4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 dur="1" fill="hold">
                                          <p:stCondLst>
                                            <p:cond delay="3999"/>
                                          </p:stCondLst>
                                        </p:cTn>
                                        <p:tgtEl>
                                          <p:spTgt spid="5"/>
                                        </p:tgtEl>
                                        <p:attrNameLst>
                                          <p:attrName>style.visibility</p:attrName>
                                        </p:attrNameLst>
                                      </p:cBhvr>
                                      <p:to>
                                        <p:strVal val="hidden"/>
                                      </p:to>
                                    </p:set>
                                  </p:childTnLst>
                                </p:cTn>
                              </p:par>
                              <p:par>
                                <p:cTn id="16" presetID="19" presetClass="exit" presetSubtype="10" fill="hold" grpId="0" nodeType="withEffect">
                                  <p:stCondLst>
                                    <p:cond delay="0"/>
                                  </p:stCondLst>
                                  <p:childTnLst>
                                    <p:anim calcmode="lin" valueType="num">
                                      <p:cBhvr>
                                        <p:cTn id="17" dur="5000"/>
                                        <p:tgtEl>
                                          <p:spTgt spid="6"/>
                                        </p:tgtEl>
                                        <p:attrNameLst>
                                          <p:attrName>ppt_h</p:attrName>
                                        </p:attrNameLst>
                                      </p:cBhvr>
                                      <p:tavLst>
                                        <p:tav tm="0">
                                          <p:val>
                                            <p:strVal val="ppt_h"/>
                                          </p:val>
                                        </p:tav>
                                        <p:tav tm="100000">
                                          <p:val>
                                            <p:strVal val="ppt_h"/>
                                          </p:val>
                                        </p:tav>
                                      </p:tavLst>
                                    </p:anim>
                                    <p:anim calcmode="lin" valueType="num">
                                      <p:cBhvr>
                                        <p:cTn id="18"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 dur="1" fill="hold">
                                          <p:stCondLst>
                                            <p:cond delay="4999"/>
                                          </p:stCondLst>
                                        </p:cTn>
                                        <p:tgtEl>
                                          <p:spTgt spid="6"/>
                                        </p:tgtEl>
                                        <p:attrNameLst>
                                          <p:attrName>style.visibility</p:attrName>
                                        </p:attrNameLst>
                                      </p:cBhvr>
                                      <p:to>
                                        <p:strVal val="hidden"/>
                                      </p:to>
                                    </p:set>
                                  </p:childTnLst>
                                </p:cTn>
                              </p:par>
                              <p:par>
                                <p:cTn id="20" presetID="19" presetClass="exit" presetSubtype="10" fill="hold" grpId="0" nodeType="withEffect">
                                  <p:stCondLst>
                                    <p:cond delay="0"/>
                                  </p:stCondLst>
                                  <p:childTnLst>
                                    <p:anim calcmode="lin" valueType="num">
                                      <p:cBhvr>
                                        <p:cTn id="21" dur="6000"/>
                                        <p:tgtEl>
                                          <p:spTgt spid="7"/>
                                        </p:tgtEl>
                                        <p:attrNameLst>
                                          <p:attrName>ppt_h</p:attrName>
                                        </p:attrNameLst>
                                      </p:cBhvr>
                                      <p:tavLst>
                                        <p:tav tm="0">
                                          <p:val>
                                            <p:strVal val="ppt_h"/>
                                          </p:val>
                                        </p:tav>
                                        <p:tav tm="100000">
                                          <p:val>
                                            <p:strVal val="ppt_h"/>
                                          </p:val>
                                        </p:tav>
                                      </p:tavLst>
                                    </p:anim>
                                    <p:anim calcmode="lin" valueType="num">
                                      <p:cBhvr>
                                        <p:cTn id="22" dur="6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 dur="1" fill="hold">
                                          <p:stCondLst>
                                            <p:cond delay="5999"/>
                                          </p:stCondLst>
                                        </p:cTn>
                                        <p:tgtEl>
                                          <p:spTgt spid="7"/>
                                        </p:tgtEl>
                                        <p:attrNameLst>
                                          <p:attrName>style.visibility</p:attrName>
                                        </p:attrNameLst>
                                      </p:cBhvr>
                                      <p:to>
                                        <p:strVal val="hidden"/>
                                      </p:to>
                                    </p:set>
                                  </p:childTnLst>
                                </p:cTn>
                              </p:par>
                              <p:par>
                                <p:cTn id="24" presetID="19" presetClass="exit" presetSubtype="10" fill="hold" grpId="0" nodeType="withEffect">
                                  <p:stCondLst>
                                    <p:cond delay="0"/>
                                  </p:stCondLst>
                                  <p:childTnLst>
                                    <p:anim calcmode="lin" valueType="num">
                                      <p:cBhvr>
                                        <p:cTn id="25" dur="7000"/>
                                        <p:tgtEl>
                                          <p:spTgt spid="8"/>
                                        </p:tgtEl>
                                        <p:attrNameLst>
                                          <p:attrName>ppt_h</p:attrName>
                                        </p:attrNameLst>
                                      </p:cBhvr>
                                      <p:tavLst>
                                        <p:tav tm="0">
                                          <p:val>
                                            <p:strVal val="ppt_h"/>
                                          </p:val>
                                        </p:tav>
                                        <p:tav tm="100000">
                                          <p:val>
                                            <p:strVal val="ppt_h"/>
                                          </p:val>
                                        </p:tav>
                                      </p:tavLst>
                                    </p:anim>
                                    <p:anim calcmode="lin" valueType="num">
                                      <p:cBhvr>
                                        <p:cTn id="26" dur="7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 dur="1" fill="hold">
                                          <p:stCondLst>
                                            <p:cond delay="6999"/>
                                          </p:stCondLst>
                                        </p:cTn>
                                        <p:tgtEl>
                                          <p:spTgt spid="8"/>
                                        </p:tgtEl>
                                        <p:attrNameLst>
                                          <p:attrName>style.visibility</p:attrName>
                                        </p:attrNameLst>
                                      </p:cBhvr>
                                      <p:to>
                                        <p:strVal val="hidden"/>
                                      </p:to>
                                    </p:set>
                                  </p:childTnLst>
                                </p:cTn>
                              </p:par>
                              <p:par>
                                <p:cTn id="28" presetID="19" presetClass="exit" presetSubtype="10" fill="hold" grpId="0" nodeType="withEffect">
                                  <p:stCondLst>
                                    <p:cond delay="0"/>
                                  </p:stCondLst>
                                  <p:childTnLst>
                                    <p:anim calcmode="lin" valueType="num">
                                      <p:cBhvr>
                                        <p:cTn id="29" dur="8000"/>
                                        <p:tgtEl>
                                          <p:spTgt spid="9"/>
                                        </p:tgtEl>
                                        <p:attrNameLst>
                                          <p:attrName>ppt_h</p:attrName>
                                        </p:attrNameLst>
                                      </p:cBhvr>
                                      <p:tavLst>
                                        <p:tav tm="0">
                                          <p:val>
                                            <p:strVal val="ppt_h"/>
                                          </p:val>
                                        </p:tav>
                                        <p:tav tm="100000">
                                          <p:val>
                                            <p:strVal val="ppt_h"/>
                                          </p:val>
                                        </p:tav>
                                      </p:tavLst>
                                    </p:anim>
                                    <p:anim calcmode="lin" valueType="num">
                                      <p:cBhvr>
                                        <p:cTn id="30" dur="8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 dur="1" fill="hold">
                                          <p:stCondLst>
                                            <p:cond delay="7999"/>
                                          </p:stCondLst>
                                        </p:cTn>
                                        <p:tgtEl>
                                          <p:spTgt spid="9"/>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p:cTn id="34" dur="8000" fill="hold"/>
                                        <p:tgtEl>
                                          <p:spTgt spid="3"/>
                                        </p:tgtEl>
                                        <p:attrNameLst>
                                          <p:attrName>ppt_w</p:attrName>
                                        </p:attrNameLst>
                                      </p:cBhvr>
                                      <p:tavLst>
                                        <p:tav tm="0">
                                          <p:val>
                                            <p:strVal val="4/3*#ppt_w"/>
                                          </p:val>
                                        </p:tav>
                                        <p:tav tm="100000">
                                          <p:val>
                                            <p:strVal val="#ppt_w"/>
                                          </p:val>
                                        </p:tav>
                                      </p:tavLst>
                                    </p:anim>
                                    <p:anim calcmode="lin" valueType="num">
                                      <p:cBhvr>
                                        <p:cTn id="35" dur="8000" fill="hold"/>
                                        <p:tgtEl>
                                          <p:spTgt spid="3"/>
                                        </p:tgtEl>
                                        <p:attrNameLst>
                                          <p:attrName>ppt_h</p:attrName>
                                        </p:attrNameLst>
                                      </p:cBhvr>
                                      <p:tavLst>
                                        <p:tav tm="0">
                                          <p:val>
                                            <p:strVal val="4/3*#ppt_h"/>
                                          </p:val>
                                        </p:tav>
                                        <p:tav tm="100000">
                                          <p:val>
                                            <p:strVal val="#ppt_h"/>
                                          </p:val>
                                        </p:tav>
                                      </p:tavLst>
                                    </p:anim>
                                  </p:childTnLst>
                                </p:cTn>
                              </p:par>
                              <p:par>
                                <p:cTn id="36" presetID="16" presetClass="entr" presetSubtype="37" fill="hold" nodeType="withEffect">
                                  <p:stCondLst>
                                    <p:cond delay="0"/>
                                  </p:stCondLst>
                                  <p:childTnLst>
                                    <p:set>
                                      <p:cBhvr>
                                        <p:cTn id="37" dur="1" fill="hold">
                                          <p:stCondLst>
                                            <p:cond delay="0"/>
                                          </p:stCondLst>
                                        </p:cTn>
                                        <p:tgtEl>
                                          <p:spTgt spid="3"/>
                                        </p:tgtEl>
                                        <p:attrNameLst>
                                          <p:attrName>style.visibility</p:attrName>
                                        </p:attrNameLst>
                                      </p:cBhvr>
                                      <p:to>
                                        <p:strVal val="visible"/>
                                      </p:to>
                                    </p:set>
                                    <p:animEffect transition="in" filter="barn(outVertical)">
                                      <p:cBhvr>
                                        <p:cTn id="38" dur="8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7" name="6 Imagen" descr="Imagen1.jpg"/>
          <p:cNvPicPr>
            <a:picLocks noChangeAspect="1"/>
          </p:cNvPicPr>
          <p:nvPr/>
        </p:nvPicPr>
        <p:blipFill>
          <a:blip r:embed="rId2"/>
          <a:stretch>
            <a:fillRect/>
          </a:stretch>
        </p:blipFill>
        <p:spPr>
          <a:xfrm>
            <a:off x="27000" y="0"/>
            <a:ext cx="9090000" cy="6858000"/>
          </a:xfrm>
          <a:prstGeom prst="rect">
            <a:avLst/>
          </a:prstGeom>
        </p:spPr>
      </p:pic>
      <p:pic>
        <p:nvPicPr>
          <p:cNvPr id="1034" name="Picture 10" descr="http://location-hebergement-drome.com/img/lavande.png"/>
          <p:cNvPicPr>
            <a:picLocks noChangeAspect="1" noChangeArrowheads="1"/>
          </p:cNvPicPr>
          <p:nvPr/>
        </p:nvPicPr>
        <p:blipFill>
          <a:blip r:embed="rId3">
            <a:lum contrast="20000"/>
          </a:blip>
          <a:srcRect/>
          <a:stretch>
            <a:fillRect/>
          </a:stretch>
        </p:blipFill>
        <p:spPr bwMode="auto">
          <a:xfrm>
            <a:off x="6572264" y="357166"/>
            <a:ext cx="2571736" cy="6105528"/>
          </a:xfrm>
          <a:prstGeom prst="rect">
            <a:avLst/>
          </a:prstGeom>
          <a:noFill/>
        </p:spPr>
      </p:pic>
      <p:sp>
        <p:nvSpPr>
          <p:cNvPr id="5" name="4 CuadroTexto"/>
          <p:cNvSpPr txBox="1"/>
          <p:nvPr/>
        </p:nvSpPr>
        <p:spPr>
          <a:xfrm>
            <a:off x="571472" y="428604"/>
            <a:ext cx="6072230" cy="6801862"/>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Harrington" pitchFamily="82" charset="0"/>
              </a:rPr>
              <a:t>La lavanda es una planta </a:t>
            </a:r>
            <a:r>
              <a:rPr lang="es-ES" sz="2000" b="1" dirty="0" err="1" smtClean="0">
                <a:effectLst>
                  <a:outerShdw blurRad="38100" dist="38100" dir="2700000" algn="tl">
                    <a:srgbClr val="000000">
                      <a:alpha val="43137"/>
                    </a:srgbClr>
                  </a:outerShdw>
                </a:effectLst>
                <a:latin typeface="Harrington" pitchFamily="82" charset="0"/>
              </a:rPr>
              <a:t>semiarbustiva</a:t>
            </a:r>
            <a:r>
              <a:rPr lang="es-ES" sz="2000" b="1" dirty="0" smtClean="0">
                <a:effectLst>
                  <a:outerShdw blurRad="38100" dist="38100" dir="2700000" algn="tl">
                    <a:srgbClr val="000000">
                      <a:alpha val="43137"/>
                    </a:srgbClr>
                  </a:outerShdw>
                </a:effectLst>
                <a:latin typeface="Harrington" pitchFamily="82" charset="0"/>
              </a:rPr>
              <a:t> de tallos leñosos, hojas perennes largas y estrechas, y pequeñas flores de color azul violáceo, con un cáliz tubular. Pero pese a su peculiar forma y color, la lavanda se conoce, sobre todo, por el fragante aroma que desprende. </a:t>
            </a:r>
          </a:p>
          <a:p>
            <a:r>
              <a:rPr lang="es-ES" sz="2000" b="1" dirty="0" smtClean="0">
                <a:effectLst>
                  <a:outerShdw blurRad="38100" dist="38100" dir="2700000" algn="tl">
                    <a:srgbClr val="000000">
                      <a:alpha val="43137"/>
                    </a:srgbClr>
                  </a:outerShdw>
                </a:effectLst>
                <a:latin typeface="Harrington" pitchFamily="82" charset="0"/>
              </a:rPr>
              <a:t>Muy resistente, necesita mucha luz y sol directo, aunque en invierno soporta bien las heladas. Crece sin problemas tanto en zonas pedregosas y en terrenos secos y arcillosos, como en macetas y jardineras. En cuanto al sustrato, debe estar suelto y bien drenado, sin encharcamientos, aunque soporta la falta de agua y, en verano, basta con regarla una vez a la semana. </a:t>
            </a:r>
          </a:p>
          <a:p>
            <a:r>
              <a:rPr lang="es-ES" sz="2000" b="1" dirty="0" smtClean="0">
                <a:effectLst>
                  <a:outerShdw blurRad="38100" dist="38100" dir="2700000" algn="tl">
                    <a:srgbClr val="000000">
                      <a:alpha val="43137"/>
                    </a:srgbClr>
                  </a:outerShdw>
                </a:effectLst>
                <a:latin typeface="Harrington" pitchFamily="82" charset="0"/>
              </a:rPr>
              <a:t>Las plantas de lavanda son una opción muy apropiada para borduras, rocallas y setos bajos. También suponen una buena alternativa al césped en emplazamientos donde este no se desarrolla bien, como las superficies irregulares y los terraplenes. </a:t>
            </a:r>
          </a:p>
          <a:p>
            <a:endParaRPr lang="es-ES" sz="2000" dirty="0" smtClean="0">
              <a:latin typeface="Harrington" pitchFamily="82" charset="0"/>
            </a:endParaRPr>
          </a:p>
          <a:p>
            <a:endParaRPr lang="es-ES" sz="2000" dirty="0">
              <a:latin typeface="Harrington" pitchFamily="82" charset="0"/>
            </a:endParaRPr>
          </a:p>
        </p:txBody>
      </p:sp>
      <p:sp>
        <p:nvSpPr>
          <p:cNvPr id="6" name="5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7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gradFill flip="none" rotWithShape="1">
            <a:gsLst>
              <a:gs pos="0">
                <a:srgbClr val="C3B9FF"/>
              </a:gs>
              <a:gs pos="50000">
                <a:srgbClr val="5747B9">
                  <a:shade val="67500"/>
                  <a:satMod val="115000"/>
                </a:srgbClr>
              </a:gs>
              <a:gs pos="100000">
                <a:srgbClr val="5747B9">
                  <a:shade val="100000"/>
                  <a:satMod val="115000"/>
                </a:srgbClr>
              </a:gs>
            </a:gsLst>
            <a:path path="circle">
              <a:fillToRect l="50000" t="50000" r="50000" b="50000"/>
            </a:path>
            <a:tileRect/>
          </a:gradFill>
        </p:spPr>
        <p:txBody>
          <a:bodyPr/>
          <a:lstStyle/>
          <a:p>
            <a:endParaRPr lang="es-ES" dirty="0"/>
          </a:p>
        </p:txBody>
      </p:sp>
      <p:pic>
        <p:nvPicPr>
          <p:cNvPr id="3" name="2 Imagen" descr="c0072801_2334099.jpg"/>
          <p:cNvPicPr>
            <a:picLocks noChangeAspect="1"/>
          </p:cNvPicPr>
          <p:nvPr/>
        </p:nvPicPr>
        <p:blipFill>
          <a:blip r:embed="rId2"/>
          <a:stretch>
            <a:fillRect/>
          </a:stretch>
        </p:blipFill>
        <p:spPr>
          <a:xfrm>
            <a:off x="0" y="1"/>
            <a:ext cx="9144000" cy="6858000"/>
          </a:xfrm>
          <a:prstGeom prst="rect">
            <a:avLst/>
          </a:prstGeom>
        </p:spPr>
      </p:pic>
      <p:pic>
        <p:nvPicPr>
          <p:cNvPr id="5" name="4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a:off x="3643306" y="0"/>
            <a:ext cx="1928826" cy="1753478"/>
          </a:xfrm>
          <a:prstGeom prst="rect">
            <a:avLst/>
          </a:prstGeom>
        </p:spPr>
      </p:pic>
      <p:pic>
        <p:nvPicPr>
          <p:cNvPr id="6" name="5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a:off x="4643438" y="285728"/>
            <a:ext cx="1928826" cy="1753478"/>
          </a:xfrm>
          <a:prstGeom prst="rect">
            <a:avLst/>
          </a:prstGeom>
        </p:spPr>
      </p:pic>
      <p:pic>
        <p:nvPicPr>
          <p:cNvPr id="7" name="6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a:off x="5429256" y="785794"/>
            <a:ext cx="1928826" cy="1753478"/>
          </a:xfrm>
          <a:prstGeom prst="rect">
            <a:avLst/>
          </a:prstGeom>
        </p:spPr>
      </p:pic>
      <p:pic>
        <p:nvPicPr>
          <p:cNvPr id="8" name="7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570624">
            <a:off x="5918051" y="1504594"/>
            <a:ext cx="1928826" cy="1753478"/>
          </a:xfrm>
          <a:prstGeom prst="rect">
            <a:avLst/>
          </a:prstGeom>
        </p:spPr>
      </p:pic>
      <p:pic>
        <p:nvPicPr>
          <p:cNvPr id="9" name="8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212439">
            <a:off x="6072198" y="2357430"/>
            <a:ext cx="1928826" cy="1753478"/>
          </a:xfrm>
          <a:prstGeom prst="rect">
            <a:avLst/>
          </a:prstGeom>
        </p:spPr>
      </p:pic>
      <p:pic>
        <p:nvPicPr>
          <p:cNvPr id="10" name="9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2635651">
            <a:off x="5981981" y="3281259"/>
            <a:ext cx="1928826" cy="1753478"/>
          </a:xfrm>
          <a:prstGeom prst="rect">
            <a:avLst/>
          </a:prstGeom>
        </p:spPr>
      </p:pic>
      <p:pic>
        <p:nvPicPr>
          <p:cNvPr id="11" name="10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3421425">
            <a:off x="5582382" y="4124257"/>
            <a:ext cx="1928826" cy="1753478"/>
          </a:xfrm>
          <a:prstGeom prst="rect">
            <a:avLst/>
          </a:prstGeom>
        </p:spPr>
      </p:pic>
      <p:pic>
        <p:nvPicPr>
          <p:cNvPr id="12" name="11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4389977">
            <a:off x="4939440" y="4695017"/>
            <a:ext cx="1928826" cy="1753478"/>
          </a:xfrm>
          <a:prstGeom prst="rect">
            <a:avLst/>
          </a:prstGeom>
        </p:spPr>
      </p:pic>
      <p:pic>
        <p:nvPicPr>
          <p:cNvPr id="13" name="12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5599814">
            <a:off x="4083104" y="5086570"/>
            <a:ext cx="1928826" cy="1753478"/>
          </a:xfrm>
          <a:prstGeom prst="rect">
            <a:avLst/>
          </a:prstGeom>
        </p:spPr>
      </p:pic>
      <p:pic>
        <p:nvPicPr>
          <p:cNvPr id="14" name="13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6476885">
            <a:off x="3238651" y="5168675"/>
            <a:ext cx="1928826" cy="1753478"/>
          </a:xfrm>
          <a:prstGeom prst="rect">
            <a:avLst/>
          </a:prstGeom>
        </p:spPr>
      </p:pic>
      <p:pic>
        <p:nvPicPr>
          <p:cNvPr id="15" name="14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7034079">
            <a:off x="2328151" y="4722536"/>
            <a:ext cx="1928826" cy="1753478"/>
          </a:xfrm>
          <a:prstGeom prst="rect">
            <a:avLst/>
          </a:prstGeom>
        </p:spPr>
      </p:pic>
      <p:pic>
        <p:nvPicPr>
          <p:cNvPr id="16" name="15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8703716">
            <a:off x="1542699" y="4180487"/>
            <a:ext cx="1928826" cy="1753478"/>
          </a:xfrm>
          <a:prstGeom prst="rect">
            <a:avLst/>
          </a:prstGeom>
        </p:spPr>
      </p:pic>
      <p:pic>
        <p:nvPicPr>
          <p:cNvPr id="17" name="16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0047613">
            <a:off x="1167450" y="3403163"/>
            <a:ext cx="1928826" cy="1753478"/>
          </a:xfrm>
          <a:prstGeom prst="rect">
            <a:avLst/>
          </a:prstGeom>
        </p:spPr>
      </p:pic>
      <p:pic>
        <p:nvPicPr>
          <p:cNvPr id="18" name="17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1565314">
            <a:off x="1026997" y="2477285"/>
            <a:ext cx="1928826" cy="1753478"/>
          </a:xfrm>
          <a:prstGeom prst="rect">
            <a:avLst/>
          </a:prstGeom>
        </p:spPr>
      </p:pic>
      <p:pic>
        <p:nvPicPr>
          <p:cNvPr id="19" name="18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2723384">
            <a:off x="1169872" y="1548592"/>
            <a:ext cx="1928826" cy="1753478"/>
          </a:xfrm>
          <a:prstGeom prst="rect">
            <a:avLst/>
          </a:prstGeom>
        </p:spPr>
      </p:pic>
      <p:pic>
        <p:nvPicPr>
          <p:cNvPr id="20" name="19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3810251">
            <a:off x="1675574" y="806790"/>
            <a:ext cx="1928826" cy="1753478"/>
          </a:xfrm>
          <a:prstGeom prst="rect">
            <a:avLst/>
          </a:prstGeom>
        </p:spPr>
      </p:pic>
      <p:pic>
        <p:nvPicPr>
          <p:cNvPr id="21" name="20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7658232">
            <a:off x="2231786" y="363048"/>
            <a:ext cx="1928826" cy="1753478"/>
          </a:xfrm>
          <a:prstGeom prst="rect">
            <a:avLst/>
          </a:prstGeom>
        </p:spPr>
      </p:pic>
      <p:pic>
        <p:nvPicPr>
          <p:cNvPr id="22" name="21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9608488">
            <a:off x="2971373" y="8962"/>
            <a:ext cx="1860363" cy="1753478"/>
          </a:xfrm>
          <a:prstGeom prst="rect">
            <a:avLst/>
          </a:prstGeom>
        </p:spPr>
      </p:pic>
      <p:sp>
        <p:nvSpPr>
          <p:cNvPr id="23" name="22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ppt_x</p:attrName>
                                        </p:attrNameLst>
                                      </p:cBhvr>
                                      <p:tavLst>
                                        <p:tav tm="0">
                                          <p:val>
                                            <p:fltVal val="0.5"/>
                                          </p:val>
                                        </p:tav>
                                        <p:tav tm="100000">
                                          <p:val>
                                            <p:strVal val="#ppt_x"/>
                                          </p:val>
                                        </p:tav>
                                      </p:tavLst>
                                    </p:anim>
                                    <p:anim calcmode="lin" valueType="num">
                                      <p:cBhvr>
                                        <p:cTn id="85" dur="3000" fill="hold"/>
                                        <p:tgtEl>
                                          <p:spTgt spid="17"/>
                                        </p:tgtEl>
                                        <p:attrNameLst>
                                          <p:attrName>ppt_y</p:attrName>
                                        </p:attrNameLst>
                                      </p:cBhvr>
                                      <p:tavLst>
                                        <p:tav tm="0">
                                          <p:val>
                                            <p:fltVal val="0.5"/>
                                          </p:val>
                                        </p:tav>
                                        <p:tav tm="100000">
                                          <p:val>
                                            <p:strVal val="#ppt_y"/>
                                          </p:val>
                                        </p:tav>
                                      </p:tavLst>
                                    </p:anim>
                                  </p:childTnLst>
                                </p:cTn>
                              </p:par>
                              <p:par>
                                <p:cTn id="86" presetID="23" presetClass="entr" presetSubtype="528" fill="hold"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3000" fill="hold"/>
                                        <p:tgtEl>
                                          <p:spTgt spid="18"/>
                                        </p:tgtEl>
                                        <p:attrNameLst>
                                          <p:attrName>ppt_w</p:attrName>
                                        </p:attrNameLst>
                                      </p:cBhvr>
                                      <p:tavLst>
                                        <p:tav tm="0">
                                          <p:val>
                                            <p:fltVal val="0"/>
                                          </p:val>
                                        </p:tav>
                                        <p:tav tm="100000">
                                          <p:val>
                                            <p:strVal val="#ppt_w"/>
                                          </p:val>
                                        </p:tav>
                                      </p:tavLst>
                                    </p:anim>
                                    <p:anim calcmode="lin" valueType="num">
                                      <p:cBhvr>
                                        <p:cTn id="89" dur="3000" fill="hold"/>
                                        <p:tgtEl>
                                          <p:spTgt spid="18"/>
                                        </p:tgtEl>
                                        <p:attrNameLst>
                                          <p:attrName>ppt_h</p:attrName>
                                        </p:attrNameLst>
                                      </p:cBhvr>
                                      <p:tavLst>
                                        <p:tav tm="0">
                                          <p:val>
                                            <p:fltVal val="0"/>
                                          </p:val>
                                        </p:tav>
                                        <p:tav tm="100000">
                                          <p:val>
                                            <p:strVal val="#ppt_h"/>
                                          </p:val>
                                        </p:tav>
                                      </p:tavLst>
                                    </p:anim>
                                    <p:anim calcmode="lin" valueType="num">
                                      <p:cBhvr>
                                        <p:cTn id="90" dur="3000" fill="hold"/>
                                        <p:tgtEl>
                                          <p:spTgt spid="18"/>
                                        </p:tgtEl>
                                        <p:attrNameLst>
                                          <p:attrName>ppt_x</p:attrName>
                                        </p:attrNameLst>
                                      </p:cBhvr>
                                      <p:tavLst>
                                        <p:tav tm="0">
                                          <p:val>
                                            <p:fltVal val="0.5"/>
                                          </p:val>
                                        </p:tav>
                                        <p:tav tm="100000">
                                          <p:val>
                                            <p:strVal val="#ppt_x"/>
                                          </p:val>
                                        </p:tav>
                                      </p:tavLst>
                                    </p:anim>
                                    <p:anim calcmode="lin" valueType="num">
                                      <p:cBhvr>
                                        <p:cTn id="91" dur="3000" fill="hold"/>
                                        <p:tgtEl>
                                          <p:spTgt spid="18"/>
                                        </p:tgtEl>
                                        <p:attrNameLst>
                                          <p:attrName>ppt_y</p:attrName>
                                        </p:attrNameLst>
                                      </p:cBhvr>
                                      <p:tavLst>
                                        <p:tav tm="0">
                                          <p:val>
                                            <p:fltVal val="0.5"/>
                                          </p:val>
                                        </p:tav>
                                        <p:tav tm="100000">
                                          <p:val>
                                            <p:strVal val="#ppt_y"/>
                                          </p:val>
                                        </p:tav>
                                      </p:tavLst>
                                    </p:anim>
                                  </p:childTnLst>
                                </p:cTn>
                              </p:par>
                              <p:par>
                                <p:cTn id="92" presetID="23" presetClass="entr" presetSubtype="528" fill="hold"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p:cTn id="94" dur="3000" fill="hold"/>
                                        <p:tgtEl>
                                          <p:spTgt spid="19"/>
                                        </p:tgtEl>
                                        <p:attrNameLst>
                                          <p:attrName>ppt_w</p:attrName>
                                        </p:attrNameLst>
                                      </p:cBhvr>
                                      <p:tavLst>
                                        <p:tav tm="0">
                                          <p:val>
                                            <p:fltVal val="0"/>
                                          </p:val>
                                        </p:tav>
                                        <p:tav tm="100000">
                                          <p:val>
                                            <p:strVal val="#ppt_w"/>
                                          </p:val>
                                        </p:tav>
                                      </p:tavLst>
                                    </p:anim>
                                    <p:anim calcmode="lin" valueType="num">
                                      <p:cBhvr>
                                        <p:cTn id="95" dur="3000" fill="hold"/>
                                        <p:tgtEl>
                                          <p:spTgt spid="19"/>
                                        </p:tgtEl>
                                        <p:attrNameLst>
                                          <p:attrName>ppt_h</p:attrName>
                                        </p:attrNameLst>
                                      </p:cBhvr>
                                      <p:tavLst>
                                        <p:tav tm="0">
                                          <p:val>
                                            <p:fltVal val="0"/>
                                          </p:val>
                                        </p:tav>
                                        <p:tav tm="100000">
                                          <p:val>
                                            <p:strVal val="#ppt_h"/>
                                          </p:val>
                                        </p:tav>
                                      </p:tavLst>
                                    </p:anim>
                                    <p:anim calcmode="lin" valueType="num">
                                      <p:cBhvr>
                                        <p:cTn id="96" dur="3000" fill="hold"/>
                                        <p:tgtEl>
                                          <p:spTgt spid="19"/>
                                        </p:tgtEl>
                                        <p:attrNameLst>
                                          <p:attrName>ppt_x</p:attrName>
                                        </p:attrNameLst>
                                      </p:cBhvr>
                                      <p:tavLst>
                                        <p:tav tm="0">
                                          <p:val>
                                            <p:fltVal val="0.5"/>
                                          </p:val>
                                        </p:tav>
                                        <p:tav tm="100000">
                                          <p:val>
                                            <p:strVal val="#ppt_x"/>
                                          </p:val>
                                        </p:tav>
                                      </p:tavLst>
                                    </p:anim>
                                    <p:anim calcmode="lin" valueType="num">
                                      <p:cBhvr>
                                        <p:cTn id="97" dur="3000" fill="hold"/>
                                        <p:tgtEl>
                                          <p:spTgt spid="19"/>
                                        </p:tgtEl>
                                        <p:attrNameLst>
                                          <p:attrName>ppt_y</p:attrName>
                                        </p:attrNameLst>
                                      </p:cBhvr>
                                      <p:tavLst>
                                        <p:tav tm="0">
                                          <p:val>
                                            <p:fltVal val="0.5"/>
                                          </p:val>
                                        </p:tav>
                                        <p:tav tm="100000">
                                          <p:val>
                                            <p:strVal val="#ppt_y"/>
                                          </p:val>
                                        </p:tav>
                                      </p:tavLst>
                                    </p:anim>
                                  </p:childTnLst>
                                </p:cTn>
                              </p:par>
                              <p:par>
                                <p:cTn id="98" presetID="23" presetClass="entr" presetSubtype="528" fill="hold" nodeType="withEffect">
                                  <p:stCondLst>
                                    <p:cond delay="0"/>
                                  </p:stCondLst>
                                  <p:childTnLst>
                                    <p:set>
                                      <p:cBhvr>
                                        <p:cTn id="99" dur="1" fill="hold">
                                          <p:stCondLst>
                                            <p:cond delay="0"/>
                                          </p:stCondLst>
                                        </p:cTn>
                                        <p:tgtEl>
                                          <p:spTgt spid="20"/>
                                        </p:tgtEl>
                                        <p:attrNameLst>
                                          <p:attrName>style.visibility</p:attrName>
                                        </p:attrNameLst>
                                      </p:cBhvr>
                                      <p:to>
                                        <p:strVal val="visible"/>
                                      </p:to>
                                    </p:set>
                                    <p:anim calcmode="lin" valueType="num">
                                      <p:cBhvr>
                                        <p:cTn id="100" dur="3000" fill="hold"/>
                                        <p:tgtEl>
                                          <p:spTgt spid="20"/>
                                        </p:tgtEl>
                                        <p:attrNameLst>
                                          <p:attrName>ppt_w</p:attrName>
                                        </p:attrNameLst>
                                      </p:cBhvr>
                                      <p:tavLst>
                                        <p:tav tm="0">
                                          <p:val>
                                            <p:fltVal val="0"/>
                                          </p:val>
                                        </p:tav>
                                        <p:tav tm="100000">
                                          <p:val>
                                            <p:strVal val="#ppt_w"/>
                                          </p:val>
                                        </p:tav>
                                      </p:tavLst>
                                    </p:anim>
                                    <p:anim calcmode="lin" valueType="num">
                                      <p:cBhvr>
                                        <p:cTn id="101" dur="3000" fill="hold"/>
                                        <p:tgtEl>
                                          <p:spTgt spid="20"/>
                                        </p:tgtEl>
                                        <p:attrNameLst>
                                          <p:attrName>ppt_h</p:attrName>
                                        </p:attrNameLst>
                                      </p:cBhvr>
                                      <p:tavLst>
                                        <p:tav tm="0">
                                          <p:val>
                                            <p:fltVal val="0"/>
                                          </p:val>
                                        </p:tav>
                                        <p:tav tm="100000">
                                          <p:val>
                                            <p:strVal val="#ppt_h"/>
                                          </p:val>
                                        </p:tav>
                                      </p:tavLst>
                                    </p:anim>
                                    <p:anim calcmode="lin" valueType="num">
                                      <p:cBhvr>
                                        <p:cTn id="102" dur="3000" fill="hold"/>
                                        <p:tgtEl>
                                          <p:spTgt spid="20"/>
                                        </p:tgtEl>
                                        <p:attrNameLst>
                                          <p:attrName>ppt_x</p:attrName>
                                        </p:attrNameLst>
                                      </p:cBhvr>
                                      <p:tavLst>
                                        <p:tav tm="0">
                                          <p:val>
                                            <p:fltVal val="0.5"/>
                                          </p:val>
                                        </p:tav>
                                        <p:tav tm="100000">
                                          <p:val>
                                            <p:strVal val="#ppt_x"/>
                                          </p:val>
                                        </p:tav>
                                      </p:tavLst>
                                    </p:anim>
                                    <p:anim calcmode="lin" valueType="num">
                                      <p:cBhvr>
                                        <p:cTn id="103" dur="3000" fill="hold"/>
                                        <p:tgtEl>
                                          <p:spTgt spid="20"/>
                                        </p:tgtEl>
                                        <p:attrNameLst>
                                          <p:attrName>ppt_y</p:attrName>
                                        </p:attrNameLst>
                                      </p:cBhvr>
                                      <p:tavLst>
                                        <p:tav tm="0">
                                          <p:val>
                                            <p:fltVal val="0.5"/>
                                          </p:val>
                                        </p:tav>
                                        <p:tav tm="100000">
                                          <p:val>
                                            <p:strVal val="#ppt_y"/>
                                          </p:val>
                                        </p:tav>
                                      </p:tavLst>
                                    </p:anim>
                                  </p:childTnLst>
                                </p:cTn>
                              </p:par>
                              <p:par>
                                <p:cTn id="104" presetID="23" presetClass="entr" presetSubtype="528" fill="hold" nodeType="withEffect">
                                  <p:stCondLst>
                                    <p:cond delay="0"/>
                                  </p:stCondLst>
                                  <p:childTnLst>
                                    <p:set>
                                      <p:cBhvr>
                                        <p:cTn id="105" dur="1" fill="hold">
                                          <p:stCondLst>
                                            <p:cond delay="0"/>
                                          </p:stCondLst>
                                        </p:cTn>
                                        <p:tgtEl>
                                          <p:spTgt spid="21"/>
                                        </p:tgtEl>
                                        <p:attrNameLst>
                                          <p:attrName>style.visibility</p:attrName>
                                        </p:attrNameLst>
                                      </p:cBhvr>
                                      <p:to>
                                        <p:strVal val="visible"/>
                                      </p:to>
                                    </p:set>
                                    <p:anim calcmode="lin" valueType="num">
                                      <p:cBhvr>
                                        <p:cTn id="106" dur="3000" fill="hold"/>
                                        <p:tgtEl>
                                          <p:spTgt spid="21"/>
                                        </p:tgtEl>
                                        <p:attrNameLst>
                                          <p:attrName>ppt_w</p:attrName>
                                        </p:attrNameLst>
                                      </p:cBhvr>
                                      <p:tavLst>
                                        <p:tav tm="0">
                                          <p:val>
                                            <p:fltVal val="0"/>
                                          </p:val>
                                        </p:tav>
                                        <p:tav tm="100000">
                                          <p:val>
                                            <p:strVal val="#ppt_w"/>
                                          </p:val>
                                        </p:tav>
                                      </p:tavLst>
                                    </p:anim>
                                    <p:anim calcmode="lin" valueType="num">
                                      <p:cBhvr>
                                        <p:cTn id="107" dur="3000" fill="hold"/>
                                        <p:tgtEl>
                                          <p:spTgt spid="21"/>
                                        </p:tgtEl>
                                        <p:attrNameLst>
                                          <p:attrName>ppt_h</p:attrName>
                                        </p:attrNameLst>
                                      </p:cBhvr>
                                      <p:tavLst>
                                        <p:tav tm="0">
                                          <p:val>
                                            <p:fltVal val="0"/>
                                          </p:val>
                                        </p:tav>
                                        <p:tav tm="100000">
                                          <p:val>
                                            <p:strVal val="#ppt_h"/>
                                          </p:val>
                                        </p:tav>
                                      </p:tavLst>
                                    </p:anim>
                                    <p:anim calcmode="lin" valueType="num">
                                      <p:cBhvr>
                                        <p:cTn id="108" dur="3000" fill="hold"/>
                                        <p:tgtEl>
                                          <p:spTgt spid="21"/>
                                        </p:tgtEl>
                                        <p:attrNameLst>
                                          <p:attrName>ppt_x</p:attrName>
                                        </p:attrNameLst>
                                      </p:cBhvr>
                                      <p:tavLst>
                                        <p:tav tm="0">
                                          <p:val>
                                            <p:fltVal val="0.5"/>
                                          </p:val>
                                        </p:tav>
                                        <p:tav tm="100000">
                                          <p:val>
                                            <p:strVal val="#ppt_x"/>
                                          </p:val>
                                        </p:tav>
                                      </p:tavLst>
                                    </p:anim>
                                    <p:anim calcmode="lin" valueType="num">
                                      <p:cBhvr>
                                        <p:cTn id="109" dur="3000" fill="hold"/>
                                        <p:tgtEl>
                                          <p:spTgt spid="21"/>
                                        </p:tgtEl>
                                        <p:attrNameLst>
                                          <p:attrName>ppt_y</p:attrName>
                                        </p:attrNameLst>
                                      </p:cBhvr>
                                      <p:tavLst>
                                        <p:tav tm="0">
                                          <p:val>
                                            <p:fltVal val="0.5"/>
                                          </p:val>
                                        </p:tav>
                                        <p:tav tm="100000">
                                          <p:val>
                                            <p:strVal val="#ppt_y"/>
                                          </p:val>
                                        </p:tav>
                                      </p:tavLst>
                                    </p:anim>
                                  </p:childTnLst>
                                </p:cTn>
                              </p:par>
                              <p:par>
                                <p:cTn id="110" presetID="23" presetClass="entr" presetSubtype="528" fill="hold" nodeType="withEffect">
                                  <p:stCondLst>
                                    <p:cond delay="0"/>
                                  </p:stCondLst>
                                  <p:childTnLst>
                                    <p:set>
                                      <p:cBhvr>
                                        <p:cTn id="111" dur="1" fill="hold">
                                          <p:stCondLst>
                                            <p:cond delay="0"/>
                                          </p:stCondLst>
                                        </p:cTn>
                                        <p:tgtEl>
                                          <p:spTgt spid="22"/>
                                        </p:tgtEl>
                                        <p:attrNameLst>
                                          <p:attrName>style.visibility</p:attrName>
                                        </p:attrNameLst>
                                      </p:cBhvr>
                                      <p:to>
                                        <p:strVal val="visible"/>
                                      </p:to>
                                    </p:set>
                                    <p:anim calcmode="lin" valueType="num">
                                      <p:cBhvr>
                                        <p:cTn id="112" dur="3000" fill="hold"/>
                                        <p:tgtEl>
                                          <p:spTgt spid="22"/>
                                        </p:tgtEl>
                                        <p:attrNameLst>
                                          <p:attrName>ppt_w</p:attrName>
                                        </p:attrNameLst>
                                      </p:cBhvr>
                                      <p:tavLst>
                                        <p:tav tm="0">
                                          <p:val>
                                            <p:fltVal val="0"/>
                                          </p:val>
                                        </p:tav>
                                        <p:tav tm="100000">
                                          <p:val>
                                            <p:strVal val="#ppt_w"/>
                                          </p:val>
                                        </p:tav>
                                      </p:tavLst>
                                    </p:anim>
                                    <p:anim calcmode="lin" valueType="num">
                                      <p:cBhvr>
                                        <p:cTn id="113" dur="3000" fill="hold"/>
                                        <p:tgtEl>
                                          <p:spTgt spid="22"/>
                                        </p:tgtEl>
                                        <p:attrNameLst>
                                          <p:attrName>ppt_h</p:attrName>
                                        </p:attrNameLst>
                                      </p:cBhvr>
                                      <p:tavLst>
                                        <p:tav tm="0">
                                          <p:val>
                                            <p:fltVal val="0"/>
                                          </p:val>
                                        </p:tav>
                                        <p:tav tm="100000">
                                          <p:val>
                                            <p:strVal val="#ppt_h"/>
                                          </p:val>
                                        </p:tav>
                                      </p:tavLst>
                                    </p:anim>
                                    <p:anim calcmode="lin" valueType="num">
                                      <p:cBhvr>
                                        <p:cTn id="114" dur="3000" fill="hold"/>
                                        <p:tgtEl>
                                          <p:spTgt spid="22"/>
                                        </p:tgtEl>
                                        <p:attrNameLst>
                                          <p:attrName>ppt_x</p:attrName>
                                        </p:attrNameLst>
                                      </p:cBhvr>
                                      <p:tavLst>
                                        <p:tav tm="0">
                                          <p:val>
                                            <p:fltVal val="0.5"/>
                                          </p:val>
                                        </p:tav>
                                        <p:tav tm="100000">
                                          <p:val>
                                            <p:strVal val="#ppt_x"/>
                                          </p:val>
                                        </p:tav>
                                      </p:tavLst>
                                    </p:anim>
                                    <p:anim calcmode="lin" valueType="num">
                                      <p:cBhvr>
                                        <p:cTn id="115" dur="3000" fill="hold"/>
                                        <p:tgtEl>
                                          <p:spTgt spid="22"/>
                                        </p:tgtEl>
                                        <p:attrNameLst>
                                          <p:attrName>ppt_y</p:attrName>
                                        </p:attrNameLst>
                                      </p:cBhvr>
                                      <p:tavLst>
                                        <p:tav tm="0">
                                          <p:val>
                                            <p:fltVal val="0.5"/>
                                          </p:val>
                                        </p:tav>
                                        <p:tav tm="100000">
                                          <p:val>
                                            <p:strVal val="#ppt_y"/>
                                          </p:val>
                                        </p:tav>
                                      </p:tavLst>
                                    </p:anim>
                                  </p:childTnLst>
                                </p:cTn>
                              </p:par>
                              <p:par>
                                <p:cTn id="116" presetID="8" presetClass="emph" presetSubtype="0" fill="hold" nodeType="withEffect">
                                  <p:stCondLst>
                                    <p:cond delay="0"/>
                                  </p:stCondLst>
                                  <p:childTnLst>
                                    <p:animRot by="21600000">
                                      <p:cBhvr>
                                        <p:cTn id="117" dur="3000" fill="hold"/>
                                        <p:tgtEl>
                                          <p:spTgt spid="5"/>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6"/>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7"/>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8"/>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9"/>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10"/>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11"/>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12"/>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3"/>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14"/>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15"/>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16"/>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17"/>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8"/>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9"/>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20"/>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21"/>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22"/>
                                        </p:tgtEl>
                                        <p:attrNameLst>
                                          <p:attrName>r</p:attrName>
                                        </p:attrNameLst>
                                      </p:cBhvr>
                                    </p:animRot>
                                  </p:childTnLst>
                                </p:cTn>
                              </p:par>
                            </p:childTnLst>
                          </p:cTn>
                        </p:par>
                        <p:par>
                          <p:cTn id="152" fill="hold">
                            <p:stCondLst>
                              <p:cond delay="3000"/>
                            </p:stCondLst>
                            <p:childTnLst>
                              <p:par>
                                <p:cTn id="153" presetID="23" presetClass="exit" presetSubtype="544" fill="hold" nodeType="afterEffect">
                                  <p:stCondLst>
                                    <p:cond delay="0"/>
                                  </p:stCondLst>
                                  <p:childTnLst>
                                    <p:anim calcmode="lin" valueType="num">
                                      <p:cBhvr>
                                        <p:cTn id="154" dur="3000"/>
                                        <p:tgtEl>
                                          <p:spTgt spid="5"/>
                                        </p:tgtEl>
                                        <p:attrNameLst>
                                          <p:attrName>ppt_w</p:attrName>
                                        </p:attrNameLst>
                                      </p:cBhvr>
                                      <p:tavLst>
                                        <p:tav tm="0">
                                          <p:val>
                                            <p:strVal val="ppt_w"/>
                                          </p:val>
                                        </p:tav>
                                        <p:tav tm="100000">
                                          <p:val>
                                            <p:fltVal val="0"/>
                                          </p:val>
                                        </p:tav>
                                      </p:tavLst>
                                    </p:anim>
                                    <p:anim calcmode="lin" valueType="num">
                                      <p:cBhvr>
                                        <p:cTn id="155" dur="3000"/>
                                        <p:tgtEl>
                                          <p:spTgt spid="5"/>
                                        </p:tgtEl>
                                        <p:attrNameLst>
                                          <p:attrName>ppt_h</p:attrName>
                                        </p:attrNameLst>
                                      </p:cBhvr>
                                      <p:tavLst>
                                        <p:tav tm="0">
                                          <p:val>
                                            <p:strVal val="ppt_h"/>
                                          </p:val>
                                        </p:tav>
                                        <p:tav tm="100000">
                                          <p:val>
                                            <p:fltVal val="0"/>
                                          </p:val>
                                        </p:tav>
                                      </p:tavLst>
                                    </p:anim>
                                    <p:anim calcmode="lin" valueType="num">
                                      <p:cBhvr>
                                        <p:cTn id="156" dur="3000"/>
                                        <p:tgtEl>
                                          <p:spTgt spid="5"/>
                                        </p:tgtEl>
                                        <p:attrNameLst>
                                          <p:attrName>ppt_x</p:attrName>
                                        </p:attrNameLst>
                                      </p:cBhvr>
                                      <p:tavLst>
                                        <p:tav tm="0">
                                          <p:val>
                                            <p:strVal val="ppt_x"/>
                                          </p:val>
                                        </p:tav>
                                        <p:tav tm="100000">
                                          <p:val>
                                            <p:fltVal val="0.5"/>
                                          </p:val>
                                        </p:tav>
                                      </p:tavLst>
                                    </p:anim>
                                    <p:anim calcmode="lin" valueType="num">
                                      <p:cBhvr>
                                        <p:cTn id="157" dur="3000"/>
                                        <p:tgtEl>
                                          <p:spTgt spid="5"/>
                                        </p:tgtEl>
                                        <p:attrNameLst>
                                          <p:attrName>ppt_y</p:attrName>
                                        </p:attrNameLst>
                                      </p:cBhvr>
                                      <p:tavLst>
                                        <p:tav tm="0">
                                          <p:val>
                                            <p:strVal val="ppt_y"/>
                                          </p:val>
                                        </p:tav>
                                        <p:tav tm="100000">
                                          <p:val>
                                            <p:fltVal val="0.5"/>
                                          </p:val>
                                        </p:tav>
                                      </p:tavLst>
                                    </p:anim>
                                    <p:set>
                                      <p:cBhvr>
                                        <p:cTn id="158" dur="1" fill="hold">
                                          <p:stCondLst>
                                            <p:cond delay="2999"/>
                                          </p:stCondLst>
                                        </p:cTn>
                                        <p:tgtEl>
                                          <p:spTgt spid="5"/>
                                        </p:tgtEl>
                                        <p:attrNameLst>
                                          <p:attrName>style.visibility</p:attrName>
                                        </p:attrNameLst>
                                      </p:cBhvr>
                                      <p:to>
                                        <p:strVal val="hidden"/>
                                      </p:to>
                                    </p:set>
                                  </p:childTnLst>
                                </p:cTn>
                              </p:par>
                              <p:par>
                                <p:cTn id="159" presetID="23" presetClass="exit" presetSubtype="544" fill="hold" nodeType="withEffect">
                                  <p:stCondLst>
                                    <p:cond delay="0"/>
                                  </p:stCondLst>
                                  <p:childTnLst>
                                    <p:anim calcmode="lin" valueType="num">
                                      <p:cBhvr>
                                        <p:cTn id="160" dur="3000"/>
                                        <p:tgtEl>
                                          <p:spTgt spid="6"/>
                                        </p:tgtEl>
                                        <p:attrNameLst>
                                          <p:attrName>ppt_w</p:attrName>
                                        </p:attrNameLst>
                                      </p:cBhvr>
                                      <p:tavLst>
                                        <p:tav tm="0">
                                          <p:val>
                                            <p:strVal val="ppt_w"/>
                                          </p:val>
                                        </p:tav>
                                        <p:tav tm="100000">
                                          <p:val>
                                            <p:fltVal val="0"/>
                                          </p:val>
                                        </p:tav>
                                      </p:tavLst>
                                    </p:anim>
                                    <p:anim calcmode="lin" valueType="num">
                                      <p:cBhvr>
                                        <p:cTn id="161" dur="3000"/>
                                        <p:tgtEl>
                                          <p:spTgt spid="6"/>
                                        </p:tgtEl>
                                        <p:attrNameLst>
                                          <p:attrName>ppt_h</p:attrName>
                                        </p:attrNameLst>
                                      </p:cBhvr>
                                      <p:tavLst>
                                        <p:tav tm="0">
                                          <p:val>
                                            <p:strVal val="ppt_h"/>
                                          </p:val>
                                        </p:tav>
                                        <p:tav tm="100000">
                                          <p:val>
                                            <p:fltVal val="0"/>
                                          </p:val>
                                        </p:tav>
                                      </p:tavLst>
                                    </p:anim>
                                    <p:anim calcmode="lin" valueType="num">
                                      <p:cBhvr>
                                        <p:cTn id="162" dur="3000"/>
                                        <p:tgtEl>
                                          <p:spTgt spid="6"/>
                                        </p:tgtEl>
                                        <p:attrNameLst>
                                          <p:attrName>ppt_x</p:attrName>
                                        </p:attrNameLst>
                                      </p:cBhvr>
                                      <p:tavLst>
                                        <p:tav tm="0">
                                          <p:val>
                                            <p:strVal val="ppt_x"/>
                                          </p:val>
                                        </p:tav>
                                        <p:tav tm="100000">
                                          <p:val>
                                            <p:fltVal val="0.5"/>
                                          </p:val>
                                        </p:tav>
                                      </p:tavLst>
                                    </p:anim>
                                    <p:anim calcmode="lin" valueType="num">
                                      <p:cBhvr>
                                        <p:cTn id="163" dur="3000"/>
                                        <p:tgtEl>
                                          <p:spTgt spid="6"/>
                                        </p:tgtEl>
                                        <p:attrNameLst>
                                          <p:attrName>ppt_y</p:attrName>
                                        </p:attrNameLst>
                                      </p:cBhvr>
                                      <p:tavLst>
                                        <p:tav tm="0">
                                          <p:val>
                                            <p:strVal val="ppt_y"/>
                                          </p:val>
                                        </p:tav>
                                        <p:tav tm="100000">
                                          <p:val>
                                            <p:fltVal val="0.5"/>
                                          </p:val>
                                        </p:tav>
                                      </p:tavLst>
                                    </p:anim>
                                    <p:set>
                                      <p:cBhvr>
                                        <p:cTn id="164" dur="1" fill="hold">
                                          <p:stCondLst>
                                            <p:cond delay="2999"/>
                                          </p:stCondLst>
                                        </p:cTn>
                                        <p:tgtEl>
                                          <p:spTgt spid="6"/>
                                        </p:tgtEl>
                                        <p:attrNameLst>
                                          <p:attrName>style.visibility</p:attrName>
                                        </p:attrNameLst>
                                      </p:cBhvr>
                                      <p:to>
                                        <p:strVal val="hidden"/>
                                      </p:to>
                                    </p:set>
                                  </p:childTnLst>
                                </p:cTn>
                              </p:par>
                              <p:par>
                                <p:cTn id="165" presetID="23" presetClass="exit" presetSubtype="544" fill="hold" nodeType="withEffect">
                                  <p:stCondLst>
                                    <p:cond delay="0"/>
                                  </p:stCondLst>
                                  <p:childTnLst>
                                    <p:anim calcmode="lin" valueType="num">
                                      <p:cBhvr>
                                        <p:cTn id="166" dur="3000"/>
                                        <p:tgtEl>
                                          <p:spTgt spid="7"/>
                                        </p:tgtEl>
                                        <p:attrNameLst>
                                          <p:attrName>ppt_w</p:attrName>
                                        </p:attrNameLst>
                                      </p:cBhvr>
                                      <p:tavLst>
                                        <p:tav tm="0">
                                          <p:val>
                                            <p:strVal val="ppt_w"/>
                                          </p:val>
                                        </p:tav>
                                        <p:tav tm="100000">
                                          <p:val>
                                            <p:fltVal val="0"/>
                                          </p:val>
                                        </p:tav>
                                      </p:tavLst>
                                    </p:anim>
                                    <p:anim calcmode="lin" valueType="num">
                                      <p:cBhvr>
                                        <p:cTn id="167" dur="3000"/>
                                        <p:tgtEl>
                                          <p:spTgt spid="7"/>
                                        </p:tgtEl>
                                        <p:attrNameLst>
                                          <p:attrName>ppt_h</p:attrName>
                                        </p:attrNameLst>
                                      </p:cBhvr>
                                      <p:tavLst>
                                        <p:tav tm="0">
                                          <p:val>
                                            <p:strVal val="ppt_h"/>
                                          </p:val>
                                        </p:tav>
                                        <p:tav tm="100000">
                                          <p:val>
                                            <p:fltVal val="0"/>
                                          </p:val>
                                        </p:tav>
                                      </p:tavLst>
                                    </p:anim>
                                    <p:anim calcmode="lin" valueType="num">
                                      <p:cBhvr>
                                        <p:cTn id="168" dur="3000"/>
                                        <p:tgtEl>
                                          <p:spTgt spid="7"/>
                                        </p:tgtEl>
                                        <p:attrNameLst>
                                          <p:attrName>ppt_x</p:attrName>
                                        </p:attrNameLst>
                                      </p:cBhvr>
                                      <p:tavLst>
                                        <p:tav tm="0">
                                          <p:val>
                                            <p:strVal val="ppt_x"/>
                                          </p:val>
                                        </p:tav>
                                        <p:tav tm="100000">
                                          <p:val>
                                            <p:fltVal val="0.5"/>
                                          </p:val>
                                        </p:tav>
                                      </p:tavLst>
                                    </p:anim>
                                    <p:anim calcmode="lin" valueType="num">
                                      <p:cBhvr>
                                        <p:cTn id="169" dur="3000"/>
                                        <p:tgtEl>
                                          <p:spTgt spid="7"/>
                                        </p:tgtEl>
                                        <p:attrNameLst>
                                          <p:attrName>ppt_y</p:attrName>
                                        </p:attrNameLst>
                                      </p:cBhvr>
                                      <p:tavLst>
                                        <p:tav tm="0">
                                          <p:val>
                                            <p:strVal val="ppt_y"/>
                                          </p:val>
                                        </p:tav>
                                        <p:tav tm="100000">
                                          <p:val>
                                            <p:fltVal val="0.5"/>
                                          </p:val>
                                        </p:tav>
                                      </p:tavLst>
                                    </p:anim>
                                    <p:set>
                                      <p:cBhvr>
                                        <p:cTn id="170" dur="1" fill="hold">
                                          <p:stCondLst>
                                            <p:cond delay="2999"/>
                                          </p:stCondLst>
                                        </p:cTn>
                                        <p:tgtEl>
                                          <p:spTgt spid="7"/>
                                        </p:tgtEl>
                                        <p:attrNameLst>
                                          <p:attrName>style.visibility</p:attrName>
                                        </p:attrNameLst>
                                      </p:cBhvr>
                                      <p:to>
                                        <p:strVal val="hidden"/>
                                      </p:to>
                                    </p:set>
                                  </p:childTnLst>
                                </p:cTn>
                              </p:par>
                              <p:par>
                                <p:cTn id="171" presetID="23" presetClass="exit" presetSubtype="544" fill="hold" nodeType="withEffect">
                                  <p:stCondLst>
                                    <p:cond delay="0"/>
                                  </p:stCondLst>
                                  <p:childTnLst>
                                    <p:anim calcmode="lin" valueType="num">
                                      <p:cBhvr>
                                        <p:cTn id="172" dur="3000"/>
                                        <p:tgtEl>
                                          <p:spTgt spid="8"/>
                                        </p:tgtEl>
                                        <p:attrNameLst>
                                          <p:attrName>ppt_w</p:attrName>
                                        </p:attrNameLst>
                                      </p:cBhvr>
                                      <p:tavLst>
                                        <p:tav tm="0">
                                          <p:val>
                                            <p:strVal val="ppt_w"/>
                                          </p:val>
                                        </p:tav>
                                        <p:tav tm="100000">
                                          <p:val>
                                            <p:fltVal val="0"/>
                                          </p:val>
                                        </p:tav>
                                      </p:tavLst>
                                    </p:anim>
                                    <p:anim calcmode="lin" valueType="num">
                                      <p:cBhvr>
                                        <p:cTn id="173" dur="3000"/>
                                        <p:tgtEl>
                                          <p:spTgt spid="8"/>
                                        </p:tgtEl>
                                        <p:attrNameLst>
                                          <p:attrName>ppt_h</p:attrName>
                                        </p:attrNameLst>
                                      </p:cBhvr>
                                      <p:tavLst>
                                        <p:tav tm="0">
                                          <p:val>
                                            <p:strVal val="ppt_h"/>
                                          </p:val>
                                        </p:tav>
                                        <p:tav tm="100000">
                                          <p:val>
                                            <p:fltVal val="0"/>
                                          </p:val>
                                        </p:tav>
                                      </p:tavLst>
                                    </p:anim>
                                    <p:anim calcmode="lin" valueType="num">
                                      <p:cBhvr>
                                        <p:cTn id="174" dur="3000"/>
                                        <p:tgtEl>
                                          <p:spTgt spid="8"/>
                                        </p:tgtEl>
                                        <p:attrNameLst>
                                          <p:attrName>ppt_x</p:attrName>
                                        </p:attrNameLst>
                                      </p:cBhvr>
                                      <p:tavLst>
                                        <p:tav tm="0">
                                          <p:val>
                                            <p:strVal val="ppt_x"/>
                                          </p:val>
                                        </p:tav>
                                        <p:tav tm="100000">
                                          <p:val>
                                            <p:fltVal val="0.5"/>
                                          </p:val>
                                        </p:tav>
                                      </p:tavLst>
                                    </p:anim>
                                    <p:anim calcmode="lin" valueType="num">
                                      <p:cBhvr>
                                        <p:cTn id="175" dur="3000"/>
                                        <p:tgtEl>
                                          <p:spTgt spid="8"/>
                                        </p:tgtEl>
                                        <p:attrNameLst>
                                          <p:attrName>ppt_y</p:attrName>
                                        </p:attrNameLst>
                                      </p:cBhvr>
                                      <p:tavLst>
                                        <p:tav tm="0">
                                          <p:val>
                                            <p:strVal val="ppt_y"/>
                                          </p:val>
                                        </p:tav>
                                        <p:tav tm="100000">
                                          <p:val>
                                            <p:fltVal val="0.5"/>
                                          </p:val>
                                        </p:tav>
                                      </p:tavLst>
                                    </p:anim>
                                    <p:set>
                                      <p:cBhvr>
                                        <p:cTn id="176" dur="1" fill="hold">
                                          <p:stCondLst>
                                            <p:cond delay="2999"/>
                                          </p:stCondLst>
                                        </p:cTn>
                                        <p:tgtEl>
                                          <p:spTgt spid="8"/>
                                        </p:tgtEl>
                                        <p:attrNameLst>
                                          <p:attrName>style.visibility</p:attrName>
                                        </p:attrNameLst>
                                      </p:cBhvr>
                                      <p:to>
                                        <p:strVal val="hidden"/>
                                      </p:to>
                                    </p:set>
                                  </p:childTnLst>
                                </p:cTn>
                              </p:par>
                              <p:par>
                                <p:cTn id="177" presetID="23" presetClass="exit" presetSubtype="544" fill="hold" nodeType="withEffect">
                                  <p:stCondLst>
                                    <p:cond delay="0"/>
                                  </p:stCondLst>
                                  <p:childTnLst>
                                    <p:anim calcmode="lin" valueType="num">
                                      <p:cBhvr>
                                        <p:cTn id="178" dur="3000"/>
                                        <p:tgtEl>
                                          <p:spTgt spid="9"/>
                                        </p:tgtEl>
                                        <p:attrNameLst>
                                          <p:attrName>ppt_w</p:attrName>
                                        </p:attrNameLst>
                                      </p:cBhvr>
                                      <p:tavLst>
                                        <p:tav tm="0">
                                          <p:val>
                                            <p:strVal val="ppt_w"/>
                                          </p:val>
                                        </p:tav>
                                        <p:tav tm="100000">
                                          <p:val>
                                            <p:fltVal val="0"/>
                                          </p:val>
                                        </p:tav>
                                      </p:tavLst>
                                    </p:anim>
                                    <p:anim calcmode="lin" valueType="num">
                                      <p:cBhvr>
                                        <p:cTn id="179" dur="3000"/>
                                        <p:tgtEl>
                                          <p:spTgt spid="9"/>
                                        </p:tgtEl>
                                        <p:attrNameLst>
                                          <p:attrName>ppt_h</p:attrName>
                                        </p:attrNameLst>
                                      </p:cBhvr>
                                      <p:tavLst>
                                        <p:tav tm="0">
                                          <p:val>
                                            <p:strVal val="ppt_h"/>
                                          </p:val>
                                        </p:tav>
                                        <p:tav tm="100000">
                                          <p:val>
                                            <p:fltVal val="0"/>
                                          </p:val>
                                        </p:tav>
                                      </p:tavLst>
                                    </p:anim>
                                    <p:anim calcmode="lin" valueType="num">
                                      <p:cBhvr>
                                        <p:cTn id="180" dur="3000"/>
                                        <p:tgtEl>
                                          <p:spTgt spid="9"/>
                                        </p:tgtEl>
                                        <p:attrNameLst>
                                          <p:attrName>ppt_x</p:attrName>
                                        </p:attrNameLst>
                                      </p:cBhvr>
                                      <p:tavLst>
                                        <p:tav tm="0">
                                          <p:val>
                                            <p:strVal val="ppt_x"/>
                                          </p:val>
                                        </p:tav>
                                        <p:tav tm="100000">
                                          <p:val>
                                            <p:fltVal val="0.5"/>
                                          </p:val>
                                        </p:tav>
                                      </p:tavLst>
                                    </p:anim>
                                    <p:anim calcmode="lin" valueType="num">
                                      <p:cBhvr>
                                        <p:cTn id="181" dur="3000"/>
                                        <p:tgtEl>
                                          <p:spTgt spid="9"/>
                                        </p:tgtEl>
                                        <p:attrNameLst>
                                          <p:attrName>ppt_y</p:attrName>
                                        </p:attrNameLst>
                                      </p:cBhvr>
                                      <p:tavLst>
                                        <p:tav tm="0">
                                          <p:val>
                                            <p:strVal val="ppt_y"/>
                                          </p:val>
                                        </p:tav>
                                        <p:tav tm="100000">
                                          <p:val>
                                            <p:fltVal val="0.5"/>
                                          </p:val>
                                        </p:tav>
                                      </p:tavLst>
                                    </p:anim>
                                    <p:set>
                                      <p:cBhvr>
                                        <p:cTn id="182" dur="1" fill="hold">
                                          <p:stCondLst>
                                            <p:cond delay="2999"/>
                                          </p:stCondLst>
                                        </p:cTn>
                                        <p:tgtEl>
                                          <p:spTgt spid="9"/>
                                        </p:tgtEl>
                                        <p:attrNameLst>
                                          <p:attrName>style.visibility</p:attrName>
                                        </p:attrNameLst>
                                      </p:cBhvr>
                                      <p:to>
                                        <p:strVal val="hidden"/>
                                      </p:to>
                                    </p:set>
                                  </p:childTnLst>
                                </p:cTn>
                              </p:par>
                              <p:par>
                                <p:cTn id="183" presetID="23" presetClass="exit" presetSubtype="544" fill="hold" nodeType="withEffect">
                                  <p:stCondLst>
                                    <p:cond delay="0"/>
                                  </p:stCondLst>
                                  <p:childTnLst>
                                    <p:anim calcmode="lin" valueType="num">
                                      <p:cBhvr>
                                        <p:cTn id="184" dur="3000"/>
                                        <p:tgtEl>
                                          <p:spTgt spid="10"/>
                                        </p:tgtEl>
                                        <p:attrNameLst>
                                          <p:attrName>ppt_w</p:attrName>
                                        </p:attrNameLst>
                                      </p:cBhvr>
                                      <p:tavLst>
                                        <p:tav tm="0">
                                          <p:val>
                                            <p:strVal val="ppt_w"/>
                                          </p:val>
                                        </p:tav>
                                        <p:tav tm="100000">
                                          <p:val>
                                            <p:fltVal val="0"/>
                                          </p:val>
                                        </p:tav>
                                      </p:tavLst>
                                    </p:anim>
                                    <p:anim calcmode="lin" valueType="num">
                                      <p:cBhvr>
                                        <p:cTn id="185" dur="3000"/>
                                        <p:tgtEl>
                                          <p:spTgt spid="10"/>
                                        </p:tgtEl>
                                        <p:attrNameLst>
                                          <p:attrName>ppt_h</p:attrName>
                                        </p:attrNameLst>
                                      </p:cBhvr>
                                      <p:tavLst>
                                        <p:tav tm="0">
                                          <p:val>
                                            <p:strVal val="ppt_h"/>
                                          </p:val>
                                        </p:tav>
                                        <p:tav tm="100000">
                                          <p:val>
                                            <p:fltVal val="0"/>
                                          </p:val>
                                        </p:tav>
                                      </p:tavLst>
                                    </p:anim>
                                    <p:anim calcmode="lin" valueType="num">
                                      <p:cBhvr>
                                        <p:cTn id="186" dur="3000"/>
                                        <p:tgtEl>
                                          <p:spTgt spid="10"/>
                                        </p:tgtEl>
                                        <p:attrNameLst>
                                          <p:attrName>ppt_x</p:attrName>
                                        </p:attrNameLst>
                                      </p:cBhvr>
                                      <p:tavLst>
                                        <p:tav tm="0">
                                          <p:val>
                                            <p:strVal val="ppt_x"/>
                                          </p:val>
                                        </p:tav>
                                        <p:tav tm="100000">
                                          <p:val>
                                            <p:fltVal val="0.5"/>
                                          </p:val>
                                        </p:tav>
                                      </p:tavLst>
                                    </p:anim>
                                    <p:anim calcmode="lin" valueType="num">
                                      <p:cBhvr>
                                        <p:cTn id="187" dur="3000"/>
                                        <p:tgtEl>
                                          <p:spTgt spid="10"/>
                                        </p:tgtEl>
                                        <p:attrNameLst>
                                          <p:attrName>ppt_y</p:attrName>
                                        </p:attrNameLst>
                                      </p:cBhvr>
                                      <p:tavLst>
                                        <p:tav tm="0">
                                          <p:val>
                                            <p:strVal val="ppt_y"/>
                                          </p:val>
                                        </p:tav>
                                        <p:tav tm="100000">
                                          <p:val>
                                            <p:fltVal val="0.5"/>
                                          </p:val>
                                        </p:tav>
                                      </p:tavLst>
                                    </p:anim>
                                    <p:set>
                                      <p:cBhvr>
                                        <p:cTn id="188" dur="1" fill="hold">
                                          <p:stCondLst>
                                            <p:cond delay="2999"/>
                                          </p:stCondLst>
                                        </p:cTn>
                                        <p:tgtEl>
                                          <p:spTgt spid="10"/>
                                        </p:tgtEl>
                                        <p:attrNameLst>
                                          <p:attrName>style.visibility</p:attrName>
                                        </p:attrNameLst>
                                      </p:cBhvr>
                                      <p:to>
                                        <p:strVal val="hidden"/>
                                      </p:to>
                                    </p:set>
                                  </p:childTnLst>
                                </p:cTn>
                              </p:par>
                              <p:par>
                                <p:cTn id="189" presetID="23" presetClass="exit" presetSubtype="544" fill="hold" nodeType="withEffect">
                                  <p:stCondLst>
                                    <p:cond delay="0"/>
                                  </p:stCondLst>
                                  <p:childTnLst>
                                    <p:anim calcmode="lin" valueType="num">
                                      <p:cBhvr>
                                        <p:cTn id="190" dur="3000"/>
                                        <p:tgtEl>
                                          <p:spTgt spid="11"/>
                                        </p:tgtEl>
                                        <p:attrNameLst>
                                          <p:attrName>ppt_w</p:attrName>
                                        </p:attrNameLst>
                                      </p:cBhvr>
                                      <p:tavLst>
                                        <p:tav tm="0">
                                          <p:val>
                                            <p:strVal val="ppt_w"/>
                                          </p:val>
                                        </p:tav>
                                        <p:tav tm="100000">
                                          <p:val>
                                            <p:fltVal val="0"/>
                                          </p:val>
                                        </p:tav>
                                      </p:tavLst>
                                    </p:anim>
                                    <p:anim calcmode="lin" valueType="num">
                                      <p:cBhvr>
                                        <p:cTn id="191" dur="3000"/>
                                        <p:tgtEl>
                                          <p:spTgt spid="11"/>
                                        </p:tgtEl>
                                        <p:attrNameLst>
                                          <p:attrName>ppt_h</p:attrName>
                                        </p:attrNameLst>
                                      </p:cBhvr>
                                      <p:tavLst>
                                        <p:tav tm="0">
                                          <p:val>
                                            <p:strVal val="ppt_h"/>
                                          </p:val>
                                        </p:tav>
                                        <p:tav tm="100000">
                                          <p:val>
                                            <p:fltVal val="0"/>
                                          </p:val>
                                        </p:tav>
                                      </p:tavLst>
                                    </p:anim>
                                    <p:anim calcmode="lin" valueType="num">
                                      <p:cBhvr>
                                        <p:cTn id="192" dur="3000"/>
                                        <p:tgtEl>
                                          <p:spTgt spid="11"/>
                                        </p:tgtEl>
                                        <p:attrNameLst>
                                          <p:attrName>ppt_x</p:attrName>
                                        </p:attrNameLst>
                                      </p:cBhvr>
                                      <p:tavLst>
                                        <p:tav tm="0">
                                          <p:val>
                                            <p:strVal val="ppt_x"/>
                                          </p:val>
                                        </p:tav>
                                        <p:tav tm="100000">
                                          <p:val>
                                            <p:fltVal val="0.5"/>
                                          </p:val>
                                        </p:tav>
                                      </p:tavLst>
                                    </p:anim>
                                    <p:anim calcmode="lin" valueType="num">
                                      <p:cBhvr>
                                        <p:cTn id="193" dur="3000"/>
                                        <p:tgtEl>
                                          <p:spTgt spid="11"/>
                                        </p:tgtEl>
                                        <p:attrNameLst>
                                          <p:attrName>ppt_y</p:attrName>
                                        </p:attrNameLst>
                                      </p:cBhvr>
                                      <p:tavLst>
                                        <p:tav tm="0">
                                          <p:val>
                                            <p:strVal val="ppt_y"/>
                                          </p:val>
                                        </p:tav>
                                        <p:tav tm="100000">
                                          <p:val>
                                            <p:fltVal val="0.5"/>
                                          </p:val>
                                        </p:tav>
                                      </p:tavLst>
                                    </p:anim>
                                    <p:set>
                                      <p:cBhvr>
                                        <p:cTn id="194" dur="1" fill="hold">
                                          <p:stCondLst>
                                            <p:cond delay="2999"/>
                                          </p:stCondLst>
                                        </p:cTn>
                                        <p:tgtEl>
                                          <p:spTgt spid="11"/>
                                        </p:tgtEl>
                                        <p:attrNameLst>
                                          <p:attrName>style.visibility</p:attrName>
                                        </p:attrNameLst>
                                      </p:cBhvr>
                                      <p:to>
                                        <p:strVal val="hidden"/>
                                      </p:to>
                                    </p:set>
                                  </p:childTnLst>
                                </p:cTn>
                              </p:par>
                              <p:par>
                                <p:cTn id="195" presetID="23" presetClass="exit" presetSubtype="544" fill="hold" nodeType="withEffect">
                                  <p:stCondLst>
                                    <p:cond delay="0"/>
                                  </p:stCondLst>
                                  <p:childTnLst>
                                    <p:anim calcmode="lin" valueType="num">
                                      <p:cBhvr>
                                        <p:cTn id="196" dur="3000"/>
                                        <p:tgtEl>
                                          <p:spTgt spid="12"/>
                                        </p:tgtEl>
                                        <p:attrNameLst>
                                          <p:attrName>ppt_w</p:attrName>
                                        </p:attrNameLst>
                                      </p:cBhvr>
                                      <p:tavLst>
                                        <p:tav tm="0">
                                          <p:val>
                                            <p:strVal val="ppt_w"/>
                                          </p:val>
                                        </p:tav>
                                        <p:tav tm="100000">
                                          <p:val>
                                            <p:fltVal val="0"/>
                                          </p:val>
                                        </p:tav>
                                      </p:tavLst>
                                    </p:anim>
                                    <p:anim calcmode="lin" valueType="num">
                                      <p:cBhvr>
                                        <p:cTn id="197" dur="3000"/>
                                        <p:tgtEl>
                                          <p:spTgt spid="12"/>
                                        </p:tgtEl>
                                        <p:attrNameLst>
                                          <p:attrName>ppt_h</p:attrName>
                                        </p:attrNameLst>
                                      </p:cBhvr>
                                      <p:tavLst>
                                        <p:tav tm="0">
                                          <p:val>
                                            <p:strVal val="ppt_h"/>
                                          </p:val>
                                        </p:tav>
                                        <p:tav tm="100000">
                                          <p:val>
                                            <p:fltVal val="0"/>
                                          </p:val>
                                        </p:tav>
                                      </p:tavLst>
                                    </p:anim>
                                    <p:anim calcmode="lin" valueType="num">
                                      <p:cBhvr>
                                        <p:cTn id="198" dur="3000"/>
                                        <p:tgtEl>
                                          <p:spTgt spid="12"/>
                                        </p:tgtEl>
                                        <p:attrNameLst>
                                          <p:attrName>ppt_x</p:attrName>
                                        </p:attrNameLst>
                                      </p:cBhvr>
                                      <p:tavLst>
                                        <p:tav tm="0">
                                          <p:val>
                                            <p:strVal val="ppt_x"/>
                                          </p:val>
                                        </p:tav>
                                        <p:tav tm="100000">
                                          <p:val>
                                            <p:fltVal val="0.5"/>
                                          </p:val>
                                        </p:tav>
                                      </p:tavLst>
                                    </p:anim>
                                    <p:anim calcmode="lin" valueType="num">
                                      <p:cBhvr>
                                        <p:cTn id="199" dur="3000"/>
                                        <p:tgtEl>
                                          <p:spTgt spid="12"/>
                                        </p:tgtEl>
                                        <p:attrNameLst>
                                          <p:attrName>ppt_y</p:attrName>
                                        </p:attrNameLst>
                                      </p:cBhvr>
                                      <p:tavLst>
                                        <p:tav tm="0">
                                          <p:val>
                                            <p:strVal val="ppt_y"/>
                                          </p:val>
                                        </p:tav>
                                        <p:tav tm="100000">
                                          <p:val>
                                            <p:fltVal val="0.5"/>
                                          </p:val>
                                        </p:tav>
                                      </p:tavLst>
                                    </p:anim>
                                    <p:set>
                                      <p:cBhvr>
                                        <p:cTn id="200" dur="1" fill="hold">
                                          <p:stCondLst>
                                            <p:cond delay="2999"/>
                                          </p:stCondLst>
                                        </p:cTn>
                                        <p:tgtEl>
                                          <p:spTgt spid="12"/>
                                        </p:tgtEl>
                                        <p:attrNameLst>
                                          <p:attrName>style.visibility</p:attrName>
                                        </p:attrNameLst>
                                      </p:cBhvr>
                                      <p:to>
                                        <p:strVal val="hidden"/>
                                      </p:to>
                                    </p:set>
                                  </p:childTnLst>
                                </p:cTn>
                              </p:par>
                              <p:par>
                                <p:cTn id="201" presetID="23" presetClass="exit" presetSubtype="544" fill="hold" nodeType="withEffect">
                                  <p:stCondLst>
                                    <p:cond delay="0"/>
                                  </p:stCondLst>
                                  <p:childTnLst>
                                    <p:anim calcmode="lin" valueType="num">
                                      <p:cBhvr>
                                        <p:cTn id="202" dur="3000"/>
                                        <p:tgtEl>
                                          <p:spTgt spid="13"/>
                                        </p:tgtEl>
                                        <p:attrNameLst>
                                          <p:attrName>ppt_w</p:attrName>
                                        </p:attrNameLst>
                                      </p:cBhvr>
                                      <p:tavLst>
                                        <p:tav tm="0">
                                          <p:val>
                                            <p:strVal val="ppt_w"/>
                                          </p:val>
                                        </p:tav>
                                        <p:tav tm="100000">
                                          <p:val>
                                            <p:fltVal val="0"/>
                                          </p:val>
                                        </p:tav>
                                      </p:tavLst>
                                    </p:anim>
                                    <p:anim calcmode="lin" valueType="num">
                                      <p:cBhvr>
                                        <p:cTn id="203" dur="3000"/>
                                        <p:tgtEl>
                                          <p:spTgt spid="13"/>
                                        </p:tgtEl>
                                        <p:attrNameLst>
                                          <p:attrName>ppt_h</p:attrName>
                                        </p:attrNameLst>
                                      </p:cBhvr>
                                      <p:tavLst>
                                        <p:tav tm="0">
                                          <p:val>
                                            <p:strVal val="ppt_h"/>
                                          </p:val>
                                        </p:tav>
                                        <p:tav tm="100000">
                                          <p:val>
                                            <p:fltVal val="0"/>
                                          </p:val>
                                        </p:tav>
                                      </p:tavLst>
                                    </p:anim>
                                    <p:anim calcmode="lin" valueType="num">
                                      <p:cBhvr>
                                        <p:cTn id="204" dur="3000"/>
                                        <p:tgtEl>
                                          <p:spTgt spid="13"/>
                                        </p:tgtEl>
                                        <p:attrNameLst>
                                          <p:attrName>ppt_x</p:attrName>
                                        </p:attrNameLst>
                                      </p:cBhvr>
                                      <p:tavLst>
                                        <p:tav tm="0">
                                          <p:val>
                                            <p:strVal val="ppt_x"/>
                                          </p:val>
                                        </p:tav>
                                        <p:tav tm="100000">
                                          <p:val>
                                            <p:fltVal val="0.5"/>
                                          </p:val>
                                        </p:tav>
                                      </p:tavLst>
                                    </p:anim>
                                    <p:anim calcmode="lin" valueType="num">
                                      <p:cBhvr>
                                        <p:cTn id="205" dur="3000"/>
                                        <p:tgtEl>
                                          <p:spTgt spid="13"/>
                                        </p:tgtEl>
                                        <p:attrNameLst>
                                          <p:attrName>ppt_y</p:attrName>
                                        </p:attrNameLst>
                                      </p:cBhvr>
                                      <p:tavLst>
                                        <p:tav tm="0">
                                          <p:val>
                                            <p:strVal val="ppt_y"/>
                                          </p:val>
                                        </p:tav>
                                        <p:tav tm="100000">
                                          <p:val>
                                            <p:fltVal val="0.5"/>
                                          </p:val>
                                        </p:tav>
                                      </p:tavLst>
                                    </p:anim>
                                    <p:set>
                                      <p:cBhvr>
                                        <p:cTn id="206" dur="1" fill="hold">
                                          <p:stCondLst>
                                            <p:cond delay="2999"/>
                                          </p:stCondLst>
                                        </p:cTn>
                                        <p:tgtEl>
                                          <p:spTgt spid="13"/>
                                        </p:tgtEl>
                                        <p:attrNameLst>
                                          <p:attrName>style.visibility</p:attrName>
                                        </p:attrNameLst>
                                      </p:cBhvr>
                                      <p:to>
                                        <p:strVal val="hidden"/>
                                      </p:to>
                                    </p:set>
                                  </p:childTnLst>
                                </p:cTn>
                              </p:par>
                              <p:par>
                                <p:cTn id="207" presetID="23" presetClass="exit" presetSubtype="544" fill="hold" nodeType="withEffect">
                                  <p:stCondLst>
                                    <p:cond delay="0"/>
                                  </p:stCondLst>
                                  <p:childTnLst>
                                    <p:anim calcmode="lin" valueType="num">
                                      <p:cBhvr>
                                        <p:cTn id="208" dur="3000"/>
                                        <p:tgtEl>
                                          <p:spTgt spid="14"/>
                                        </p:tgtEl>
                                        <p:attrNameLst>
                                          <p:attrName>ppt_w</p:attrName>
                                        </p:attrNameLst>
                                      </p:cBhvr>
                                      <p:tavLst>
                                        <p:tav tm="0">
                                          <p:val>
                                            <p:strVal val="ppt_w"/>
                                          </p:val>
                                        </p:tav>
                                        <p:tav tm="100000">
                                          <p:val>
                                            <p:fltVal val="0"/>
                                          </p:val>
                                        </p:tav>
                                      </p:tavLst>
                                    </p:anim>
                                    <p:anim calcmode="lin" valueType="num">
                                      <p:cBhvr>
                                        <p:cTn id="209" dur="3000"/>
                                        <p:tgtEl>
                                          <p:spTgt spid="14"/>
                                        </p:tgtEl>
                                        <p:attrNameLst>
                                          <p:attrName>ppt_h</p:attrName>
                                        </p:attrNameLst>
                                      </p:cBhvr>
                                      <p:tavLst>
                                        <p:tav tm="0">
                                          <p:val>
                                            <p:strVal val="ppt_h"/>
                                          </p:val>
                                        </p:tav>
                                        <p:tav tm="100000">
                                          <p:val>
                                            <p:fltVal val="0"/>
                                          </p:val>
                                        </p:tav>
                                      </p:tavLst>
                                    </p:anim>
                                    <p:anim calcmode="lin" valueType="num">
                                      <p:cBhvr>
                                        <p:cTn id="210" dur="3000"/>
                                        <p:tgtEl>
                                          <p:spTgt spid="14"/>
                                        </p:tgtEl>
                                        <p:attrNameLst>
                                          <p:attrName>ppt_x</p:attrName>
                                        </p:attrNameLst>
                                      </p:cBhvr>
                                      <p:tavLst>
                                        <p:tav tm="0">
                                          <p:val>
                                            <p:strVal val="ppt_x"/>
                                          </p:val>
                                        </p:tav>
                                        <p:tav tm="100000">
                                          <p:val>
                                            <p:fltVal val="0.5"/>
                                          </p:val>
                                        </p:tav>
                                      </p:tavLst>
                                    </p:anim>
                                    <p:anim calcmode="lin" valueType="num">
                                      <p:cBhvr>
                                        <p:cTn id="211" dur="3000"/>
                                        <p:tgtEl>
                                          <p:spTgt spid="14"/>
                                        </p:tgtEl>
                                        <p:attrNameLst>
                                          <p:attrName>ppt_y</p:attrName>
                                        </p:attrNameLst>
                                      </p:cBhvr>
                                      <p:tavLst>
                                        <p:tav tm="0">
                                          <p:val>
                                            <p:strVal val="ppt_y"/>
                                          </p:val>
                                        </p:tav>
                                        <p:tav tm="100000">
                                          <p:val>
                                            <p:fltVal val="0.5"/>
                                          </p:val>
                                        </p:tav>
                                      </p:tavLst>
                                    </p:anim>
                                    <p:set>
                                      <p:cBhvr>
                                        <p:cTn id="212" dur="1" fill="hold">
                                          <p:stCondLst>
                                            <p:cond delay="2999"/>
                                          </p:stCondLst>
                                        </p:cTn>
                                        <p:tgtEl>
                                          <p:spTgt spid="14"/>
                                        </p:tgtEl>
                                        <p:attrNameLst>
                                          <p:attrName>style.visibility</p:attrName>
                                        </p:attrNameLst>
                                      </p:cBhvr>
                                      <p:to>
                                        <p:strVal val="hidden"/>
                                      </p:to>
                                    </p:set>
                                  </p:childTnLst>
                                </p:cTn>
                              </p:par>
                              <p:par>
                                <p:cTn id="213" presetID="23" presetClass="exit" presetSubtype="544" fill="hold" nodeType="withEffect">
                                  <p:stCondLst>
                                    <p:cond delay="0"/>
                                  </p:stCondLst>
                                  <p:childTnLst>
                                    <p:anim calcmode="lin" valueType="num">
                                      <p:cBhvr>
                                        <p:cTn id="214" dur="3000"/>
                                        <p:tgtEl>
                                          <p:spTgt spid="15"/>
                                        </p:tgtEl>
                                        <p:attrNameLst>
                                          <p:attrName>ppt_w</p:attrName>
                                        </p:attrNameLst>
                                      </p:cBhvr>
                                      <p:tavLst>
                                        <p:tav tm="0">
                                          <p:val>
                                            <p:strVal val="ppt_w"/>
                                          </p:val>
                                        </p:tav>
                                        <p:tav tm="100000">
                                          <p:val>
                                            <p:fltVal val="0"/>
                                          </p:val>
                                        </p:tav>
                                      </p:tavLst>
                                    </p:anim>
                                    <p:anim calcmode="lin" valueType="num">
                                      <p:cBhvr>
                                        <p:cTn id="215" dur="3000"/>
                                        <p:tgtEl>
                                          <p:spTgt spid="15"/>
                                        </p:tgtEl>
                                        <p:attrNameLst>
                                          <p:attrName>ppt_h</p:attrName>
                                        </p:attrNameLst>
                                      </p:cBhvr>
                                      <p:tavLst>
                                        <p:tav tm="0">
                                          <p:val>
                                            <p:strVal val="ppt_h"/>
                                          </p:val>
                                        </p:tav>
                                        <p:tav tm="100000">
                                          <p:val>
                                            <p:fltVal val="0"/>
                                          </p:val>
                                        </p:tav>
                                      </p:tavLst>
                                    </p:anim>
                                    <p:anim calcmode="lin" valueType="num">
                                      <p:cBhvr>
                                        <p:cTn id="216" dur="3000"/>
                                        <p:tgtEl>
                                          <p:spTgt spid="15"/>
                                        </p:tgtEl>
                                        <p:attrNameLst>
                                          <p:attrName>ppt_x</p:attrName>
                                        </p:attrNameLst>
                                      </p:cBhvr>
                                      <p:tavLst>
                                        <p:tav tm="0">
                                          <p:val>
                                            <p:strVal val="ppt_x"/>
                                          </p:val>
                                        </p:tav>
                                        <p:tav tm="100000">
                                          <p:val>
                                            <p:fltVal val="0.5"/>
                                          </p:val>
                                        </p:tav>
                                      </p:tavLst>
                                    </p:anim>
                                    <p:anim calcmode="lin" valueType="num">
                                      <p:cBhvr>
                                        <p:cTn id="217" dur="3000"/>
                                        <p:tgtEl>
                                          <p:spTgt spid="15"/>
                                        </p:tgtEl>
                                        <p:attrNameLst>
                                          <p:attrName>ppt_y</p:attrName>
                                        </p:attrNameLst>
                                      </p:cBhvr>
                                      <p:tavLst>
                                        <p:tav tm="0">
                                          <p:val>
                                            <p:strVal val="ppt_y"/>
                                          </p:val>
                                        </p:tav>
                                        <p:tav tm="100000">
                                          <p:val>
                                            <p:fltVal val="0.5"/>
                                          </p:val>
                                        </p:tav>
                                      </p:tavLst>
                                    </p:anim>
                                    <p:set>
                                      <p:cBhvr>
                                        <p:cTn id="218" dur="1" fill="hold">
                                          <p:stCondLst>
                                            <p:cond delay="2999"/>
                                          </p:stCondLst>
                                        </p:cTn>
                                        <p:tgtEl>
                                          <p:spTgt spid="15"/>
                                        </p:tgtEl>
                                        <p:attrNameLst>
                                          <p:attrName>style.visibility</p:attrName>
                                        </p:attrNameLst>
                                      </p:cBhvr>
                                      <p:to>
                                        <p:strVal val="hidden"/>
                                      </p:to>
                                    </p:set>
                                  </p:childTnLst>
                                </p:cTn>
                              </p:par>
                              <p:par>
                                <p:cTn id="219" presetID="23" presetClass="exit" presetSubtype="544" fill="hold" nodeType="withEffect">
                                  <p:stCondLst>
                                    <p:cond delay="0"/>
                                  </p:stCondLst>
                                  <p:childTnLst>
                                    <p:anim calcmode="lin" valueType="num">
                                      <p:cBhvr>
                                        <p:cTn id="220" dur="3000"/>
                                        <p:tgtEl>
                                          <p:spTgt spid="16"/>
                                        </p:tgtEl>
                                        <p:attrNameLst>
                                          <p:attrName>ppt_w</p:attrName>
                                        </p:attrNameLst>
                                      </p:cBhvr>
                                      <p:tavLst>
                                        <p:tav tm="0">
                                          <p:val>
                                            <p:strVal val="ppt_w"/>
                                          </p:val>
                                        </p:tav>
                                        <p:tav tm="100000">
                                          <p:val>
                                            <p:fltVal val="0"/>
                                          </p:val>
                                        </p:tav>
                                      </p:tavLst>
                                    </p:anim>
                                    <p:anim calcmode="lin" valueType="num">
                                      <p:cBhvr>
                                        <p:cTn id="221" dur="3000"/>
                                        <p:tgtEl>
                                          <p:spTgt spid="16"/>
                                        </p:tgtEl>
                                        <p:attrNameLst>
                                          <p:attrName>ppt_h</p:attrName>
                                        </p:attrNameLst>
                                      </p:cBhvr>
                                      <p:tavLst>
                                        <p:tav tm="0">
                                          <p:val>
                                            <p:strVal val="ppt_h"/>
                                          </p:val>
                                        </p:tav>
                                        <p:tav tm="100000">
                                          <p:val>
                                            <p:fltVal val="0"/>
                                          </p:val>
                                        </p:tav>
                                      </p:tavLst>
                                    </p:anim>
                                    <p:anim calcmode="lin" valueType="num">
                                      <p:cBhvr>
                                        <p:cTn id="222" dur="3000"/>
                                        <p:tgtEl>
                                          <p:spTgt spid="16"/>
                                        </p:tgtEl>
                                        <p:attrNameLst>
                                          <p:attrName>ppt_x</p:attrName>
                                        </p:attrNameLst>
                                      </p:cBhvr>
                                      <p:tavLst>
                                        <p:tav tm="0">
                                          <p:val>
                                            <p:strVal val="ppt_x"/>
                                          </p:val>
                                        </p:tav>
                                        <p:tav tm="100000">
                                          <p:val>
                                            <p:fltVal val="0.5"/>
                                          </p:val>
                                        </p:tav>
                                      </p:tavLst>
                                    </p:anim>
                                    <p:anim calcmode="lin" valueType="num">
                                      <p:cBhvr>
                                        <p:cTn id="223" dur="3000"/>
                                        <p:tgtEl>
                                          <p:spTgt spid="16"/>
                                        </p:tgtEl>
                                        <p:attrNameLst>
                                          <p:attrName>ppt_y</p:attrName>
                                        </p:attrNameLst>
                                      </p:cBhvr>
                                      <p:tavLst>
                                        <p:tav tm="0">
                                          <p:val>
                                            <p:strVal val="ppt_y"/>
                                          </p:val>
                                        </p:tav>
                                        <p:tav tm="100000">
                                          <p:val>
                                            <p:fltVal val="0.5"/>
                                          </p:val>
                                        </p:tav>
                                      </p:tavLst>
                                    </p:anim>
                                    <p:set>
                                      <p:cBhvr>
                                        <p:cTn id="224" dur="1" fill="hold">
                                          <p:stCondLst>
                                            <p:cond delay="2999"/>
                                          </p:stCondLst>
                                        </p:cTn>
                                        <p:tgtEl>
                                          <p:spTgt spid="16"/>
                                        </p:tgtEl>
                                        <p:attrNameLst>
                                          <p:attrName>style.visibility</p:attrName>
                                        </p:attrNameLst>
                                      </p:cBhvr>
                                      <p:to>
                                        <p:strVal val="hidden"/>
                                      </p:to>
                                    </p:set>
                                  </p:childTnLst>
                                </p:cTn>
                              </p:par>
                              <p:par>
                                <p:cTn id="225" presetID="23" presetClass="exit" presetSubtype="544" fill="hold" nodeType="withEffect">
                                  <p:stCondLst>
                                    <p:cond delay="0"/>
                                  </p:stCondLst>
                                  <p:childTnLst>
                                    <p:anim calcmode="lin" valueType="num">
                                      <p:cBhvr>
                                        <p:cTn id="226" dur="3000"/>
                                        <p:tgtEl>
                                          <p:spTgt spid="17"/>
                                        </p:tgtEl>
                                        <p:attrNameLst>
                                          <p:attrName>ppt_w</p:attrName>
                                        </p:attrNameLst>
                                      </p:cBhvr>
                                      <p:tavLst>
                                        <p:tav tm="0">
                                          <p:val>
                                            <p:strVal val="ppt_w"/>
                                          </p:val>
                                        </p:tav>
                                        <p:tav tm="100000">
                                          <p:val>
                                            <p:fltVal val="0"/>
                                          </p:val>
                                        </p:tav>
                                      </p:tavLst>
                                    </p:anim>
                                    <p:anim calcmode="lin" valueType="num">
                                      <p:cBhvr>
                                        <p:cTn id="227" dur="3000"/>
                                        <p:tgtEl>
                                          <p:spTgt spid="17"/>
                                        </p:tgtEl>
                                        <p:attrNameLst>
                                          <p:attrName>ppt_h</p:attrName>
                                        </p:attrNameLst>
                                      </p:cBhvr>
                                      <p:tavLst>
                                        <p:tav tm="0">
                                          <p:val>
                                            <p:strVal val="ppt_h"/>
                                          </p:val>
                                        </p:tav>
                                        <p:tav tm="100000">
                                          <p:val>
                                            <p:fltVal val="0"/>
                                          </p:val>
                                        </p:tav>
                                      </p:tavLst>
                                    </p:anim>
                                    <p:anim calcmode="lin" valueType="num">
                                      <p:cBhvr>
                                        <p:cTn id="228" dur="3000"/>
                                        <p:tgtEl>
                                          <p:spTgt spid="17"/>
                                        </p:tgtEl>
                                        <p:attrNameLst>
                                          <p:attrName>ppt_x</p:attrName>
                                        </p:attrNameLst>
                                      </p:cBhvr>
                                      <p:tavLst>
                                        <p:tav tm="0">
                                          <p:val>
                                            <p:strVal val="ppt_x"/>
                                          </p:val>
                                        </p:tav>
                                        <p:tav tm="100000">
                                          <p:val>
                                            <p:fltVal val="0.5"/>
                                          </p:val>
                                        </p:tav>
                                      </p:tavLst>
                                    </p:anim>
                                    <p:anim calcmode="lin" valueType="num">
                                      <p:cBhvr>
                                        <p:cTn id="229" dur="3000"/>
                                        <p:tgtEl>
                                          <p:spTgt spid="17"/>
                                        </p:tgtEl>
                                        <p:attrNameLst>
                                          <p:attrName>ppt_y</p:attrName>
                                        </p:attrNameLst>
                                      </p:cBhvr>
                                      <p:tavLst>
                                        <p:tav tm="0">
                                          <p:val>
                                            <p:strVal val="ppt_y"/>
                                          </p:val>
                                        </p:tav>
                                        <p:tav tm="100000">
                                          <p:val>
                                            <p:fltVal val="0.5"/>
                                          </p:val>
                                        </p:tav>
                                      </p:tavLst>
                                    </p:anim>
                                    <p:set>
                                      <p:cBhvr>
                                        <p:cTn id="230" dur="1" fill="hold">
                                          <p:stCondLst>
                                            <p:cond delay="2999"/>
                                          </p:stCondLst>
                                        </p:cTn>
                                        <p:tgtEl>
                                          <p:spTgt spid="17"/>
                                        </p:tgtEl>
                                        <p:attrNameLst>
                                          <p:attrName>style.visibility</p:attrName>
                                        </p:attrNameLst>
                                      </p:cBhvr>
                                      <p:to>
                                        <p:strVal val="hidden"/>
                                      </p:to>
                                    </p:set>
                                  </p:childTnLst>
                                </p:cTn>
                              </p:par>
                              <p:par>
                                <p:cTn id="231" presetID="23" presetClass="exit" presetSubtype="544" fill="hold" nodeType="withEffect">
                                  <p:stCondLst>
                                    <p:cond delay="0"/>
                                  </p:stCondLst>
                                  <p:childTnLst>
                                    <p:anim calcmode="lin" valueType="num">
                                      <p:cBhvr>
                                        <p:cTn id="232" dur="3000"/>
                                        <p:tgtEl>
                                          <p:spTgt spid="18"/>
                                        </p:tgtEl>
                                        <p:attrNameLst>
                                          <p:attrName>ppt_w</p:attrName>
                                        </p:attrNameLst>
                                      </p:cBhvr>
                                      <p:tavLst>
                                        <p:tav tm="0">
                                          <p:val>
                                            <p:strVal val="ppt_w"/>
                                          </p:val>
                                        </p:tav>
                                        <p:tav tm="100000">
                                          <p:val>
                                            <p:fltVal val="0"/>
                                          </p:val>
                                        </p:tav>
                                      </p:tavLst>
                                    </p:anim>
                                    <p:anim calcmode="lin" valueType="num">
                                      <p:cBhvr>
                                        <p:cTn id="233" dur="3000"/>
                                        <p:tgtEl>
                                          <p:spTgt spid="18"/>
                                        </p:tgtEl>
                                        <p:attrNameLst>
                                          <p:attrName>ppt_h</p:attrName>
                                        </p:attrNameLst>
                                      </p:cBhvr>
                                      <p:tavLst>
                                        <p:tav tm="0">
                                          <p:val>
                                            <p:strVal val="ppt_h"/>
                                          </p:val>
                                        </p:tav>
                                        <p:tav tm="100000">
                                          <p:val>
                                            <p:fltVal val="0"/>
                                          </p:val>
                                        </p:tav>
                                      </p:tavLst>
                                    </p:anim>
                                    <p:anim calcmode="lin" valueType="num">
                                      <p:cBhvr>
                                        <p:cTn id="234" dur="3000"/>
                                        <p:tgtEl>
                                          <p:spTgt spid="18"/>
                                        </p:tgtEl>
                                        <p:attrNameLst>
                                          <p:attrName>ppt_x</p:attrName>
                                        </p:attrNameLst>
                                      </p:cBhvr>
                                      <p:tavLst>
                                        <p:tav tm="0">
                                          <p:val>
                                            <p:strVal val="ppt_x"/>
                                          </p:val>
                                        </p:tav>
                                        <p:tav tm="100000">
                                          <p:val>
                                            <p:fltVal val="0.5"/>
                                          </p:val>
                                        </p:tav>
                                      </p:tavLst>
                                    </p:anim>
                                    <p:anim calcmode="lin" valueType="num">
                                      <p:cBhvr>
                                        <p:cTn id="235" dur="3000"/>
                                        <p:tgtEl>
                                          <p:spTgt spid="18"/>
                                        </p:tgtEl>
                                        <p:attrNameLst>
                                          <p:attrName>ppt_y</p:attrName>
                                        </p:attrNameLst>
                                      </p:cBhvr>
                                      <p:tavLst>
                                        <p:tav tm="0">
                                          <p:val>
                                            <p:strVal val="ppt_y"/>
                                          </p:val>
                                        </p:tav>
                                        <p:tav tm="100000">
                                          <p:val>
                                            <p:fltVal val="0.5"/>
                                          </p:val>
                                        </p:tav>
                                      </p:tavLst>
                                    </p:anim>
                                    <p:set>
                                      <p:cBhvr>
                                        <p:cTn id="236" dur="1" fill="hold">
                                          <p:stCondLst>
                                            <p:cond delay="2999"/>
                                          </p:stCondLst>
                                        </p:cTn>
                                        <p:tgtEl>
                                          <p:spTgt spid="18"/>
                                        </p:tgtEl>
                                        <p:attrNameLst>
                                          <p:attrName>style.visibility</p:attrName>
                                        </p:attrNameLst>
                                      </p:cBhvr>
                                      <p:to>
                                        <p:strVal val="hidden"/>
                                      </p:to>
                                    </p:set>
                                  </p:childTnLst>
                                </p:cTn>
                              </p:par>
                              <p:par>
                                <p:cTn id="237" presetID="23" presetClass="exit" presetSubtype="544" fill="hold" nodeType="withEffect">
                                  <p:stCondLst>
                                    <p:cond delay="0"/>
                                  </p:stCondLst>
                                  <p:childTnLst>
                                    <p:anim calcmode="lin" valueType="num">
                                      <p:cBhvr>
                                        <p:cTn id="238" dur="3000"/>
                                        <p:tgtEl>
                                          <p:spTgt spid="19"/>
                                        </p:tgtEl>
                                        <p:attrNameLst>
                                          <p:attrName>ppt_w</p:attrName>
                                        </p:attrNameLst>
                                      </p:cBhvr>
                                      <p:tavLst>
                                        <p:tav tm="0">
                                          <p:val>
                                            <p:strVal val="ppt_w"/>
                                          </p:val>
                                        </p:tav>
                                        <p:tav tm="100000">
                                          <p:val>
                                            <p:fltVal val="0"/>
                                          </p:val>
                                        </p:tav>
                                      </p:tavLst>
                                    </p:anim>
                                    <p:anim calcmode="lin" valueType="num">
                                      <p:cBhvr>
                                        <p:cTn id="239" dur="3000"/>
                                        <p:tgtEl>
                                          <p:spTgt spid="19"/>
                                        </p:tgtEl>
                                        <p:attrNameLst>
                                          <p:attrName>ppt_h</p:attrName>
                                        </p:attrNameLst>
                                      </p:cBhvr>
                                      <p:tavLst>
                                        <p:tav tm="0">
                                          <p:val>
                                            <p:strVal val="ppt_h"/>
                                          </p:val>
                                        </p:tav>
                                        <p:tav tm="100000">
                                          <p:val>
                                            <p:fltVal val="0"/>
                                          </p:val>
                                        </p:tav>
                                      </p:tavLst>
                                    </p:anim>
                                    <p:anim calcmode="lin" valueType="num">
                                      <p:cBhvr>
                                        <p:cTn id="240" dur="3000"/>
                                        <p:tgtEl>
                                          <p:spTgt spid="19"/>
                                        </p:tgtEl>
                                        <p:attrNameLst>
                                          <p:attrName>ppt_x</p:attrName>
                                        </p:attrNameLst>
                                      </p:cBhvr>
                                      <p:tavLst>
                                        <p:tav tm="0">
                                          <p:val>
                                            <p:strVal val="ppt_x"/>
                                          </p:val>
                                        </p:tav>
                                        <p:tav tm="100000">
                                          <p:val>
                                            <p:fltVal val="0.5"/>
                                          </p:val>
                                        </p:tav>
                                      </p:tavLst>
                                    </p:anim>
                                    <p:anim calcmode="lin" valueType="num">
                                      <p:cBhvr>
                                        <p:cTn id="241" dur="3000"/>
                                        <p:tgtEl>
                                          <p:spTgt spid="19"/>
                                        </p:tgtEl>
                                        <p:attrNameLst>
                                          <p:attrName>ppt_y</p:attrName>
                                        </p:attrNameLst>
                                      </p:cBhvr>
                                      <p:tavLst>
                                        <p:tav tm="0">
                                          <p:val>
                                            <p:strVal val="ppt_y"/>
                                          </p:val>
                                        </p:tav>
                                        <p:tav tm="100000">
                                          <p:val>
                                            <p:fltVal val="0.5"/>
                                          </p:val>
                                        </p:tav>
                                      </p:tavLst>
                                    </p:anim>
                                    <p:set>
                                      <p:cBhvr>
                                        <p:cTn id="242" dur="1" fill="hold">
                                          <p:stCondLst>
                                            <p:cond delay="2999"/>
                                          </p:stCondLst>
                                        </p:cTn>
                                        <p:tgtEl>
                                          <p:spTgt spid="19"/>
                                        </p:tgtEl>
                                        <p:attrNameLst>
                                          <p:attrName>style.visibility</p:attrName>
                                        </p:attrNameLst>
                                      </p:cBhvr>
                                      <p:to>
                                        <p:strVal val="hidden"/>
                                      </p:to>
                                    </p:set>
                                  </p:childTnLst>
                                </p:cTn>
                              </p:par>
                              <p:par>
                                <p:cTn id="243" presetID="23" presetClass="exit" presetSubtype="544" fill="hold" nodeType="withEffect">
                                  <p:stCondLst>
                                    <p:cond delay="0"/>
                                  </p:stCondLst>
                                  <p:childTnLst>
                                    <p:anim calcmode="lin" valueType="num">
                                      <p:cBhvr>
                                        <p:cTn id="244" dur="3000"/>
                                        <p:tgtEl>
                                          <p:spTgt spid="20"/>
                                        </p:tgtEl>
                                        <p:attrNameLst>
                                          <p:attrName>ppt_w</p:attrName>
                                        </p:attrNameLst>
                                      </p:cBhvr>
                                      <p:tavLst>
                                        <p:tav tm="0">
                                          <p:val>
                                            <p:strVal val="ppt_w"/>
                                          </p:val>
                                        </p:tav>
                                        <p:tav tm="100000">
                                          <p:val>
                                            <p:fltVal val="0"/>
                                          </p:val>
                                        </p:tav>
                                      </p:tavLst>
                                    </p:anim>
                                    <p:anim calcmode="lin" valueType="num">
                                      <p:cBhvr>
                                        <p:cTn id="245" dur="3000"/>
                                        <p:tgtEl>
                                          <p:spTgt spid="20"/>
                                        </p:tgtEl>
                                        <p:attrNameLst>
                                          <p:attrName>ppt_h</p:attrName>
                                        </p:attrNameLst>
                                      </p:cBhvr>
                                      <p:tavLst>
                                        <p:tav tm="0">
                                          <p:val>
                                            <p:strVal val="ppt_h"/>
                                          </p:val>
                                        </p:tav>
                                        <p:tav tm="100000">
                                          <p:val>
                                            <p:fltVal val="0"/>
                                          </p:val>
                                        </p:tav>
                                      </p:tavLst>
                                    </p:anim>
                                    <p:anim calcmode="lin" valueType="num">
                                      <p:cBhvr>
                                        <p:cTn id="246" dur="3000"/>
                                        <p:tgtEl>
                                          <p:spTgt spid="20"/>
                                        </p:tgtEl>
                                        <p:attrNameLst>
                                          <p:attrName>ppt_x</p:attrName>
                                        </p:attrNameLst>
                                      </p:cBhvr>
                                      <p:tavLst>
                                        <p:tav tm="0">
                                          <p:val>
                                            <p:strVal val="ppt_x"/>
                                          </p:val>
                                        </p:tav>
                                        <p:tav tm="100000">
                                          <p:val>
                                            <p:fltVal val="0.5"/>
                                          </p:val>
                                        </p:tav>
                                      </p:tavLst>
                                    </p:anim>
                                    <p:anim calcmode="lin" valueType="num">
                                      <p:cBhvr>
                                        <p:cTn id="247" dur="3000"/>
                                        <p:tgtEl>
                                          <p:spTgt spid="20"/>
                                        </p:tgtEl>
                                        <p:attrNameLst>
                                          <p:attrName>ppt_y</p:attrName>
                                        </p:attrNameLst>
                                      </p:cBhvr>
                                      <p:tavLst>
                                        <p:tav tm="0">
                                          <p:val>
                                            <p:strVal val="ppt_y"/>
                                          </p:val>
                                        </p:tav>
                                        <p:tav tm="100000">
                                          <p:val>
                                            <p:fltVal val="0.5"/>
                                          </p:val>
                                        </p:tav>
                                      </p:tavLst>
                                    </p:anim>
                                    <p:set>
                                      <p:cBhvr>
                                        <p:cTn id="248" dur="1" fill="hold">
                                          <p:stCondLst>
                                            <p:cond delay="2999"/>
                                          </p:stCondLst>
                                        </p:cTn>
                                        <p:tgtEl>
                                          <p:spTgt spid="20"/>
                                        </p:tgtEl>
                                        <p:attrNameLst>
                                          <p:attrName>style.visibility</p:attrName>
                                        </p:attrNameLst>
                                      </p:cBhvr>
                                      <p:to>
                                        <p:strVal val="hidden"/>
                                      </p:to>
                                    </p:set>
                                  </p:childTnLst>
                                </p:cTn>
                              </p:par>
                              <p:par>
                                <p:cTn id="249" presetID="23" presetClass="exit" presetSubtype="544" fill="hold" nodeType="withEffect">
                                  <p:stCondLst>
                                    <p:cond delay="0"/>
                                  </p:stCondLst>
                                  <p:childTnLst>
                                    <p:anim calcmode="lin" valueType="num">
                                      <p:cBhvr>
                                        <p:cTn id="250" dur="3000"/>
                                        <p:tgtEl>
                                          <p:spTgt spid="21"/>
                                        </p:tgtEl>
                                        <p:attrNameLst>
                                          <p:attrName>ppt_w</p:attrName>
                                        </p:attrNameLst>
                                      </p:cBhvr>
                                      <p:tavLst>
                                        <p:tav tm="0">
                                          <p:val>
                                            <p:strVal val="ppt_w"/>
                                          </p:val>
                                        </p:tav>
                                        <p:tav tm="100000">
                                          <p:val>
                                            <p:fltVal val="0"/>
                                          </p:val>
                                        </p:tav>
                                      </p:tavLst>
                                    </p:anim>
                                    <p:anim calcmode="lin" valueType="num">
                                      <p:cBhvr>
                                        <p:cTn id="251" dur="3000"/>
                                        <p:tgtEl>
                                          <p:spTgt spid="21"/>
                                        </p:tgtEl>
                                        <p:attrNameLst>
                                          <p:attrName>ppt_h</p:attrName>
                                        </p:attrNameLst>
                                      </p:cBhvr>
                                      <p:tavLst>
                                        <p:tav tm="0">
                                          <p:val>
                                            <p:strVal val="ppt_h"/>
                                          </p:val>
                                        </p:tav>
                                        <p:tav tm="100000">
                                          <p:val>
                                            <p:fltVal val="0"/>
                                          </p:val>
                                        </p:tav>
                                      </p:tavLst>
                                    </p:anim>
                                    <p:anim calcmode="lin" valueType="num">
                                      <p:cBhvr>
                                        <p:cTn id="252" dur="3000"/>
                                        <p:tgtEl>
                                          <p:spTgt spid="21"/>
                                        </p:tgtEl>
                                        <p:attrNameLst>
                                          <p:attrName>ppt_x</p:attrName>
                                        </p:attrNameLst>
                                      </p:cBhvr>
                                      <p:tavLst>
                                        <p:tav tm="0">
                                          <p:val>
                                            <p:strVal val="ppt_x"/>
                                          </p:val>
                                        </p:tav>
                                        <p:tav tm="100000">
                                          <p:val>
                                            <p:fltVal val="0.5"/>
                                          </p:val>
                                        </p:tav>
                                      </p:tavLst>
                                    </p:anim>
                                    <p:anim calcmode="lin" valueType="num">
                                      <p:cBhvr>
                                        <p:cTn id="253" dur="3000"/>
                                        <p:tgtEl>
                                          <p:spTgt spid="21"/>
                                        </p:tgtEl>
                                        <p:attrNameLst>
                                          <p:attrName>ppt_y</p:attrName>
                                        </p:attrNameLst>
                                      </p:cBhvr>
                                      <p:tavLst>
                                        <p:tav tm="0">
                                          <p:val>
                                            <p:strVal val="ppt_y"/>
                                          </p:val>
                                        </p:tav>
                                        <p:tav tm="100000">
                                          <p:val>
                                            <p:fltVal val="0.5"/>
                                          </p:val>
                                        </p:tav>
                                      </p:tavLst>
                                    </p:anim>
                                    <p:set>
                                      <p:cBhvr>
                                        <p:cTn id="254" dur="1" fill="hold">
                                          <p:stCondLst>
                                            <p:cond delay="2999"/>
                                          </p:stCondLst>
                                        </p:cTn>
                                        <p:tgtEl>
                                          <p:spTgt spid="21"/>
                                        </p:tgtEl>
                                        <p:attrNameLst>
                                          <p:attrName>style.visibility</p:attrName>
                                        </p:attrNameLst>
                                      </p:cBhvr>
                                      <p:to>
                                        <p:strVal val="hidden"/>
                                      </p:to>
                                    </p:set>
                                  </p:childTnLst>
                                </p:cTn>
                              </p:par>
                              <p:par>
                                <p:cTn id="255" presetID="23" presetClass="exit" presetSubtype="544" fill="hold" nodeType="withEffect">
                                  <p:stCondLst>
                                    <p:cond delay="0"/>
                                  </p:stCondLst>
                                  <p:childTnLst>
                                    <p:anim calcmode="lin" valueType="num">
                                      <p:cBhvr>
                                        <p:cTn id="256" dur="3000"/>
                                        <p:tgtEl>
                                          <p:spTgt spid="22"/>
                                        </p:tgtEl>
                                        <p:attrNameLst>
                                          <p:attrName>ppt_w</p:attrName>
                                        </p:attrNameLst>
                                      </p:cBhvr>
                                      <p:tavLst>
                                        <p:tav tm="0">
                                          <p:val>
                                            <p:strVal val="ppt_w"/>
                                          </p:val>
                                        </p:tav>
                                        <p:tav tm="100000">
                                          <p:val>
                                            <p:fltVal val="0"/>
                                          </p:val>
                                        </p:tav>
                                      </p:tavLst>
                                    </p:anim>
                                    <p:anim calcmode="lin" valueType="num">
                                      <p:cBhvr>
                                        <p:cTn id="257" dur="3000"/>
                                        <p:tgtEl>
                                          <p:spTgt spid="22"/>
                                        </p:tgtEl>
                                        <p:attrNameLst>
                                          <p:attrName>ppt_h</p:attrName>
                                        </p:attrNameLst>
                                      </p:cBhvr>
                                      <p:tavLst>
                                        <p:tav tm="0">
                                          <p:val>
                                            <p:strVal val="ppt_h"/>
                                          </p:val>
                                        </p:tav>
                                        <p:tav tm="100000">
                                          <p:val>
                                            <p:fltVal val="0"/>
                                          </p:val>
                                        </p:tav>
                                      </p:tavLst>
                                    </p:anim>
                                    <p:anim calcmode="lin" valueType="num">
                                      <p:cBhvr>
                                        <p:cTn id="258" dur="3000"/>
                                        <p:tgtEl>
                                          <p:spTgt spid="22"/>
                                        </p:tgtEl>
                                        <p:attrNameLst>
                                          <p:attrName>ppt_x</p:attrName>
                                        </p:attrNameLst>
                                      </p:cBhvr>
                                      <p:tavLst>
                                        <p:tav tm="0">
                                          <p:val>
                                            <p:strVal val="ppt_x"/>
                                          </p:val>
                                        </p:tav>
                                        <p:tav tm="100000">
                                          <p:val>
                                            <p:fltVal val="0.5"/>
                                          </p:val>
                                        </p:tav>
                                      </p:tavLst>
                                    </p:anim>
                                    <p:anim calcmode="lin" valueType="num">
                                      <p:cBhvr>
                                        <p:cTn id="259" dur="3000"/>
                                        <p:tgtEl>
                                          <p:spTgt spid="22"/>
                                        </p:tgtEl>
                                        <p:attrNameLst>
                                          <p:attrName>ppt_y</p:attrName>
                                        </p:attrNameLst>
                                      </p:cBhvr>
                                      <p:tavLst>
                                        <p:tav tm="0">
                                          <p:val>
                                            <p:strVal val="ppt_y"/>
                                          </p:val>
                                        </p:tav>
                                        <p:tav tm="100000">
                                          <p:val>
                                            <p:fltVal val="0.5"/>
                                          </p:val>
                                        </p:tav>
                                      </p:tavLst>
                                    </p:anim>
                                    <p:set>
                                      <p:cBhvr>
                                        <p:cTn id="260" dur="1" fill="hold">
                                          <p:stCondLst>
                                            <p:cond delay="2999"/>
                                          </p:stCondLst>
                                        </p:cTn>
                                        <p:tgtEl>
                                          <p:spTgt spid="22"/>
                                        </p:tgtEl>
                                        <p:attrNameLst>
                                          <p:attrName>style.visibility</p:attrName>
                                        </p:attrNameLst>
                                      </p:cBhvr>
                                      <p:to>
                                        <p:strVal val="hidden"/>
                                      </p:to>
                                    </p:set>
                                  </p:childTnLst>
                                </p:cTn>
                              </p:par>
                              <p:par>
                                <p:cTn id="261" presetID="8" presetClass="emph" presetSubtype="0" fill="hold" nodeType="withEffect">
                                  <p:stCondLst>
                                    <p:cond delay="0"/>
                                  </p:stCondLst>
                                  <p:childTnLst>
                                    <p:animRot by="-21600000">
                                      <p:cBhvr>
                                        <p:cTn id="262" dur="3000" fill="hold"/>
                                        <p:tgtEl>
                                          <p:spTgt spid="5"/>
                                        </p:tgtEl>
                                        <p:attrNameLst>
                                          <p:attrName>r</p:attrName>
                                        </p:attrNameLst>
                                      </p:cBhvr>
                                    </p:animRot>
                                  </p:childTnLst>
                                </p:cTn>
                              </p:par>
                              <p:par>
                                <p:cTn id="263" presetID="8" presetClass="emph" presetSubtype="0" fill="hold" nodeType="withEffect">
                                  <p:stCondLst>
                                    <p:cond delay="0"/>
                                  </p:stCondLst>
                                  <p:childTnLst>
                                    <p:animRot by="-21600000">
                                      <p:cBhvr>
                                        <p:cTn id="264" dur="3000" fill="hold"/>
                                        <p:tgtEl>
                                          <p:spTgt spid="6"/>
                                        </p:tgtEl>
                                        <p:attrNameLst>
                                          <p:attrName>r</p:attrName>
                                        </p:attrNameLst>
                                      </p:cBhvr>
                                    </p:animRot>
                                  </p:childTnLst>
                                </p:cTn>
                              </p:par>
                              <p:par>
                                <p:cTn id="265" presetID="8" presetClass="emph" presetSubtype="0" fill="hold" nodeType="withEffect">
                                  <p:stCondLst>
                                    <p:cond delay="0"/>
                                  </p:stCondLst>
                                  <p:childTnLst>
                                    <p:animRot by="-21600000">
                                      <p:cBhvr>
                                        <p:cTn id="266" dur="3000" fill="hold"/>
                                        <p:tgtEl>
                                          <p:spTgt spid="7"/>
                                        </p:tgtEl>
                                        <p:attrNameLst>
                                          <p:attrName>r</p:attrName>
                                        </p:attrNameLst>
                                      </p:cBhvr>
                                    </p:animRot>
                                  </p:childTnLst>
                                </p:cTn>
                              </p:par>
                              <p:par>
                                <p:cTn id="267" presetID="8" presetClass="emph" presetSubtype="0" fill="hold" nodeType="withEffect">
                                  <p:stCondLst>
                                    <p:cond delay="0"/>
                                  </p:stCondLst>
                                  <p:childTnLst>
                                    <p:animRot by="-21600000">
                                      <p:cBhvr>
                                        <p:cTn id="268" dur="3000" fill="hold"/>
                                        <p:tgtEl>
                                          <p:spTgt spid="8"/>
                                        </p:tgtEl>
                                        <p:attrNameLst>
                                          <p:attrName>r</p:attrName>
                                        </p:attrNameLst>
                                      </p:cBhvr>
                                    </p:animRot>
                                  </p:childTnLst>
                                </p:cTn>
                              </p:par>
                              <p:par>
                                <p:cTn id="269" presetID="8" presetClass="emph" presetSubtype="0" fill="hold" nodeType="withEffect">
                                  <p:stCondLst>
                                    <p:cond delay="0"/>
                                  </p:stCondLst>
                                  <p:childTnLst>
                                    <p:animRot by="-21600000">
                                      <p:cBhvr>
                                        <p:cTn id="270" dur="3000" fill="hold"/>
                                        <p:tgtEl>
                                          <p:spTgt spid="9"/>
                                        </p:tgtEl>
                                        <p:attrNameLst>
                                          <p:attrName>r</p:attrName>
                                        </p:attrNameLst>
                                      </p:cBhvr>
                                    </p:animRot>
                                  </p:childTnLst>
                                </p:cTn>
                              </p:par>
                              <p:par>
                                <p:cTn id="271" presetID="8" presetClass="emph" presetSubtype="0" fill="hold" nodeType="withEffect">
                                  <p:stCondLst>
                                    <p:cond delay="0"/>
                                  </p:stCondLst>
                                  <p:childTnLst>
                                    <p:animRot by="-21600000">
                                      <p:cBhvr>
                                        <p:cTn id="272" dur="3000" fill="hold"/>
                                        <p:tgtEl>
                                          <p:spTgt spid="10"/>
                                        </p:tgtEl>
                                        <p:attrNameLst>
                                          <p:attrName>r</p:attrName>
                                        </p:attrNameLst>
                                      </p:cBhvr>
                                    </p:animRot>
                                  </p:childTnLst>
                                </p:cTn>
                              </p:par>
                              <p:par>
                                <p:cTn id="273" presetID="8" presetClass="emph" presetSubtype="0" fill="hold" nodeType="withEffect">
                                  <p:stCondLst>
                                    <p:cond delay="0"/>
                                  </p:stCondLst>
                                  <p:childTnLst>
                                    <p:animRot by="-21600000">
                                      <p:cBhvr>
                                        <p:cTn id="274" dur="3000" fill="hold"/>
                                        <p:tgtEl>
                                          <p:spTgt spid="11"/>
                                        </p:tgtEl>
                                        <p:attrNameLst>
                                          <p:attrName>r</p:attrName>
                                        </p:attrNameLst>
                                      </p:cBhvr>
                                    </p:animRot>
                                  </p:childTnLst>
                                </p:cTn>
                              </p:par>
                              <p:par>
                                <p:cTn id="275" presetID="8" presetClass="emph" presetSubtype="0" fill="hold" nodeType="withEffect">
                                  <p:stCondLst>
                                    <p:cond delay="0"/>
                                  </p:stCondLst>
                                  <p:childTnLst>
                                    <p:animRot by="-21600000">
                                      <p:cBhvr>
                                        <p:cTn id="276" dur="3000" fill="hold"/>
                                        <p:tgtEl>
                                          <p:spTgt spid="12"/>
                                        </p:tgtEl>
                                        <p:attrNameLst>
                                          <p:attrName>r</p:attrName>
                                        </p:attrNameLst>
                                      </p:cBhvr>
                                    </p:animRot>
                                  </p:childTnLst>
                                </p:cTn>
                              </p:par>
                              <p:par>
                                <p:cTn id="277" presetID="8" presetClass="emph" presetSubtype="0" fill="hold" nodeType="withEffect">
                                  <p:stCondLst>
                                    <p:cond delay="0"/>
                                  </p:stCondLst>
                                  <p:childTnLst>
                                    <p:animRot by="-21600000">
                                      <p:cBhvr>
                                        <p:cTn id="278" dur="3000" fill="hold"/>
                                        <p:tgtEl>
                                          <p:spTgt spid="13"/>
                                        </p:tgtEl>
                                        <p:attrNameLst>
                                          <p:attrName>r</p:attrName>
                                        </p:attrNameLst>
                                      </p:cBhvr>
                                    </p:animRot>
                                  </p:childTnLst>
                                </p:cTn>
                              </p:par>
                              <p:par>
                                <p:cTn id="279" presetID="8" presetClass="emph" presetSubtype="0" fill="hold" nodeType="withEffect">
                                  <p:stCondLst>
                                    <p:cond delay="0"/>
                                  </p:stCondLst>
                                  <p:childTnLst>
                                    <p:animRot by="-21600000">
                                      <p:cBhvr>
                                        <p:cTn id="280" dur="3000" fill="hold"/>
                                        <p:tgtEl>
                                          <p:spTgt spid="14"/>
                                        </p:tgtEl>
                                        <p:attrNameLst>
                                          <p:attrName>r</p:attrName>
                                        </p:attrNameLst>
                                      </p:cBhvr>
                                    </p:animRot>
                                  </p:childTnLst>
                                </p:cTn>
                              </p:par>
                              <p:par>
                                <p:cTn id="281" presetID="8" presetClass="emph" presetSubtype="0" fill="hold" nodeType="withEffect">
                                  <p:stCondLst>
                                    <p:cond delay="0"/>
                                  </p:stCondLst>
                                  <p:childTnLst>
                                    <p:animRot by="-21600000">
                                      <p:cBhvr>
                                        <p:cTn id="282" dur="3000" fill="hold"/>
                                        <p:tgtEl>
                                          <p:spTgt spid="15"/>
                                        </p:tgtEl>
                                        <p:attrNameLst>
                                          <p:attrName>r</p:attrName>
                                        </p:attrNameLst>
                                      </p:cBhvr>
                                    </p:animRot>
                                  </p:childTnLst>
                                </p:cTn>
                              </p:par>
                              <p:par>
                                <p:cTn id="283" presetID="8" presetClass="emph" presetSubtype="0" fill="hold" nodeType="withEffect">
                                  <p:stCondLst>
                                    <p:cond delay="0"/>
                                  </p:stCondLst>
                                  <p:childTnLst>
                                    <p:animRot by="-21600000">
                                      <p:cBhvr>
                                        <p:cTn id="284" dur="3000" fill="hold"/>
                                        <p:tgtEl>
                                          <p:spTgt spid="16"/>
                                        </p:tgtEl>
                                        <p:attrNameLst>
                                          <p:attrName>r</p:attrName>
                                        </p:attrNameLst>
                                      </p:cBhvr>
                                    </p:animRot>
                                  </p:childTnLst>
                                </p:cTn>
                              </p:par>
                              <p:par>
                                <p:cTn id="285" presetID="8" presetClass="emph" presetSubtype="0" fill="hold" nodeType="withEffect">
                                  <p:stCondLst>
                                    <p:cond delay="0"/>
                                  </p:stCondLst>
                                  <p:childTnLst>
                                    <p:animRot by="-21600000">
                                      <p:cBhvr>
                                        <p:cTn id="286" dur="3000" fill="hold"/>
                                        <p:tgtEl>
                                          <p:spTgt spid="17"/>
                                        </p:tgtEl>
                                        <p:attrNameLst>
                                          <p:attrName>r</p:attrName>
                                        </p:attrNameLst>
                                      </p:cBhvr>
                                    </p:animRot>
                                  </p:childTnLst>
                                </p:cTn>
                              </p:par>
                              <p:par>
                                <p:cTn id="287" presetID="8" presetClass="emph" presetSubtype="0" fill="hold" nodeType="withEffect">
                                  <p:stCondLst>
                                    <p:cond delay="0"/>
                                  </p:stCondLst>
                                  <p:childTnLst>
                                    <p:animRot by="-21600000">
                                      <p:cBhvr>
                                        <p:cTn id="288" dur="3000" fill="hold"/>
                                        <p:tgtEl>
                                          <p:spTgt spid="18"/>
                                        </p:tgtEl>
                                        <p:attrNameLst>
                                          <p:attrName>r</p:attrName>
                                        </p:attrNameLst>
                                      </p:cBhvr>
                                    </p:animRot>
                                  </p:childTnLst>
                                </p:cTn>
                              </p:par>
                              <p:par>
                                <p:cTn id="289" presetID="8" presetClass="emph" presetSubtype="0" fill="hold" nodeType="withEffect">
                                  <p:stCondLst>
                                    <p:cond delay="0"/>
                                  </p:stCondLst>
                                  <p:childTnLst>
                                    <p:animRot by="-21600000">
                                      <p:cBhvr>
                                        <p:cTn id="290" dur="3000" fill="hold"/>
                                        <p:tgtEl>
                                          <p:spTgt spid="19"/>
                                        </p:tgtEl>
                                        <p:attrNameLst>
                                          <p:attrName>r</p:attrName>
                                        </p:attrNameLst>
                                      </p:cBhvr>
                                    </p:animRot>
                                  </p:childTnLst>
                                </p:cTn>
                              </p:par>
                              <p:par>
                                <p:cTn id="291" presetID="8" presetClass="emph" presetSubtype="0" fill="hold" nodeType="withEffect">
                                  <p:stCondLst>
                                    <p:cond delay="0"/>
                                  </p:stCondLst>
                                  <p:childTnLst>
                                    <p:animRot by="-21600000">
                                      <p:cBhvr>
                                        <p:cTn id="292" dur="3000" fill="hold"/>
                                        <p:tgtEl>
                                          <p:spTgt spid="20"/>
                                        </p:tgtEl>
                                        <p:attrNameLst>
                                          <p:attrName>r</p:attrName>
                                        </p:attrNameLst>
                                      </p:cBhvr>
                                    </p:animRot>
                                  </p:childTnLst>
                                </p:cTn>
                              </p:par>
                              <p:par>
                                <p:cTn id="293" presetID="8" presetClass="emph" presetSubtype="0" fill="hold" nodeType="withEffect">
                                  <p:stCondLst>
                                    <p:cond delay="0"/>
                                  </p:stCondLst>
                                  <p:childTnLst>
                                    <p:animRot by="-21600000">
                                      <p:cBhvr>
                                        <p:cTn id="294" dur="3000" fill="hold"/>
                                        <p:tgtEl>
                                          <p:spTgt spid="21"/>
                                        </p:tgtEl>
                                        <p:attrNameLst>
                                          <p:attrName>r</p:attrName>
                                        </p:attrNameLst>
                                      </p:cBhvr>
                                    </p:animRot>
                                  </p:childTnLst>
                                </p:cTn>
                              </p:par>
                              <p:par>
                                <p:cTn id="295" presetID="8" presetClass="emph" presetSubtype="0" fill="hold" nodeType="withEffect">
                                  <p:stCondLst>
                                    <p:cond delay="0"/>
                                  </p:stCondLst>
                                  <p:childTnLst>
                                    <p:animRot by="-21600000">
                                      <p:cBhvr>
                                        <p:cTn id="296" dur="3000" fill="hold"/>
                                        <p:tgtEl>
                                          <p:spTgt spid="22"/>
                                        </p:tgtEl>
                                        <p:attrNameLst>
                                          <p:attrName>r</p:attrName>
                                        </p:attrNameLst>
                                      </p:cBhvr>
                                    </p:animRot>
                                  </p:childTnLst>
                                </p:cTn>
                              </p:par>
                              <p:par>
                                <p:cTn id="297" presetID="23" presetClass="entr" presetSubtype="288" fill="hold" nodeType="withEffect">
                                  <p:stCondLst>
                                    <p:cond delay="0"/>
                                  </p:stCondLst>
                                  <p:childTnLst>
                                    <p:set>
                                      <p:cBhvr>
                                        <p:cTn id="298" dur="1" fill="hold">
                                          <p:stCondLst>
                                            <p:cond delay="0"/>
                                          </p:stCondLst>
                                        </p:cTn>
                                        <p:tgtEl>
                                          <p:spTgt spid="3"/>
                                        </p:tgtEl>
                                        <p:attrNameLst>
                                          <p:attrName>style.visibility</p:attrName>
                                        </p:attrNameLst>
                                      </p:cBhvr>
                                      <p:to>
                                        <p:strVal val="visible"/>
                                      </p:to>
                                    </p:set>
                                    <p:anim calcmode="lin" valueType="num">
                                      <p:cBhvr>
                                        <p:cTn id="299" dur="3000" fill="hold"/>
                                        <p:tgtEl>
                                          <p:spTgt spid="3"/>
                                        </p:tgtEl>
                                        <p:attrNameLst>
                                          <p:attrName>ppt_w</p:attrName>
                                        </p:attrNameLst>
                                      </p:cBhvr>
                                      <p:tavLst>
                                        <p:tav tm="0">
                                          <p:val>
                                            <p:strVal val="4/3*#ppt_w"/>
                                          </p:val>
                                        </p:tav>
                                        <p:tav tm="100000">
                                          <p:val>
                                            <p:strVal val="#ppt_w"/>
                                          </p:val>
                                        </p:tav>
                                      </p:tavLst>
                                    </p:anim>
                                    <p:anim calcmode="lin" valueType="num">
                                      <p:cBhvr>
                                        <p:cTn id="300" dur="3000" fill="hold"/>
                                        <p:tgtEl>
                                          <p:spTgt spid="3"/>
                                        </p:tgtEl>
                                        <p:attrNameLst>
                                          <p:attrName>ppt_h</p:attrName>
                                        </p:attrNameLst>
                                      </p:cBhvr>
                                      <p:tavLst>
                                        <p:tav tm="0">
                                          <p:val>
                                            <p:strVal val="4/3*#ppt_h"/>
                                          </p:val>
                                        </p:tav>
                                        <p:tav tm="100000">
                                          <p:val>
                                            <p:strVal val="#ppt_h"/>
                                          </p:val>
                                        </p:tav>
                                      </p:tavLst>
                                    </p:anim>
                                  </p:childTnLst>
                                </p:cTn>
                              </p:par>
                              <p:par>
                                <p:cTn id="301" presetID="21" presetClass="entr" presetSubtype="8" fill="hold" nodeType="withEffect">
                                  <p:stCondLst>
                                    <p:cond delay="0"/>
                                  </p:stCondLst>
                                  <p:childTnLst>
                                    <p:set>
                                      <p:cBhvr>
                                        <p:cTn id="302" dur="1" fill="hold">
                                          <p:stCondLst>
                                            <p:cond delay="0"/>
                                          </p:stCondLst>
                                        </p:cTn>
                                        <p:tgtEl>
                                          <p:spTgt spid="3"/>
                                        </p:tgtEl>
                                        <p:attrNameLst>
                                          <p:attrName>style.visibility</p:attrName>
                                        </p:attrNameLst>
                                      </p:cBhvr>
                                      <p:to>
                                        <p:strVal val="visible"/>
                                      </p:to>
                                    </p:set>
                                    <p:animEffect transition="in" filter="wheel(8)">
                                      <p:cBhvr>
                                        <p:cTn id="303"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solidFill>
            <a:schemeClr val="bg1"/>
          </a:solidFill>
        </p:spPr>
        <p:txBody>
          <a:bodyPr/>
          <a:lstStyle/>
          <a:p>
            <a:endParaRPr lang="es-ES" dirty="0"/>
          </a:p>
        </p:txBody>
      </p:sp>
      <p:pic>
        <p:nvPicPr>
          <p:cNvPr id="3" name="2 Imagen" descr="a190a8db83f77975abfff891c13801c2.jpg"/>
          <p:cNvPicPr>
            <a:picLocks noChangeAspect="1"/>
          </p:cNvPicPr>
          <p:nvPr/>
        </p:nvPicPr>
        <p:blipFill>
          <a:blip r:embed="rId2"/>
          <a:stretch>
            <a:fillRect/>
          </a:stretch>
        </p:blipFill>
        <p:spPr>
          <a:xfrm>
            <a:off x="0" y="0"/>
            <a:ext cx="9144000" cy="6844633"/>
          </a:xfrm>
          <a:prstGeom prst="rect">
            <a:avLst/>
          </a:prstGeom>
        </p:spPr>
      </p:pic>
      <p:pic>
        <p:nvPicPr>
          <p:cNvPr id="4" name="3 Imagen" descr="8.png"/>
          <p:cNvPicPr>
            <a:picLocks noChangeAspect="1"/>
          </p:cNvPicPr>
          <p:nvPr/>
        </p:nvPicPr>
        <p:blipFill>
          <a:blip r:embed="rId3">
            <a:duotone>
              <a:prstClr val="black"/>
              <a:srgbClr val="522AE6">
                <a:tint val="45000"/>
                <a:satMod val="400000"/>
              </a:srgbClr>
            </a:duotone>
            <a:lum contrast="20000"/>
          </a:blip>
          <a:stretch>
            <a:fillRect/>
          </a:stretch>
        </p:blipFill>
        <p:spPr>
          <a:xfrm>
            <a:off x="1214414" y="1928802"/>
            <a:ext cx="3048000" cy="2890842"/>
          </a:xfrm>
          <a:prstGeom prst="rect">
            <a:avLst/>
          </a:prstGeom>
        </p:spPr>
      </p:pic>
      <p:pic>
        <p:nvPicPr>
          <p:cNvPr id="5" name="4 Imagen" descr="8.png"/>
          <p:cNvPicPr>
            <a:picLocks noChangeAspect="1"/>
          </p:cNvPicPr>
          <p:nvPr/>
        </p:nvPicPr>
        <p:blipFill>
          <a:blip r:embed="rId3">
            <a:duotone>
              <a:prstClr val="black"/>
              <a:srgbClr val="522AE6">
                <a:tint val="45000"/>
                <a:satMod val="400000"/>
              </a:srgbClr>
            </a:duotone>
            <a:lum contrast="20000"/>
          </a:blip>
          <a:stretch>
            <a:fillRect/>
          </a:stretch>
        </p:blipFill>
        <p:spPr>
          <a:xfrm rot="10800000">
            <a:off x="4786314" y="1714488"/>
            <a:ext cx="3048000" cy="2890842"/>
          </a:xfrm>
          <a:prstGeom prst="rect">
            <a:avLst/>
          </a:prstGeom>
        </p:spPr>
      </p:pic>
      <p:pic>
        <p:nvPicPr>
          <p:cNvPr id="6" name="5 Imagen" descr="8.png"/>
          <p:cNvPicPr>
            <a:picLocks noChangeAspect="1"/>
          </p:cNvPicPr>
          <p:nvPr/>
        </p:nvPicPr>
        <p:blipFill>
          <a:blip r:embed="rId3">
            <a:duotone>
              <a:prstClr val="black"/>
              <a:srgbClr val="522AE6">
                <a:tint val="45000"/>
                <a:satMod val="400000"/>
              </a:srgbClr>
            </a:duotone>
            <a:lum contrast="20000"/>
          </a:blip>
          <a:stretch>
            <a:fillRect/>
          </a:stretch>
        </p:blipFill>
        <p:spPr>
          <a:xfrm rot="16200000">
            <a:off x="3064661" y="3650455"/>
            <a:ext cx="3048000" cy="2890842"/>
          </a:xfrm>
          <a:prstGeom prst="rect">
            <a:avLst/>
          </a:prstGeom>
        </p:spPr>
      </p:pic>
      <p:pic>
        <p:nvPicPr>
          <p:cNvPr id="7" name="6 Imagen" descr="8.png"/>
          <p:cNvPicPr>
            <a:picLocks noChangeAspect="1"/>
          </p:cNvPicPr>
          <p:nvPr/>
        </p:nvPicPr>
        <p:blipFill>
          <a:blip r:embed="rId3">
            <a:duotone>
              <a:prstClr val="black"/>
              <a:srgbClr val="522AE6">
                <a:tint val="45000"/>
                <a:satMod val="400000"/>
              </a:srgbClr>
            </a:duotone>
            <a:lum contrast="20000"/>
          </a:blip>
          <a:stretch>
            <a:fillRect/>
          </a:stretch>
        </p:blipFill>
        <p:spPr>
          <a:xfrm rot="5400000">
            <a:off x="2850347" y="78579"/>
            <a:ext cx="3048000" cy="2890842"/>
          </a:xfrm>
          <a:prstGeom prst="rect">
            <a:avLst/>
          </a:prstGeom>
        </p:spPr>
      </p:pic>
      <p:sp>
        <p:nvSpPr>
          <p:cNvPr id="8" name="7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0-#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1"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ppt_x"/>
                                          </p:val>
                                        </p:tav>
                                        <p:tav tm="100000">
                                          <p:val>
                                            <p:strVal val="#ppt_x"/>
                                          </p:val>
                                        </p:tav>
                                      </p:tavLst>
                                    </p:anim>
                                    <p:anim calcmode="lin" valueType="num">
                                      <p:cBhvr additive="base">
                                        <p:cTn id="19" dur="30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ppt_x"/>
                                          </p:val>
                                        </p:tav>
                                        <p:tav tm="100000">
                                          <p:val>
                                            <p:strVal val="#ppt_x"/>
                                          </p:val>
                                        </p:tav>
                                      </p:tavLst>
                                    </p:anim>
                                    <p:anim calcmode="lin" valueType="num">
                                      <p:cBhvr additive="base">
                                        <p:cTn id="23" dur="3000" fill="hold"/>
                                        <p:tgtEl>
                                          <p:spTgt spid="7"/>
                                        </p:tgtEl>
                                        <p:attrNameLst>
                                          <p:attrName>ppt_y</p:attrName>
                                        </p:attrNameLst>
                                      </p:cBhvr>
                                      <p:tavLst>
                                        <p:tav tm="0">
                                          <p:val>
                                            <p:strVal val="1+#ppt_h/2"/>
                                          </p:val>
                                        </p:tav>
                                        <p:tav tm="100000">
                                          <p:val>
                                            <p:strVal val="#ppt_y"/>
                                          </p:val>
                                        </p:tav>
                                      </p:tavLst>
                                    </p:anim>
                                  </p:childTnLst>
                                </p:cTn>
                              </p:par>
                            </p:childTnLst>
                          </p:cTn>
                        </p:par>
                        <p:par>
                          <p:cTn id="24" fill="hold">
                            <p:stCondLst>
                              <p:cond delay="3000"/>
                            </p:stCondLst>
                            <p:childTnLst>
                              <p:par>
                                <p:cTn id="25" presetID="2" presetClass="exit" presetSubtype="2" fill="hold" nodeType="afterEffect">
                                  <p:stCondLst>
                                    <p:cond delay="0"/>
                                  </p:stCondLst>
                                  <p:childTnLst>
                                    <p:anim calcmode="lin" valueType="num">
                                      <p:cBhvr additive="base">
                                        <p:cTn id="26" dur="3000"/>
                                        <p:tgtEl>
                                          <p:spTgt spid="4"/>
                                        </p:tgtEl>
                                        <p:attrNameLst>
                                          <p:attrName>ppt_x</p:attrName>
                                        </p:attrNameLst>
                                      </p:cBhvr>
                                      <p:tavLst>
                                        <p:tav tm="0">
                                          <p:val>
                                            <p:strVal val="ppt_x"/>
                                          </p:val>
                                        </p:tav>
                                        <p:tav tm="100000">
                                          <p:val>
                                            <p:strVal val="1+ppt_w/2"/>
                                          </p:val>
                                        </p:tav>
                                      </p:tavLst>
                                    </p:anim>
                                    <p:anim calcmode="lin" valueType="num">
                                      <p:cBhvr additive="base">
                                        <p:cTn id="27" dur="3000"/>
                                        <p:tgtEl>
                                          <p:spTgt spid="4"/>
                                        </p:tgtEl>
                                        <p:attrNameLst>
                                          <p:attrName>ppt_y</p:attrName>
                                        </p:attrNameLst>
                                      </p:cBhvr>
                                      <p:tavLst>
                                        <p:tav tm="0">
                                          <p:val>
                                            <p:strVal val="ppt_y"/>
                                          </p:val>
                                        </p:tav>
                                        <p:tav tm="100000">
                                          <p:val>
                                            <p:strVal val="ppt_y"/>
                                          </p:val>
                                        </p:tav>
                                      </p:tavLst>
                                    </p:anim>
                                    <p:set>
                                      <p:cBhvr>
                                        <p:cTn id="28" dur="1" fill="hold">
                                          <p:stCondLst>
                                            <p:cond delay="2999"/>
                                          </p:stCondLst>
                                        </p:cTn>
                                        <p:tgtEl>
                                          <p:spTgt spid="4"/>
                                        </p:tgtEl>
                                        <p:attrNameLst>
                                          <p:attrName>style.visibility</p:attrName>
                                        </p:attrNameLst>
                                      </p:cBhvr>
                                      <p:to>
                                        <p:strVal val="hidden"/>
                                      </p:to>
                                    </p:set>
                                  </p:childTnLst>
                                </p:cTn>
                              </p:par>
                              <p:par>
                                <p:cTn id="29" presetID="2" presetClass="exit" presetSubtype="8" fill="hold" nodeType="withEffect">
                                  <p:stCondLst>
                                    <p:cond delay="0"/>
                                  </p:stCondLst>
                                  <p:childTnLst>
                                    <p:anim calcmode="lin" valueType="num">
                                      <p:cBhvr additive="base">
                                        <p:cTn id="30" dur="3000"/>
                                        <p:tgtEl>
                                          <p:spTgt spid="5"/>
                                        </p:tgtEl>
                                        <p:attrNameLst>
                                          <p:attrName>ppt_x</p:attrName>
                                        </p:attrNameLst>
                                      </p:cBhvr>
                                      <p:tavLst>
                                        <p:tav tm="0">
                                          <p:val>
                                            <p:strVal val="ppt_x"/>
                                          </p:val>
                                        </p:tav>
                                        <p:tav tm="100000">
                                          <p:val>
                                            <p:strVal val="0-ppt_w/2"/>
                                          </p:val>
                                        </p:tav>
                                      </p:tavLst>
                                    </p:anim>
                                    <p:anim calcmode="lin" valueType="num">
                                      <p:cBhvr additive="base">
                                        <p:cTn id="31" dur="3000"/>
                                        <p:tgtEl>
                                          <p:spTgt spid="5"/>
                                        </p:tgtEl>
                                        <p:attrNameLst>
                                          <p:attrName>ppt_y</p:attrName>
                                        </p:attrNameLst>
                                      </p:cBhvr>
                                      <p:tavLst>
                                        <p:tav tm="0">
                                          <p:val>
                                            <p:strVal val="ppt_y"/>
                                          </p:val>
                                        </p:tav>
                                        <p:tav tm="100000">
                                          <p:val>
                                            <p:strVal val="ppt_y"/>
                                          </p:val>
                                        </p:tav>
                                      </p:tavLst>
                                    </p:anim>
                                    <p:set>
                                      <p:cBhvr>
                                        <p:cTn id="32" dur="1" fill="hold">
                                          <p:stCondLst>
                                            <p:cond delay="2999"/>
                                          </p:stCondLst>
                                        </p:cTn>
                                        <p:tgtEl>
                                          <p:spTgt spid="5"/>
                                        </p:tgtEl>
                                        <p:attrNameLst>
                                          <p:attrName>style.visibility</p:attrName>
                                        </p:attrNameLst>
                                      </p:cBhvr>
                                      <p:to>
                                        <p:strVal val="hidden"/>
                                      </p:to>
                                    </p:set>
                                  </p:childTnLst>
                                </p:cTn>
                              </p:par>
                              <p:par>
                                <p:cTn id="33" presetID="2" presetClass="exit" presetSubtype="1" fill="hold" nodeType="withEffect">
                                  <p:stCondLst>
                                    <p:cond delay="0"/>
                                  </p:stCondLst>
                                  <p:childTnLst>
                                    <p:anim calcmode="lin" valueType="num">
                                      <p:cBhvr additive="base">
                                        <p:cTn id="34" dur="3000"/>
                                        <p:tgtEl>
                                          <p:spTgt spid="6"/>
                                        </p:tgtEl>
                                        <p:attrNameLst>
                                          <p:attrName>ppt_x</p:attrName>
                                        </p:attrNameLst>
                                      </p:cBhvr>
                                      <p:tavLst>
                                        <p:tav tm="0">
                                          <p:val>
                                            <p:strVal val="ppt_x"/>
                                          </p:val>
                                        </p:tav>
                                        <p:tav tm="100000">
                                          <p:val>
                                            <p:strVal val="ppt_x"/>
                                          </p:val>
                                        </p:tav>
                                      </p:tavLst>
                                    </p:anim>
                                    <p:anim calcmode="lin" valueType="num">
                                      <p:cBhvr additive="base">
                                        <p:cTn id="35" dur="3000"/>
                                        <p:tgtEl>
                                          <p:spTgt spid="6"/>
                                        </p:tgtEl>
                                        <p:attrNameLst>
                                          <p:attrName>ppt_y</p:attrName>
                                        </p:attrNameLst>
                                      </p:cBhvr>
                                      <p:tavLst>
                                        <p:tav tm="0">
                                          <p:val>
                                            <p:strVal val="ppt_y"/>
                                          </p:val>
                                        </p:tav>
                                        <p:tav tm="100000">
                                          <p:val>
                                            <p:strVal val="0-ppt_h/2"/>
                                          </p:val>
                                        </p:tav>
                                      </p:tavLst>
                                    </p:anim>
                                    <p:set>
                                      <p:cBhvr>
                                        <p:cTn id="36" dur="1" fill="hold">
                                          <p:stCondLst>
                                            <p:cond delay="2999"/>
                                          </p:stCondLst>
                                        </p:cTn>
                                        <p:tgtEl>
                                          <p:spTgt spid="6"/>
                                        </p:tgtEl>
                                        <p:attrNameLst>
                                          <p:attrName>style.visibility</p:attrName>
                                        </p:attrNameLst>
                                      </p:cBhvr>
                                      <p:to>
                                        <p:strVal val="hidden"/>
                                      </p:to>
                                    </p:set>
                                  </p:childTnLst>
                                </p:cTn>
                              </p:par>
                              <p:par>
                                <p:cTn id="37" presetID="2" presetClass="exit" presetSubtype="4" fill="hold" nodeType="withEffect">
                                  <p:stCondLst>
                                    <p:cond delay="0"/>
                                  </p:stCondLst>
                                  <p:childTnLst>
                                    <p:anim calcmode="lin" valueType="num">
                                      <p:cBhvr additive="base">
                                        <p:cTn id="38" dur="3000"/>
                                        <p:tgtEl>
                                          <p:spTgt spid="7"/>
                                        </p:tgtEl>
                                        <p:attrNameLst>
                                          <p:attrName>ppt_x</p:attrName>
                                        </p:attrNameLst>
                                      </p:cBhvr>
                                      <p:tavLst>
                                        <p:tav tm="0">
                                          <p:val>
                                            <p:strVal val="ppt_x"/>
                                          </p:val>
                                        </p:tav>
                                        <p:tav tm="100000">
                                          <p:val>
                                            <p:strVal val="ppt_x"/>
                                          </p:val>
                                        </p:tav>
                                      </p:tavLst>
                                    </p:anim>
                                    <p:anim calcmode="lin" valueType="num">
                                      <p:cBhvr additive="base">
                                        <p:cTn id="39" dur="3000"/>
                                        <p:tgtEl>
                                          <p:spTgt spid="7"/>
                                        </p:tgtEl>
                                        <p:attrNameLst>
                                          <p:attrName>ppt_y</p:attrName>
                                        </p:attrNameLst>
                                      </p:cBhvr>
                                      <p:tavLst>
                                        <p:tav tm="0">
                                          <p:val>
                                            <p:strVal val="ppt_y"/>
                                          </p:val>
                                        </p:tav>
                                        <p:tav tm="100000">
                                          <p:val>
                                            <p:strVal val="1+ppt_h/2"/>
                                          </p:val>
                                        </p:tav>
                                      </p:tavLst>
                                    </p:anim>
                                    <p:set>
                                      <p:cBhvr>
                                        <p:cTn id="40" dur="1" fill="hold">
                                          <p:stCondLst>
                                            <p:cond delay="2999"/>
                                          </p:stCondLst>
                                        </p:cTn>
                                        <p:tgtEl>
                                          <p:spTgt spid="7"/>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3"/>
                                        </p:tgtEl>
                                        <p:attrNameLst>
                                          <p:attrName>style.visibility</p:attrName>
                                        </p:attrNameLst>
                                      </p:cBhvr>
                                      <p:to>
                                        <p:strVal val="visible"/>
                                      </p:to>
                                    </p:set>
                                    <p:anim calcmode="lin" valueType="num">
                                      <p:cBhvr>
                                        <p:cTn id="43" dur="3000" fill="hold"/>
                                        <p:tgtEl>
                                          <p:spTgt spid="3"/>
                                        </p:tgtEl>
                                        <p:attrNameLst>
                                          <p:attrName>ppt_w</p:attrName>
                                        </p:attrNameLst>
                                      </p:cBhvr>
                                      <p:tavLst>
                                        <p:tav tm="0">
                                          <p:val>
                                            <p:strVal val="4/3*#ppt_w"/>
                                          </p:val>
                                        </p:tav>
                                        <p:tav tm="100000">
                                          <p:val>
                                            <p:strVal val="#ppt_w"/>
                                          </p:val>
                                        </p:tav>
                                      </p:tavLst>
                                    </p:anim>
                                    <p:anim calcmode="lin" valueType="num">
                                      <p:cBhvr>
                                        <p:cTn id="44" dur="3000" fill="hold"/>
                                        <p:tgtEl>
                                          <p:spTgt spid="3"/>
                                        </p:tgtEl>
                                        <p:attrNameLst>
                                          <p:attrName>ppt_h</p:attrName>
                                        </p:attrNameLst>
                                      </p:cBhvr>
                                      <p:tavLst>
                                        <p:tav tm="0">
                                          <p:val>
                                            <p:strVal val="4/3*#ppt_h"/>
                                          </p:val>
                                        </p:tav>
                                        <p:tav tm="100000">
                                          <p:val>
                                            <p:strVal val="#ppt_h"/>
                                          </p:val>
                                        </p:tav>
                                      </p:tavLst>
                                    </p:anim>
                                  </p:childTnLst>
                                </p:cTn>
                              </p:par>
                              <p:par>
                                <p:cTn id="45" presetID="4" presetClass="entr" presetSubtype="32" fill="hold" nodeType="with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box(out)">
                                      <p:cBhvr>
                                        <p:cTn id="4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7" name="6 Imagen" descr="Imagen1.jpg"/>
          <p:cNvPicPr>
            <a:picLocks noChangeAspect="1"/>
          </p:cNvPicPr>
          <p:nvPr/>
        </p:nvPicPr>
        <p:blipFill>
          <a:blip r:embed="rId2"/>
          <a:stretch>
            <a:fillRect/>
          </a:stretch>
        </p:blipFill>
        <p:spPr>
          <a:xfrm>
            <a:off x="27000" y="0"/>
            <a:ext cx="9090000" cy="6858000"/>
          </a:xfrm>
          <a:prstGeom prst="rect">
            <a:avLst/>
          </a:prstGeom>
        </p:spPr>
      </p:pic>
      <p:pic>
        <p:nvPicPr>
          <p:cNvPr id="1034" name="Picture 10" descr="http://location-hebergement-drome.com/img/lavande.png"/>
          <p:cNvPicPr>
            <a:picLocks noChangeAspect="1" noChangeArrowheads="1"/>
          </p:cNvPicPr>
          <p:nvPr/>
        </p:nvPicPr>
        <p:blipFill>
          <a:blip r:embed="rId3">
            <a:lum contrast="20000"/>
          </a:blip>
          <a:srcRect/>
          <a:stretch>
            <a:fillRect/>
          </a:stretch>
        </p:blipFill>
        <p:spPr bwMode="auto">
          <a:xfrm>
            <a:off x="6286512" y="642918"/>
            <a:ext cx="2857488" cy="5819776"/>
          </a:xfrm>
          <a:prstGeom prst="rect">
            <a:avLst/>
          </a:prstGeom>
          <a:noFill/>
        </p:spPr>
      </p:pic>
      <p:sp>
        <p:nvSpPr>
          <p:cNvPr id="5" name="4 CuadroTexto"/>
          <p:cNvSpPr txBox="1"/>
          <p:nvPr/>
        </p:nvSpPr>
        <p:spPr>
          <a:xfrm>
            <a:off x="500034" y="500042"/>
            <a:ext cx="5715040" cy="5909310"/>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Harrington" pitchFamily="82" charset="0"/>
              </a:rPr>
              <a:t>La época de floración de la lavanda varia según la especie, aunque por lo general alcanza su máximo esplendor entre la primavera y el verano. Cuando la floración llega a su fin, es necesario realizar una poda enérgica para favorecer su crecimiento y evitar que los arbustos se dispersen.</a:t>
            </a:r>
          </a:p>
          <a:p>
            <a:r>
              <a:rPr lang="es-ES" sz="2000" b="1" dirty="0" smtClean="0">
                <a:effectLst>
                  <a:outerShdw blurRad="38100" dist="38100" dir="2700000" algn="tl">
                    <a:srgbClr val="000000">
                      <a:alpha val="43137"/>
                    </a:srgbClr>
                  </a:outerShdw>
                </a:effectLst>
                <a:latin typeface="Harrington" pitchFamily="82" charset="0"/>
              </a:rPr>
              <a:t> Aunque son muy resistentes a plagas y enfermedades, son frecuentes los problemas tras el ataque de hongos, como el </a:t>
            </a:r>
            <a:r>
              <a:rPr lang="es-ES" sz="2000" b="1" dirty="0" err="1" smtClean="0">
                <a:effectLst>
                  <a:outerShdw blurRad="38100" dist="38100" dir="2700000" algn="tl">
                    <a:srgbClr val="000000">
                      <a:alpha val="43137"/>
                    </a:srgbClr>
                  </a:outerShdw>
                </a:effectLst>
                <a:latin typeface="Harrington" pitchFamily="82" charset="0"/>
              </a:rPr>
              <a:t>septoria</a:t>
            </a:r>
            <a:r>
              <a:rPr lang="es-ES" sz="2000" b="1" dirty="0" smtClean="0">
                <a:effectLst>
                  <a:outerShdw blurRad="38100" dist="38100" dir="2700000" algn="tl">
                    <a:srgbClr val="000000">
                      <a:alpha val="43137"/>
                    </a:srgbClr>
                  </a:outerShdw>
                </a:effectLst>
                <a:latin typeface="Harrington" pitchFamily="82" charset="0"/>
              </a:rPr>
              <a:t>, la </a:t>
            </a:r>
            <a:r>
              <a:rPr lang="es-ES" sz="2000" b="1" dirty="0" err="1" smtClean="0">
                <a:effectLst>
                  <a:outerShdw blurRad="38100" dist="38100" dir="2700000" algn="tl">
                    <a:srgbClr val="000000">
                      <a:alpha val="43137"/>
                    </a:srgbClr>
                  </a:outerShdw>
                </a:effectLst>
                <a:latin typeface="Harrington" pitchFamily="82" charset="0"/>
              </a:rPr>
              <a:t>rosellinia</a:t>
            </a:r>
            <a:r>
              <a:rPr lang="es-ES" sz="2000" b="1" dirty="0" smtClean="0">
                <a:effectLst>
                  <a:outerShdw blurRad="38100" dist="38100" dir="2700000" algn="tl">
                    <a:srgbClr val="000000">
                      <a:alpha val="43137"/>
                    </a:srgbClr>
                  </a:outerShdw>
                </a:effectLst>
                <a:latin typeface="Harrington" pitchFamily="82" charset="0"/>
              </a:rPr>
              <a:t> y la </a:t>
            </a:r>
            <a:r>
              <a:rPr lang="es-ES" sz="2000" b="1" dirty="0" err="1" smtClean="0">
                <a:effectLst>
                  <a:outerShdw blurRad="38100" dist="38100" dir="2700000" algn="tl">
                    <a:srgbClr val="000000">
                      <a:alpha val="43137"/>
                    </a:srgbClr>
                  </a:outerShdw>
                </a:effectLst>
                <a:latin typeface="Harrington" pitchFamily="82" charset="0"/>
              </a:rPr>
              <a:t>fitóftora</a:t>
            </a:r>
            <a:r>
              <a:rPr lang="es-ES" sz="2000" b="1" dirty="0" smtClean="0">
                <a:effectLst>
                  <a:outerShdw blurRad="38100" dist="38100" dir="2700000" algn="tl">
                    <a:srgbClr val="000000">
                      <a:alpha val="43137"/>
                    </a:srgbClr>
                  </a:outerShdw>
                </a:effectLst>
                <a:latin typeface="Harrington" pitchFamily="82" charset="0"/>
              </a:rPr>
              <a:t>. Si esto ocurre, pueden formarse manchas claras en las hojas y podredumbre en tallos y raíces. </a:t>
            </a:r>
          </a:p>
          <a:p>
            <a:r>
              <a:rPr lang="es-ES" sz="2000" b="1" dirty="0" smtClean="0">
                <a:effectLst>
                  <a:outerShdw blurRad="38100" dist="38100" dir="2700000" algn="tl">
                    <a:srgbClr val="000000">
                      <a:alpha val="43137"/>
                    </a:srgbClr>
                  </a:outerShdw>
                </a:effectLst>
                <a:latin typeface="Harrington" pitchFamily="82" charset="0"/>
              </a:rPr>
              <a:t>El sustrato también puede causar contratiempos. Si es demasiado fértil, la fragancia de la planta perderá intensidad. Si la tierra es muy húmeda, además de pudrir las raíces, el crecimiento de la planta se ralentizará. </a:t>
            </a:r>
          </a:p>
          <a:p>
            <a:endParaRPr lang="es-ES" sz="2000" b="1" dirty="0">
              <a:effectLst>
                <a:outerShdw blurRad="38100" dist="38100" dir="2700000" algn="tl">
                  <a:srgbClr val="000000">
                    <a:alpha val="43137"/>
                  </a:srgbClr>
                </a:outerShdw>
              </a:effectLst>
              <a:latin typeface="Harrington" pitchFamily="82" charset="0"/>
            </a:endParaRPr>
          </a:p>
        </p:txBody>
      </p:sp>
      <p:sp>
        <p:nvSpPr>
          <p:cNvPr id="6" name="5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7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gradFill flip="none" rotWithShape="1">
            <a:gsLst>
              <a:gs pos="0">
                <a:schemeClr val="bg1"/>
              </a:gs>
              <a:gs pos="50000">
                <a:srgbClr val="5747B9">
                  <a:shade val="67500"/>
                  <a:satMod val="115000"/>
                </a:srgbClr>
              </a:gs>
              <a:gs pos="100000">
                <a:srgbClr val="5747B9">
                  <a:shade val="100000"/>
                  <a:satMod val="115000"/>
                </a:srgbClr>
              </a:gs>
            </a:gsLst>
            <a:path path="circle">
              <a:fillToRect l="50000" t="50000" r="50000" b="50000"/>
            </a:path>
            <a:tileRect/>
          </a:gradFill>
        </p:spPr>
        <p:txBody>
          <a:bodyPr/>
          <a:lstStyle/>
          <a:p>
            <a:endParaRPr lang="es-ES" dirty="0"/>
          </a:p>
        </p:txBody>
      </p:sp>
      <p:pic>
        <p:nvPicPr>
          <p:cNvPr id="3" name="2 Imagen" descr="20100705_1408.jpg"/>
          <p:cNvPicPr>
            <a:picLocks noChangeAspect="1"/>
          </p:cNvPicPr>
          <p:nvPr/>
        </p:nvPicPr>
        <p:blipFill>
          <a:blip r:embed="rId2"/>
          <a:stretch>
            <a:fillRect/>
          </a:stretch>
        </p:blipFill>
        <p:spPr>
          <a:xfrm>
            <a:off x="0" y="0"/>
            <a:ext cx="9144000" cy="6858000"/>
          </a:xfrm>
          <a:prstGeom prst="rect">
            <a:avLst/>
          </a:prstGeom>
        </p:spPr>
      </p:pic>
      <p:sp>
        <p:nvSpPr>
          <p:cNvPr id="28" name="27 Cheurón"/>
          <p:cNvSpPr/>
          <p:nvPr/>
        </p:nvSpPr>
        <p:spPr>
          <a:xfrm rot="2547909">
            <a:off x="2523826" y="1498399"/>
            <a:ext cx="2254649" cy="2003812"/>
          </a:xfrm>
          <a:prstGeom prst="chevron">
            <a:avLst>
              <a:gd name="adj" fmla="val 64609"/>
            </a:avLst>
          </a:prstGeom>
          <a:gradFill flip="none" rotWithShape="1">
            <a:gsLst>
              <a:gs pos="46000">
                <a:srgbClr val="522AE6">
                  <a:alpha val="20000"/>
                </a:srgbClr>
              </a:gs>
              <a:gs pos="50000">
                <a:srgbClr val="9933FF">
                  <a:shade val="67500"/>
                  <a:satMod val="115000"/>
                </a:srgbClr>
              </a:gs>
              <a:gs pos="100000">
                <a:srgbClr val="9933FF">
                  <a:shade val="100000"/>
                  <a:satMod val="115000"/>
                </a:srgbClr>
              </a:gs>
            </a:gsLst>
            <a:path path="shape">
              <a:fillToRect l="50000" t="50000" r="50000" b="50000"/>
            </a:path>
            <a:tileRect/>
          </a:gra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3321026">
            <a:off x="4667092" y="3354528"/>
            <a:ext cx="2254649" cy="2003812"/>
          </a:xfrm>
          <a:prstGeom prst="chevron">
            <a:avLst>
              <a:gd name="adj" fmla="val 64609"/>
            </a:avLst>
          </a:prstGeom>
          <a:gradFill flip="none" rotWithShape="1">
            <a:gsLst>
              <a:gs pos="46000">
                <a:srgbClr val="522AE6">
                  <a:alpha val="20000"/>
                </a:srgbClr>
              </a:gs>
              <a:gs pos="50000">
                <a:srgbClr val="9933FF">
                  <a:shade val="67500"/>
                  <a:satMod val="115000"/>
                </a:srgbClr>
              </a:gs>
              <a:gs pos="100000">
                <a:srgbClr val="9933FF">
                  <a:shade val="100000"/>
                  <a:satMod val="115000"/>
                </a:srgbClr>
              </a:gs>
            </a:gsLst>
            <a:path path="shape">
              <a:fillToRect l="50000" t="50000" r="50000" b="50000"/>
            </a:path>
            <a:tileRect/>
          </a:gra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8427359">
            <a:off x="4594690" y="1559980"/>
            <a:ext cx="2254649" cy="2003812"/>
          </a:xfrm>
          <a:prstGeom prst="chevron">
            <a:avLst>
              <a:gd name="adj" fmla="val 64609"/>
            </a:avLst>
          </a:prstGeom>
          <a:gradFill flip="none" rotWithShape="1">
            <a:gsLst>
              <a:gs pos="46000">
                <a:srgbClr val="522AE6">
                  <a:alpha val="20000"/>
                </a:srgbClr>
              </a:gs>
              <a:gs pos="50000">
                <a:srgbClr val="9933FF">
                  <a:shade val="67500"/>
                  <a:satMod val="115000"/>
                </a:srgbClr>
              </a:gs>
              <a:gs pos="100000">
                <a:srgbClr val="9933FF">
                  <a:shade val="100000"/>
                  <a:satMod val="115000"/>
                </a:srgbClr>
              </a:gs>
            </a:gsLst>
            <a:path path="shape">
              <a:fillToRect l="50000" t="50000" r="50000" b="50000"/>
            </a:path>
            <a:tileRect/>
          </a:gra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19107244">
            <a:off x="2523986" y="3353105"/>
            <a:ext cx="2254649" cy="2003812"/>
          </a:xfrm>
          <a:prstGeom prst="chevron">
            <a:avLst>
              <a:gd name="adj" fmla="val 64609"/>
            </a:avLst>
          </a:prstGeom>
          <a:gradFill flip="none" rotWithShape="1">
            <a:gsLst>
              <a:gs pos="46000">
                <a:srgbClr val="522AE6">
                  <a:alpha val="20000"/>
                </a:srgbClr>
              </a:gs>
              <a:gs pos="50000">
                <a:srgbClr val="9933FF">
                  <a:shade val="67500"/>
                  <a:satMod val="115000"/>
                </a:srgbClr>
              </a:gs>
              <a:gs pos="100000">
                <a:srgbClr val="9933FF">
                  <a:shade val="100000"/>
                  <a:satMod val="115000"/>
                </a:srgbClr>
              </a:gs>
            </a:gsLst>
            <a:path path="shape">
              <a:fillToRect l="50000" t="50000" r="50000" b="50000"/>
            </a:path>
            <a:tileRect/>
          </a:gra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plus(in)">
                                      <p:cBhvr>
                                        <p:cTn id="10" dur="3000"/>
                                        <p:tgtEl>
                                          <p:spTgt spid="28"/>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plus(in)">
                                      <p:cBhvr>
                                        <p:cTn id="13" dur="3000"/>
                                        <p:tgtEl>
                                          <p:spTgt spid="29"/>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plus(in)">
                                      <p:cBhvr>
                                        <p:cTn id="16" dur="3000"/>
                                        <p:tgtEl>
                                          <p:spTgt spid="30"/>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plus(in)">
                                      <p:cBhvr>
                                        <p:cTn id="19" dur="3000"/>
                                        <p:tgtEl>
                                          <p:spTgt spid="31"/>
                                        </p:tgtEl>
                                      </p:cBhvr>
                                    </p:animEffect>
                                  </p:childTnLst>
                                </p:cTn>
                              </p:par>
                              <p:par>
                                <p:cTn id="20" presetID="2" presetClass="entr" presetSubtype="6" fill="hold" grpId="1" nodeType="with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additive="base">
                                        <p:cTn id="22" dur="3000" fill="hold"/>
                                        <p:tgtEl>
                                          <p:spTgt spid="28"/>
                                        </p:tgtEl>
                                        <p:attrNameLst>
                                          <p:attrName>ppt_x</p:attrName>
                                        </p:attrNameLst>
                                      </p:cBhvr>
                                      <p:tavLst>
                                        <p:tav tm="0">
                                          <p:val>
                                            <p:strVal val="1+#ppt_w/2"/>
                                          </p:val>
                                        </p:tav>
                                        <p:tav tm="100000">
                                          <p:val>
                                            <p:strVal val="#ppt_x"/>
                                          </p:val>
                                        </p:tav>
                                      </p:tavLst>
                                    </p:anim>
                                    <p:anim calcmode="lin" valueType="num">
                                      <p:cBhvr additive="base">
                                        <p:cTn id="23" dur="3000" fill="hold"/>
                                        <p:tgtEl>
                                          <p:spTgt spid="28"/>
                                        </p:tgtEl>
                                        <p:attrNameLst>
                                          <p:attrName>ppt_y</p:attrName>
                                        </p:attrNameLst>
                                      </p:cBhvr>
                                      <p:tavLst>
                                        <p:tav tm="0">
                                          <p:val>
                                            <p:strVal val="1+#ppt_h/2"/>
                                          </p:val>
                                        </p:tav>
                                        <p:tav tm="100000">
                                          <p:val>
                                            <p:strVal val="#ppt_y"/>
                                          </p:val>
                                        </p:tav>
                                      </p:tavLst>
                                    </p:anim>
                                  </p:childTnLst>
                                </p:cTn>
                              </p:par>
                              <p:par>
                                <p:cTn id="24" presetID="2" presetClass="entr" presetSubtype="9" fill="hold" grpId="1" nodeType="withEffect">
                                  <p:stCondLst>
                                    <p:cond delay="0"/>
                                  </p:stCondLst>
                                  <p:childTnLst>
                                    <p:set>
                                      <p:cBhvr>
                                        <p:cTn id="25" dur="1" fill="hold">
                                          <p:stCondLst>
                                            <p:cond delay="0"/>
                                          </p:stCondLst>
                                        </p:cTn>
                                        <p:tgtEl>
                                          <p:spTgt spid="29"/>
                                        </p:tgtEl>
                                        <p:attrNameLst>
                                          <p:attrName>style.visibility</p:attrName>
                                        </p:attrNameLst>
                                      </p:cBhvr>
                                      <p:to>
                                        <p:strVal val="visible"/>
                                      </p:to>
                                    </p:set>
                                    <p:anim calcmode="lin" valueType="num">
                                      <p:cBhvr additive="base">
                                        <p:cTn id="26" dur="3000" fill="hold"/>
                                        <p:tgtEl>
                                          <p:spTgt spid="29"/>
                                        </p:tgtEl>
                                        <p:attrNameLst>
                                          <p:attrName>ppt_x</p:attrName>
                                        </p:attrNameLst>
                                      </p:cBhvr>
                                      <p:tavLst>
                                        <p:tav tm="0">
                                          <p:val>
                                            <p:strVal val="0-#ppt_w/2"/>
                                          </p:val>
                                        </p:tav>
                                        <p:tav tm="100000">
                                          <p:val>
                                            <p:strVal val="#ppt_x"/>
                                          </p:val>
                                        </p:tav>
                                      </p:tavLst>
                                    </p:anim>
                                    <p:anim calcmode="lin" valueType="num">
                                      <p:cBhvr additive="base">
                                        <p:cTn id="27" dur="3000" fill="hold"/>
                                        <p:tgtEl>
                                          <p:spTgt spid="29"/>
                                        </p:tgtEl>
                                        <p:attrNameLst>
                                          <p:attrName>ppt_y</p:attrName>
                                        </p:attrNameLst>
                                      </p:cBhvr>
                                      <p:tavLst>
                                        <p:tav tm="0">
                                          <p:val>
                                            <p:strVal val="0-#ppt_h/2"/>
                                          </p:val>
                                        </p:tav>
                                        <p:tav tm="100000">
                                          <p:val>
                                            <p:strVal val="#ppt_y"/>
                                          </p:val>
                                        </p:tav>
                                      </p:tavLst>
                                    </p:anim>
                                  </p:childTnLst>
                                </p:cTn>
                              </p:par>
                              <p:par>
                                <p:cTn id="28" presetID="2" presetClass="entr" presetSubtype="12" fill="hold" grpId="1" nodeType="withEffect">
                                  <p:stCondLst>
                                    <p:cond delay="0"/>
                                  </p:stCondLst>
                                  <p:childTnLst>
                                    <p:set>
                                      <p:cBhvr>
                                        <p:cTn id="29" dur="1" fill="hold">
                                          <p:stCondLst>
                                            <p:cond delay="0"/>
                                          </p:stCondLst>
                                        </p:cTn>
                                        <p:tgtEl>
                                          <p:spTgt spid="30"/>
                                        </p:tgtEl>
                                        <p:attrNameLst>
                                          <p:attrName>style.visibility</p:attrName>
                                        </p:attrNameLst>
                                      </p:cBhvr>
                                      <p:to>
                                        <p:strVal val="visible"/>
                                      </p:to>
                                    </p:set>
                                    <p:anim calcmode="lin" valueType="num">
                                      <p:cBhvr additive="base">
                                        <p:cTn id="30" dur="3000" fill="hold"/>
                                        <p:tgtEl>
                                          <p:spTgt spid="30"/>
                                        </p:tgtEl>
                                        <p:attrNameLst>
                                          <p:attrName>ppt_x</p:attrName>
                                        </p:attrNameLst>
                                      </p:cBhvr>
                                      <p:tavLst>
                                        <p:tav tm="0">
                                          <p:val>
                                            <p:strVal val="0-#ppt_w/2"/>
                                          </p:val>
                                        </p:tav>
                                        <p:tav tm="100000">
                                          <p:val>
                                            <p:strVal val="#ppt_x"/>
                                          </p:val>
                                        </p:tav>
                                      </p:tavLst>
                                    </p:anim>
                                    <p:anim calcmode="lin" valueType="num">
                                      <p:cBhvr additive="base">
                                        <p:cTn id="31" dur="3000" fill="hold"/>
                                        <p:tgtEl>
                                          <p:spTgt spid="30"/>
                                        </p:tgtEl>
                                        <p:attrNameLst>
                                          <p:attrName>ppt_y</p:attrName>
                                        </p:attrNameLst>
                                      </p:cBhvr>
                                      <p:tavLst>
                                        <p:tav tm="0">
                                          <p:val>
                                            <p:strVal val="1+#ppt_h/2"/>
                                          </p:val>
                                        </p:tav>
                                        <p:tav tm="100000">
                                          <p:val>
                                            <p:strVal val="#ppt_y"/>
                                          </p:val>
                                        </p:tav>
                                      </p:tavLst>
                                    </p:anim>
                                  </p:childTnLst>
                                </p:cTn>
                              </p:par>
                              <p:par>
                                <p:cTn id="32" presetID="2" presetClass="entr" presetSubtype="3" fill="hold" grpId="1" nodeType="withEffect">
                                  <p:stCondLst>
                                    <p:cond delay="0"/>
                                  </p:stCondLst>
                                  <p:childTnLst>
                                    <p:set>
                                      <p:cBhvr>
                                        <p:cTn id="33" dur="1" fill="hold">
                                          <p:stCondLst>
                                            <p:cond delay="0"/>
                                          </p:stCondLst>
                                        </p:cTn>
                                        <p:tgtEl>
                                          <p:spTgt spid="31"/>
                                        </p:tgtEl>
                                        <p:attrNameLst>
                                          <p:attrName>style.visibility</p:attrName>
                                        </p:attrNameLst>
                                      </p:cBhvr>
                                      <p:to>
                                        <p:strVal val="visible"/>
                                      </p:to>
                                    </p:set>
                                    <p:anim calcmode="lin" valueType="num">
                                      <p:cBhvr additive="base">
                                        <p:cTn id="34" dur="3000" fill="hold"/>
                                        <p:tgtEl>
                                          <p:spTgt spid="31"/>
                                        </p:tgtEl>
                                        <p:attrNameLst>
                                          <p:attrName>ppt_x</p:attrName>
                                        </p:attrNameLst>
                                      </p:cBhvr>
                                      <p:tavLst>
                                        <p:tav tm="0">
                                          <p:val>
                                            <p:strVal val="1+#ppt_w/2"/>
                                          </p:val>
                                        </p:tav>
                                        <p:tav tm="100000">
                                          <p:val>
                                            <p:strVal val="#ppt_x"/>
                                          </p:val>
                                        </p:tav>
                                      </p:tavLst>
                                    </p:anim>
                                    <p:anim calcmode="lin" valueType="num">
                                      <p:cBhvr additive="base">
                                        <p:cTn id="35" dur="3000" fill="hold"/>
                                        <p:tgtEl>
                                          <p:spTgt spid="31"/>
                                        </p:tgtEl>
                                        <p:attrNameLst>
                                          <p:attrName>ppt_y</p:attrName>
                                        </p:attrNameLst>
                                      </p:cBhvr>
                                      <p:tavLst>
                                        <p:tav tm="0">
                                          <p:val>
                                            <p:strVal val="0-#ppt_h/2"/>
                                          </p:val>
                                        </p:tav>
                                        <p:tav tm="100000">
                                          <p:val>
                                            <p:strVal val="#ppt_y"/>
                                          </p:val>
                                        </p:tav>
                                      </p:tavLst>
                                    </p:anim>
                                  </p:childTnLst>
                                </p:cTn>
                              </p:par>
                            </p:childTnLst>
                          </p:cTn>
                        </p:par>
                        <p:par>
                          <p:cTn id="36" fill="hold">
                            <p:stCondLst>
                              <p:cond delay="3000"/>
                            </p:stCondLst>
                            <p:childTnLst>
                              <p:par>
                                <p:cTn id="37" presetID="2" presetClass="exit" presetSubtype="6" fill="hold" grpId="2" nodeType="afterEffect">
                                  <p:stCondLst>
                                    <p:cond delay="0"/>
                                  </p:stCondLst>
                                  <p:childTnLst>
                                    <p:anim calcmode="lin" valueType="num">
                                      <p:cBhvr additive="base">
                                        <p:cTn id="38" dur="3000"/>
                                        <p:tgtEl>
                                          <p:spTgt spid="28"/>
                                        </p:tgtEl>
                                        <p:attrNameLst>
                                          <p:attrName>ppt_x</p:attrName>
                                        </p:attrNameLst>
                                      </p:cBhvr>
                                      <p:tavLst>
                                        <p:tav tm="0">
                                          <p:val>
                                            <p:strVal val="ppt_x"/>
                                          </p:val>
                                        </p:tav>
                                        <p:tav tm="100000">
                                          <p:val>
                                            <p:strVal val="1+ppt_w/2"/>
                                          </p:val>
                                        </p:tav>
                                      </p:tavLst>
                                    </p:anim>
                                    <p:anim calcmode="lin" valueType="num">
                                      <p:cBhvr additive="base">
                                        <p:cTn id="39" dur="3000"/>
                                        <p:tgtEl>
                                          <p:spTgt spid="28"/>
                                        </p:tgtEl>
                                        <p:attrNameLst>
                                          <p:attrName>ppt_y</p:attrName>
                                        </p:attrNameLst>
                                      </p:cBhvr>
                                      <p:tavLst>
                                        <p:tav tm="0">
                                          <p:val>
                                            <p:strVal val="ppt_y"/>
                                          </p:val>
                                        </p:tav>
                                        <p:tav tm="100000">
                                          <p:val>
                                            <p:strVal val="1+ppt_h/2"/>
                                          </p:val>
                                        </p:tav>
                                      </p:tavLst>
                                    </p:anim>
                                    <p:set>
                                      <p:cBhvr>
                                        <p:cTn id="40" dur="1" fill="hold">
                                          <p:stCondLst>
                                            <p:cond delay="2999"/>
                                          </p:stCondLst>
                                        </p:cTn>
                                        <p:tgtEl>
                                          <p:spTgt spid="28"/>
                                        </p:tgtEl>
                                        <p:attrNameLst>
                                          <p:attrName>style.visibility</p:attrName>
                                        </p:attrNameLst>
                                      </p:cBhvr>
                                      <p:to>
                                        <p:strVal val="hidden"/>
                                      </p:to>
                                    </p:set>
                                  </p:childTnLst>
                                </p:cTn>
                              </p:par>
                              <p:par>
                                <p:cTn id="41" presetID="2" presetClass="exit" presetSubtype="9" fill="hold" grpId="2" nodeType="withEffect">
                                  <p:stCondLst>
                                    <p:cond delay="0"/>
                                  </p:stCondLst>
                                  <p:childTnLst>
                                    <p:anim calcmode="lin" valueType="num">
                                      <p:cBhvr additive="base">
                                        <p:cTn id="42" dur="3000"/>
                                        <p:tgtEl>
                                          <p:spTgt spid="29"/>
                                        </p:tgtEl>
                                        <p:attrNameLst>
                                          <p:attrName>ppt_x</p:attrName>
                                        </p:attrNameLst>
                                      </p:cBhvr>
                                      <p:tavLst>
                                        <p:tav tm="0">
                                          <p:val>
                                            <p:strVal val="ppt_x"/>
                                          </p:val>
                                        </p:tav>
                                        <p:tav tm="100000">
                                          <p:val>
                                            <p:strVal val="0-ppt_w/2"/>
                                          </p:val>
                                        </p:tav>
                                      </p:tavLst>
                                    </p:anim>
                                    <p:anim calcmode="lin" valueType="num">
                                      <p:cBhvr additive="base">
                                        <p:cTn id="43" dur="3000"/>
                                        <p:tgtEl>
                                          <p:spTgt spid="29"/>
                                        </p:tgtEl>
                                        <p:attrNameLst>
                                          <p:attrName>ppt_y</p:attrName>
                                        </p:attrNameLst>
                                      </p:cBhvr>
                                      <p:tavLst>
                                        <p:tav tm="0">
                                          <p:val>
                                            <p:strVal val="ppt_y"/>
                                          </p:val>
                                        </p:tav>
                                        <p:tav tm="100000">
                                          <p:val>
                                            <p:strVal val="0-ppt_h/2"/>
                                          </p:val>
                                        </p:tav>
                                      </p:tavLst>
                                    </p:anim>
                                    <p:set>
                                      <p:cBhvr>
                                        <p:cTn id="44" dur="1" fill="hold">
                                          <p:stCondLst>
                                            <p:cond delay="2999"/>
                                          </p:stCondLst>
                                        </p:cTn>
                                        <p:tgtEl>
                                          <p:spTgt spid="29"/>
                                        </p:tgtEl>
                                        <p:attrNameLst>
                                          <p:attrName>style.visibility</p:attrName>
                                        </p:attrNameLst>
                                      </p:cBhvr>
                                      <p:to>
                                        <p:strVal val="hidden"/>
                                      </p:to>
                                    </p:set>
                                  </p:childTnLst>
                                </p:cTn>
                              </p:par>
                              <p:par>
                                <p:cTn id="45" presetID="2" presetClass="exit" presetSubtype="12" fill="hold" grpId="2" nodeType="withEffect">
                                  <p:stCondLst>
                                    <p:cond delay="0"/>
                                  </p:stCondLst>
                                  <p:childTnLst>
                                    <p:anim calcmode="lin" valueType="num">
                                      <p:cBhvr additive="base">
                                        <p:cTn id="46" dur="3000"/>
                                        <p:tgtEl>
                                          <p:spTgt spid="30"/>
                                        </p:tgtEl>
                                        <p:attrNameLst>
                                          <p:attrName>ppt_x</p:attrName>
                                        </p:attrNameLst>
                                      </p:cBhvr>
                                      <p:tavLst>
                                        <p:tav tm="0">
                                          <p:val>
                                            <p:strVal val="ppt_x"/>
                                          </p:val>
                                        </p:tav>
                                        <p:tav tm="100000">
                                          <p:val>
                                            <p:strVal val="0-ppt_w/2"/>
                                          </p:val>
                                        </p:tav>
                                      </p:tavLst>
                                    </p:anim>
                                    <p:anim calcmode="lin" valueType="num">
                                      <p:cBhvr additive="base">
                                        <p:cTn id="47" dur="3000"/>
                                        <p:tgtEl>
                                          <p:spTgt spid="30"/>
                                        </p:tgtEl>
                                        <p:attrNameLst>
                                          <p:attrName>ppt_y</p:attrName>
                                        </p:attrNameLst>
                                      </p:cBhvr>
                                      <p:tavLst>
                                        <p:tav tm="0">
                                          <p:val>
                                            <p:strVal val="ppt_y"/>
                                          </p:val>
                                        </p:tav>
                                        <p:tav tm="100000">
                                          <p:val>
                                            <p:strVal val="1+ppt_h/2"/>
                                          </p:val>
                                        </p:tav>
                                      </p:tavLst>
                                    </p:anim>
                                    <p:set>
                                      <p:cBhvr>
                                        <p:cTn id="48" dur="1" fill="hold">
                                          <p:stCondLst>
                                            <p:cond delay="2999"/>
                                          </p:stCondLst>
                                        </p:cTn>
                                        <p:tgtEl>
                                          <p:spTgt spid="30"/>
                                        </p:tgtEl>
                                        <p:attrNameLst>
                                          <p:attrName>style.visibility</p:attrName>
                                        </p:attrNameLst>
                                      </p:cBhvr>
                                      <p:to>
                                        <p:strVal val="hidden"/>
                                      </p:to>
                                    </p:set>
                                  </p:childTnLst>
                                </p:cTn>
                              </p:par>
                              <p:par>
                                <p:cTn id="49" presetID="2" presetClass="exit" presetSubtype="3" fill="hold" grpId="2" nodeType="withEffect">
                                  <p:stCondLst>
                                    <p:cond delay="0"/>
                                  </p:stCondLst>
                                  <p:childTnLst>
                                    <p:anim calcmode="lin" valueType="num">
                                      <p:cBhvr additive="base">
                                        <p:cTn id="50" dur="3000"/>
                                        <p:tgtEl>
                                          <p:spTgt spid="31"/>
                                        </p:tgtEl>
                                        <p:attrNameLst>
                                          <p:attrName>ppt_x</p:attrName>
                                        </p:attrNameLst>
                                      </p:cBhvr>
                                      <p:tavLst>
                                        <p:tav tm="0">
                                          <p:val>
                                            <p:strVal val="ppt_x"/>
                                          </p:val>
                                        </p:tav>
                                        <p:tav tm="100000">
                                          <p:val>
                                            <p:strVal val="1+ppt_w/2"/>
                                          </p:val>
                                        </p:tav>
                                      </p:tavLst>
                                    </p:anim>
                                    <p:anim calcmode="lin" valueType="num">
                                      <p:cBhvr additive="base">
                                        <p:cTn id="51" dur="3000"/>
                                        <p:tgtEl>
                                          <p:spTgt spid="31"/>
                                        </p:tgtEl>
                                        <p:attrNameLst>
                                          <p:attrName>ppt_y</p:attrName>
                                        </p:attrNameLst>
                                      </p:cBhvr>
                                      <p:tavLst>
                                        <p:tav tm="0">
                                          <p:val>
                                            <p:strVal val="ppt_y"/>
                                          </p:val>
                                        </p:tav>
                                        <p:tav tm="100000">
                                          <p:val>
                                            <p:strVal val="0-ppt_h/2"/>
                                          </p:val>
                                        </p:tav>
                                      </p:tavLst>
                                    </p:anim>
                                    <p:set>
                                      <p:cBhvr>
                                        <p:cTn id="52" dur="1" fill="hold">
                                          <p:stCondLst>
                                            <p:cond delay="2999"/>
                                          </p:stCondLst>
                                        </p:cTn>
                                        <p:tgtEl>
                                          <p:spTgt spid="31"/>
                                        </p:tgtEl>
                                        <p:attrNameLst>
                                          <p:attrName>style.visibility</p:attrName>
                                        </p:attrNameLst>
                                      </p:cBhvr>
                                      <p:to>
                                        <p:strVal val="hidden"/>
                                      </p:to>
                                    </p:set>
                                  </p:childTnLst>
                                </p:cTn>
                              </p:par>
                              <p:par>
                                <p:cTn id="53" presetID="13" presetClass="exit" presetSubtype="32" fill="hold" grpId="3" nodeType="withEffect">
                                  <p:stCondLst>
                                    <p:cond delay="0"/>
                                  </p:stCondLst>
                                  <p:childTnLst>
                                    <p:animEffect transition="out" filter="plus(out)">
                                      <p:cBhvr>
                                        <p:cTn id="54" dur="3000"/>
                                        <p:tgtEl>
                                          <p:spTgt spid="28"/>
                                        </p:tgtEl>
                                      </p:cBhvr>
                                    </p:animEffect>
                                    <p:set>
                                      <p:cBhvr>
                                        <p:cTn id="55" dur="1" fill="hold">
                                          <p:stCondLst>
                                            <p:cond delay="2999"/>
                                          </p:stCondLst>
                                        </p:cTn>
                                        <p:tgtEl>
                                          <p:spTgt spid="28"/>
                                        </p:tgtEl>
                                        <p:attrNameLst>
                                          <p:attrName>style.visibility</p:attrName>
                                        </p:attrNameLst>
                                      </p:cBhvr>
                                      <p:to>
                                        <p:strVal val="hidden"/>
                                      </p:to>
                                    </p:set>
                                  </p:childTnLst>
                                </p:cTn>
                              </p:par>
                              <p:par>
                                <p:cTn id="56" presetID="13" presetClass="exit" presetSubtype="32" fill="hold" grpId="3" nodeType="withEffect">
                                  <p:stCondLst>
                                    <p:cond delay="0"/>
                                  </p:stCondLst>
                                  <p:childTnLst>
                                    <p:animEffect transition="out" filter="plus(out)">
                                      <p:cBhvr>
                                        <p:cTn id="57" dur="3000"/>
                                        <p:tgtEl>
                                          <p:spTgt spid="29"/>
                                        </p:tgtEl>
                                      </p:cBhvr>
                                    </p:animEffect>
                                    <p:set>
                                      <p:cBhvr>
                                        <p:cTn id="58" dur="1" fill="hold">
                                          <p:stCondLst>
                                            <p:cond delay="2999"/>
                                          </p:stCondLst>
                                        </p:cTn>
                                        <p:tgtEl>
                                          <p:spTgt spid="29"/>
                                        </p:tgtEl>
                                        <p:attrNameLst>
                                          <p:attrName>style.visibility</p:attrName>
                                        </p:attrNameLst>
                                      </p:cBhvr>
                                      <p:to>
                                        <p:strVal val="hidden"/>
                                      </p:to>
                                    </p:set>
                                  </p:childTnLst>
                                </p:cTn>
                              </p:par>
                              <p:par>
                                <p:cTn id="59" presetID="13" presetClass="exit" presetSubtype="32" fill="hold" grpId="3" nodeType="withEffect">
                                  <p:stCondLst>
                                    <p:cond delay="0"/>
                                  </p:stCondLst>
                                  <p:childTnLst>
                                    <p:animEffect transition="out" filter="plus(out)">
                                      <p:cBhvr>
                                        <p:cTn id="60" dur="3000"/>
                                        <p:tgtEl>
                                          <p:spTgt spid="30"/>
                                        </p:tgtEl>
                                      </p:cBhvr>
                                    </p:animEffect>
                                    <p:set>
                                      <p:cBhvr>
                                        <p:cTn id="61" dur="1" fill="hold">
                                          <p:stCondLst>
                                            <p:cond delay="2999"/>
                                          </p:stCondLst>
                                        </p:cTn>
                                        <p:tgtEl>
                                          <p:spTgt spid="30"/>
                                        </p:tgtEl>
                                        <p:attrNameLst>
                                          <p:attrName>style.visibility</p:attrName>
                                        </p:attrNameLst>
                                      </p:cBhvr>
                                      <p:to>
                                        <p:strVal val="hidden"/>
                                      </p:to>
                                    </p:set>
                                  </p:childTnLst>
                                </p:cTn>
                              </p:par>
                              <p:par>
                                <p:cTn id="62" presetID="13" presetClass="exit" presetSubtype="32" fill="hold" grpId="3" nodeType="withEffect">
                                  <p:stCondLst>
                                    <p:cond delay="0"/>
                                  </p:stCondLst>
                                  <p:childTnLst>
                                    <p:animEffect transition="out" filter="plus(out)">
                                      <p:cBhvr>
                                        <p:cTn id="63" dur="3000"/>
                                        <p:tgtEl>
                                          <p:spTgt spid="31"/>
                                        </p:tgtEl>
                                      </p:cBhvr>
                                    </p:animEffect>
                                    <p:set>
                                      <p:cBhvr>
                                        <p:cTn id="64" dur="1" fill="hold">
                                          <p:stCondLst>
                                            <p:cond delay="2999"/>
                                          </p:stCondLst>
                                        </p:cTn>
                                        <p:tgtEl>
                                          <p:spTgt spid="31"/>
                                        </p:tgtEl>
                                        <p:attrNameLst>
                                          <p:attrName>style.visibility</p:attrName>
                                        </p:attrNameLst>
                                      </p:cBhvr>
                                      <p:to>
                                        <p:strVal val="hidden"/>
                                      </p:to>
                                    </p:set>
                                  </p:childTnLst>
                                </p:cTn>
                              </p:par>
                              <p:par>
                                <p:cTn id="65" presetID="23" presetClass="entr" presetSubtype="288" fill="hold" nodeType="withEffect">
                                  <p:stCondLst>
                                    <p:cond delay="0"/>
                                  </p:stCondLst>
                                  <p:childTnLst>
                                    <p:set>
                                      <p:cBhvr>
                                        <p:cTn id="66" dur="1" fill="hold">
                                          <p:stCondLst>
                                            <p:cond delay="0"/>
                                          </p:stCondLst>
                                        </p:cTn>
                                        <p:tgtEl>
                                          <p:spTgt spid="3"/>
                                        </p:tgtEl>
                                        <p:attrNameLst>
                                          <p:attrName>style.visibility</p:attrName>
                                        </p:attrNameLst>
                                      </p:cBhvr>
                                      <p:to>
                                        <p:strVal val="visible"/>
                                      </p:to>
                                    </p:set>
                                    <p:anim calcmode="lin" valueType="num">
                                      <p:cBhvr>
                                        <p:cTn id="67" dur="3000" fill="hold"/>
                                        <p:tgtEl>
                                          <p:spTgt spid="3"/>
                                        </p:tgtEl>
                                        <p:attrNameLst>
                                          <p:attrName>ppt_w</p:attrName>
                                        </p:attrNameLst>
                                      </p:cBhvr>
                                      <p:tavLst>
                                        <p:tav tm="0">
                                          <p:val>
                                            <p:strVal val="4/3*#ppt_w"/>
                                          </p:val>
                                        </p:tav>
                                        <p:tav tm="100000">
                                          <p:val>
                                            <p:strVal val="#ppt_w"/>
                                          </p:val>
                                        </p:tav>
                                      </p:tavLst>
                                    </p:anim>
                                    <p:anim calcmode="lin" valueType="num">
                                      <p:cBhvr>
                                        <p:cTn id="68" dur="3000" fill="hold"/>
                                        <p:tgtEl>
                                          <p:spTgt spid="3"/>
                                        </p:tgtEl>
                                        <p:attrNameLst>
                                          <p:attrName>ppt_h</p:attrName>
                                        </p:attrNameLst>
                                      </p:cBhvr>
                                      <p:tavLst>
                                        <p:tav tm="0">
                                          <p:val>
                                            <p:strVal val="4/3*#ppt_h"/>
                                          </p:val>
                                        </p:tav>
                                        <p:tav tm="100000">
                                          <p:val>
                                            <p:strVal val="#ppt_h"/>
                                          </p:val>
                                        </p:tav>
                                      </p:tavLst>
                                    </p:anim>
                                  </p:childTnLst>
                                </p:cTn>
                              </p:par>
                              <p:par>
                                <p:cTn id="69" presetID="4" presetClass="entr" presetSubtype="32" fill="hold" nodeType="withEffect">
                                  <p:stCondLst>
                                    <p:cond delay="0"/>
                                  </p:stCondLst>
                                  <p:childTnLst>
                                    <p:set>
                                      <p:cBhvr>
                                        <p:cTn id="70" dur="1" fill="hold">
                                          <p:stCondLst>
                                            <p:cond delay="0"/>
                                          </p:stCondLst>
                                        </p:cTn>
                                        <p:tgtEl>
                                          <p:spTgt spid="3"/>
                                        </p:tgtEl>
                                        <p:attrNameLst>
                                          <p:attrName>style.visibility</p:attrName>
                                        </p:attrNameLst>
                                      </p:cBhvr>
                                      <p:to>
                                        <p:strVal val="visible"/>
                                      </p:to>
                                    </p:set>
                                    <p:animEffect transition="in" filter="box(out)">
                                      <p:cBhvr>
                                        <p:cTn id="71"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solidFill>
            <a:srgbClr val="441B8D"/>
          </a:solidFill>
        </p:spPr>
        <p:txBody>
          <a:bodyPr/>
          <a:lstStyle/>
          <a:p>
            <a:endParaRPr lang="es-ES" dirty="0"/>
          </a:p>
        </p:txBody>
      </p:sp>
      <p:pic>
        <p:nvPicPr>
          <p:cNvPr id="3" name="2 Imagen" descr="lavender-girl-desktop-background-534960.jpg"/>
          <p:cNvPicPr>
            <a:picLocks noChangeAspect="1"/>
          </p:cNvPicPr>
          <p:nvPr/>
        </p:nvPicPr>
        <p:blipFill>
          <a:blip r:embed="rId2"/>
          <a:stretch>
            <a:fillRect/>
          </a:stretch>
        </p:blipFill>
        <p:spPr>
          <a:xfrm>
            <a:off x="0" y="0"/>
            <a:ext cx="9144000" cy="6858001"/>
          </a:xfrm>
          <a:prstGeom prst="rect">
            <a:avLst/>
          </a:prstGeom>
        </p:spPr>
      </p:pic>
      <p:sp>
        <p:nvSpPr>
          <p:cNvPr id="12" name="11 Luna"/>
          <p:cNvSpPr/>
          <p:nvPr/>
        </p:nvSpPr>
        <p:spPr>
          <a:xfrm>
            <a:off x="4786314" y="0"/>
            <a:ext cx="4357686" cy="6858000"/>
          </a:xfrm>
          <a:prstGeom prst="moon">
            <a:avLst>
              <a:gd name="adj" fmla="val 6872"/>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flipH="1">
            <a:off x="0" y="0"/>
            <a:ext cx="4572032" cy="6858000"/>
          </a:xfrm>
          <a:prstGeom prst="moon">
            <a:avLst>
              <a:gd name="adj" fmla="val 6081"/>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5643570" y="0"/>
            <a:ext cx="3500430" cy="6858000"/>
          </a:xfrm>
          <a:prstGeom prst="moon">
            <a:avLst>
              <a:gd name="adj" fmla="val 7898"/>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a:off x="6357950" y="0"/>
            <a:ext cx="2786050" cy="6858000"/>
          </a:xfrm>
          <a:prstGeom prst="moon">
            <a:avLst>
              <a:gd name="adj" fmla="val 8765"/>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7000892" y="0"/>
            <a:ext cx="2143108" cy="6858000"/>
          </a:xfrm>
          <a:prstGeom prst="moon">
            <a:avLst>
              <a:gd name="adj" fmla="val 11129"/>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flipH="1">
            <a:off x="0" y="0"/>
            <a:ext cx="3786182" cy="6858000"/>
          </a:xfrm>
          <a:prstGeom prst="moon">
            <a:avLst>
              <a:gd name="adj" fmla="val 6888"/>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flipH="1">
            <a:off x="0" y="0"/>
            <a:ext cx="3062278" cy="6858000"/>
          </a:xfrm>
          <a:prstGeom prst="moon">
            <a:avLst>
              <a:gd name="adj" fmla="val 8189"/>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flipH="1">
            <a:off x="0" y="0"/>
            <a:ext cx="2357422" cy="6858000"/>
          </a:xfrm>
          <a:prstGeom prst="moon">
            <a:avLst>
              <a:gd name="adj" fmla="val 8917"/>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2"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3000" fill="hold"/>
                                        <p:tgtEl>
                                          <p:spTgt spid="13"/>
                                        </p:tgtEl>
                                        <p:attrNameLst>
                                          <p:attrName>ppt_x</p:attrName>
                                        </p:attrNameLst>
                                      </p:cBhvr>
                                      <p:tavLst>
                                        <p:tav tm="0">
                                          <p:val>
                                            <p:strVal val="1+#ppt_w/2"/>
                                          </p:val>
                                        </p:tav>
                                        <p:tav tm="100000">
                                          <p:val>
                                            <p:strVal val="#ppt_x"/>
                                          </p:val>
                                        </p:tav>
                                      </p:tavLst>
                                    </p:anim>
                                    <p:anim calcmode="lin" valueType="num">
                                      <p:cBhvr additive="base">
                                        <p:cTn id="11" dur="3000" fill="hold"/>
                                        <p:tgtEl>
                                          <p:spTgt spid="1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additive="base">
                                        <p:cTn id="14" dur="3000" fill="hold"/>
                                        <p:tgtEl>
                                          <p:spTgt spid="17"/>
                                        </p:tgtEl>
                                        <p:attrNameLst>
                                          <p:attrName>ppt_x</p:attrName>
                                        </p:attrNameLst>
                                      </p:cBhvr>
                                      <p:tavLst>
                                        <p:tav tm="0">
                                          <p:val>
                                            <p:strVal val="1+#ppt_w/2"/>
                                          </p:val>
                                        </p:tav>
                                        <p:tav tm="100000">
                                          <p:val>
                                            <p:strVal val="#ppt_x"/>
                                          </p:val>
                                        </p:tav>
                                      </p:tavLst>
                                    </p:anim>
                                    <p:anim calcmode="lin" valueType="num">
                                      <p:cBhvr additive="base">
                                        <p:cTn id="15" dur="3000" fill="hold"/>
                                        <p:tgtEl>
                                          <p:spTgt spid="1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3000" fill="hold"/>
                                        <p:tgtEl>
                                          <p:spTgt spid="18"/>
                                        </p:tgtEl>
                                        <p:attrNameLst>
                                          <p:attrName>ppt_x</p:attrName>
                                        </p:attrNameLst>
                                      </p:cBhvr>
                                      <p:tavLst>
                                        <p:tav tm="0">
                                          <p:val>
                                            <p:strVal val="1+#ppt_w/2"/>
                                          </p:val>
                                        </p:tav>
                                        <p:tav tm="100000">
                                          <p:val>
                                            <p:strVal val="#ppt_x"/>
                                          </p:val>
                                        </p:tav>
                                      </p:tavLst>
                                    </p:anim>
                                    <p:anim calcmode="lin" valueType="num">
                                      <p:cBhvr additive="base">
                                        <p:cTn id="19" dur="3000" fill="hold"/>
                                        <p:tgtEl>
                                          <p:spTgt spid="1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3000" fill="hold"/>
                                        <p:tgtEl>
                                          <p:spTgt spid="19"/>
                                        </p:tgtEl>
                                        <p:attrNameLst>
                                          <p:attrName>ppt_x</p:attrName>
                                        </p:attrNameLst>
                                      </p:cBhvr>
                                      <p:tavLst>
                                        <p:tav tm="0">
                                          <p:val>
                                            <p:strVal val="1+#ppt_w/2"/>
                                          </p:val>
                                        </p:tav>
                                        <p:tav tm="100000">
                                          <p:val>
                                            <p:strVal val="#ppt_x"/>
                                          </p:val>
                                        </p:tav>
                                      </p:tavLst>
                                    </p:anim>
                                    <p:anim calcmode="lin" valueType="num">
                                      <p:cBhvr additive="base">
                                        <p:cTn id="23" dur="3000" fill="hold"/>
                                        <p:tgtEl>
                                          <p:spTgt spid="1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0-#ppt_w/2"/>
                                          </p:val>
                                        </p:tav>
                                        <p:tav tm="100000">
                                          <p:val>
                                            <p:strVal val="#ppt_x"/>
                                          </p:val>
                                        </p:tav>
                                      </p:tavLst>
                                    </p:anim>
                                    <p:anim calcmode="lin" valueType="num">
                                      <p:cBhvr additive="base">
                                        <p:cTn id="27" dur="3000" fill="hold"/>
                                        <p:tgtEl>
                                          <p:spTgt spid="12"/>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0-#ppt_w/2"/>
                                          </p:val>
                                        </p:tav>
                                        <p:tav tm="100000">
                                          <p:val>
                                            <p:strVal val="#ppt_x"/>
                                          </p:val>
                                        </p:tav>
                                      </p:tavLst>
                                    </p:anim>
                                    <p:anim calcmode="lin" valueType="num">
                                      <p:cBhvr additive="base">
                                        <p:cTn id="31" dur="3000" fill="hold"/>
                                        <p:tgtEl>
                                          <p:spTgt spid="14"/>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0-#ppt_w/2"/>
                                          </p:val>
                                        </p:tav>
                                        <p:tav tm="100000">
                                          <p:val>
                                            <p:strVal val="#ppt_x"/>
                                          </p:val>
                                        </p:tav>
                                      </p:tavLst>
                                    </p:anim>
                                    <p:anim calcmode="lin" valueType="num">
                                      <p:cBhvr additive="base">
                                        <p:cTn id="35" dur="3000" fill="hold"/>
                                        <p:tgtEl>
                                          <p:spTgt spid="15"/>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3000" fill="hold"/>
                                        <p:tgtEl>
                                          <p:spTgt spid="16"/>
                                        </p:tgtEl>
                                        <p:attrNameLst>
                                          <p:attrName>ppt_x</p:attrName>
                                        </p:attrNameLst>
                                      </p:cBhvr>
                                      <p:tavLst>
                                        <p:tav tm="0">
                                          <p:val>
                                            <p:strVal val="0-#ppt_w/2"/>
                                          </p:val>
                                        </p:tav>
                                        <p:tav tm="100000">
                                          <p:val>
                                            <p:strVal val="#ppt_x"/>
                                          </p:val>
                                        </p:tav>
                                      </p:tavLst>
                                    </p:anim>
                                    <p:anim calcmode="lin" valueType="num">
                                      <p:cBhvr additive="base">
                                        <p:cTn id="39" dur="3000" fill="hold"/>
                                        <p:tgtEl>
                                          <p:spTgt spid="16"/>
                                        </p:tgtEl>
                                        <p:attrNameLst>
                                          <p:attrName>ppt_y</p:attrName>
                                        </p:attrNameLst>
                                      </p:cBhvr>
                                      <p:tavLst>
                                        <p:tav tm="0">
                                          <p:val>
                                            <p:strVal val="#ppt_y"/>
                                          </p:val>
                                        </p:tav>
                                        <p:tav tm="100000">
                                          <p:val>
                                            <p:strVal val="#ppt_y"/>
                                          </p:val>
                                        </p:tav>
                                      </p:tavLst>
                                    </p:anim>
                                  </p:childTnLst>
                                </p:cTn>
                              </p:par>
                              <p:par>
                                <p:cTn id="40" presetID="5" presetClass="entr" presetSubtype="5" fill="hold" grpId="1" nodeType="with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checkerboard(down)">
                                      <p:cBhvr>
                                        <p:cTn id="42" dur="3000"/>
                                        <p:tgtEl>
                                          <p:spTgt spid="13"/>
                                        </p:tgtEl>
                                      </p:cBhvr>
                                    </p:animEffect>
                                  </p:childTnLst>
                                </p:cTn>
                              </p:par>
                              <p:par>
                                <p:cTn id="43" presetID="5" presetClass="entr" presetSubtype="5" fill="hold" grpId="1" nodeType="with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checkerboard(down)">
                                      <p:cBhvr>
                                        <p:cTn id="45" dur="3000"/>
                                        <p:tgtEl>
                                          <p:spTgt spid="17"/>
                                        </p:tgtEl>
                                      </p:cBhvr>
                                    </p:animEffect>
                                  </p:childTnLst>
                                </p:cTn>
                              </p:par>
                              <p:par>
                                <p:cTn id="46" presetID="5" presetClass="entr" presetSubtype="5" fill="hold" grpId="1" nodeType="with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checkerboard(down)">
                                      <p:cBhvr>
                                        <p:cTn id="48" dur="3000"/>
                                        <p:tgtEl>
                                          <p:spTgt spid="18"/>
                                        </p:tgtEl>
                                      </p:cBhvr>
                                    </p:animEffect>
                                  </p:childTnLst>
                                </p:cTn>
                              </p:par>
                              <p:par>
                                <p:cTn id="49" presetID="5" presetClass="entr" presetSubtype="5" fill="hold" grpId="1" nodeType="with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checkerboard(down)">
                                      <p:cBhvr>
                                        <p:cTn id="51" dur="3000"/>
                                        <p:tgtEl>
                                          <p:spTgt spid="19"/>
                                        </p:tgtEl>
                                      </p:cBhvr>
                                    </p:animEffect>
                                  </p:childTnLst>
                                </p:cTn>
                              </p:par>
                              <p:par>
                                <p:cTn id="52" presetID="5" presetClass="entr" presetSubtype="5" fill="hold" grpId="1" nodeType="with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checkerboard(down)">
                                      <p:cBhvr>
                                        <p:cTn id="54" dur="3000"/>
                                        <p:tgtEl>
                                          <p:spTgt spid="12"/>
                                        </p:tgtEl>
                                      </p:cBhvr>
                                    </p:animEffect>
                                  </p:childTnLst>
                                </p:cTn>
                              </p:par>
                              <p:par>
                                <p:cTn id="55" presetID="5" presetClass="entr" presetSubtype="5" fill="hold" grpId="1" nodeType="with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checkerboard(down)">
                                      <p:cBhvr>
                                        <p:cTn id="57" dur="3000"/>
                                        <p:tgtEl>
                                          <p:spTgt spid="14"/>
                                        </p:tgtEl>
                                      </p:cBhvr>
                                    </p:animEffect>
                                  </p:childTnLst>
                                </p:cTn>
                              </p:par>
                              <p:par>
                                <p:cTn id="58" presetID="5" presetClass="entr" presetSubtype="5" fill="hold" grpId="1"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checkerboard(down)">
                                      <p:cBhvr>
                                        <p:cTn id="60" dur="3000"/>
                                        <p:tgtEl>
                                          <p:spTgt spid="15"/>
                                        </p:tgtEl>
                                      </p:cBhvr>
                                    </p:animEffect>
                                  </p:childTnLst>
                                </p:cTn>
                              </p:par>
                              <p:par>
                                <p:cTn id="61" presetID="5" presetClass="entr" presetSubtype="5" fill="hold" grpId="1" nodeType="with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checkerboard(down)">
                                      <p:cBhvr>
                                        <p:cTn id="63" dur="3000"/>
                                        <p:tgtEl>
                                          <p:spTgt spid="16"/>
                                        </p:tgtEl>
                                      </p:cBhvr>
                                    </p:animEffect>
                                  </p:childTnLst>
                                </p:cTn>
                              </p:par>
                            </p:childTnLst>
                          </p:cTn>
                        </p:par>
                        <p:par>
                          <p:cTn id="64" fill="hold">
                            <p:stCondLst>
                              <p:cond delay="3000"/>
                            </p:stCondLst>
                            <p:childTnLst>
                              <p:par>
                                <p:cTn id="65" presetID="17" presetClass="exit" presetSubtype="8" fill="hold" grpId="2" nodeType="afterEffect">
                                  <p:stCondLst>
                                    <p:cond delay="0"/>
                                  </p:stCondLst>
                                  <p:childTnLst>
                                    <p:anim calcmode="lin" valueType="num">
                                      <p:cBhvr>
                                        <p:cTn id="66" dur="3000"/>
                                        <p:tgtEl>
                                          <p:spTgt spid="13"/>
                                        </p:tgtEl>
                                        <p:attrNameLst>
                                          <p:attrName>ppt_x</p:attrName>
                                        </p:attrNameLst>
                                      </p:cBhvr>
                                      <p:tavLst>
                                        <p:tav tm="0">
                                          <p:val>
                                            <p:strVal val="ppt_x"/>
                                          </p:val>
                                        </p:tav>
                                        <p:tav tm="100000">
                                          <p:val>
                                            <p:strVal val="ppt_x-ppt_w/2"/>
                                          </p:val>
                                        </p:tav>
                                      </p:tavLst>
                                    </p:anim>
                                    <p:anim calcmode="lin" valueType="num">
                                      <p:cBhvr>
                                        <p:cTn id="67" dur="3000"/>
                                        <p:tgtEl>
                                          <p:spTgt spid="13"/>
                                        </p:tgtEl>
                                        <p:attrNameLst>
                                          <p:attrName>ppt_y</p:attrName>
                                        </p:attrNameLst>
                                      </p:cBhvr>
                                      <p:tavLst>
                                        <p:tav tm="0">
                                          <p:val>
                                            <p:strVal val="ppt_y"/>
                                          </p:val>
                                        </p:tav>
                                        <p:tav tm="100000">
                                          <p:val>
                                            <p:strVal val="ppt_y"/>
                                          </p:val>
                                        </p:tav>
                                      </p:tavLst>
                                    </p:anim>
                                    <p:anim calcmode="lin" valueType="num">
                                      <p:cBhvr>
                                        <p:cTn id="68" dur="3000"/>
                                        <p:tgtEl>
                                          <p:spTgt spid="13"/>
                                        </p:tgtEl>
                                        <p:attrNameLst>
                                          <p:attrName>ppt_w</p:attrName>
                                        </p:attrNameLst>
                                      </p:cBhvr>
                                      <p:tavLst>
                                        <p:tav tm="0">
                                          <p:val>
                                            <p:strVal val="ppt_w"/>
                                          </p:val>
                                        </p:tav>
                                        <p:tav tm="100000">
                                          <p:val>
                                            <p:fltVal val="0"/>
                                          </p:val>
                                        </p:tav>
                                      </p:tavLst>
                                    </p:anim>
                                    <p:anim calcmode="lin" valueType="num">
                                      <p:cBhvr>
                                        <p:cTn id="69" dur="3000"/>
                                        <p:tgtEl>
                                          <p:spTgt spid="13"/>
                                        </p:tgtEl>
                                        <p:attrNameLst>
                                          <p:attrName>ppt_h</p:attrName>
                                        </p:attrNameLst>
                                      </p:cBhvr>
                                      <p:tavLst>
                                        <p:tav tm="0">
                                          <p:val>
                                            <p:strVal val="ppt_h"/>
                                          </p:val>
                                        </p:tav>
                                        <p:tav tm="100000">
                                          <p:val>
                                            <p:strVal val="ppt_h"/>
                                          </p:val>
                                        </p:tav>
                                      </p:tavLst>
                                    </p:anim>
                                    <p:set>
                                      <p:cBhvr>
                                        <p:cTn id="70" dur="1" fill="hold">
                                          <p:stCondLst>
                                            <p:cond delay="2999"/>
                                          </p:stCondLst>
                                        </p:cTn>
                                        <p:tgtEl>
                                          <p:spTgt spid="13"/>
                                        </p:tgtEl>
                                        <p:attrNameLst>
                                          <p:attrName>style.visibility</p:attrName>
                                        </p:attrNameLst>
                                      </p:cBhvr>
                                      <p:to>
                                        <p:strVal val="hidden"/>
                                      </p:to>
                                    </p:set>
                                  </p:childTnLst>
                                </p:cTn>
                              </p:par>
                              <p:par>
                                <p:cTn id="71" presetID="17" presetClass="exit" presetSubtype="8" fill="hold" grpId="2" nodeType="withEffect">
                                  <p:stCondLst>
                                    <p:cond delay="0"/>
                                  </p:stCondLst>
                                  <p:childTnLst>
                                    <p:anim calcmode="lin" valueType="num">
                                      <p:cBhvr>
                                        <p:cTn id="72" dur="3000"/>
                                        <p:tgtEl>
                                          <p:spTgt spid="17"/>
                                        </p:tgtEl>
                                        <p:attrNameLst>
                                          <p:attrName>ppt_x</p:attrName>
                                        </p:attrNameLst>
                                      </p:cBhvr>
                                      <p:tavLst>
                                        <p:tav tm="0">
                                          <p:val>
                                            <p:strVal val="ppt_x"/>
                                          </p:val>
                                        </p:tav>
                                        <p:tav tm="100000">
                                          <p:val>
                                            <p:strVal val="ppt_x-ppt_w/2"/>
                                          </p:val>
                                        </p:tav>
                                      </p:tavLst>
                                    </p:anim>
                                    <p:anim calcmode="lin" valueType="num">
                                      <p:cBhvr>
                                        <p:cTn id="73" dur="3000"/>
                                        <p:tgtEl>
                                          <p:spTgt spid="17"/>
                                        </p:tgtEl>
                                        <p:attrNameLst>
                                          <p:attrName>ppt_y</p:attrName>
                                        </p:attrNameLst>
                                      </p:cBhvr>
                                      <p:tavLst>
                                        <p:tav tm="0">
                                          <p:val>
                                            <p:strVal val="ppt_y"/>
                                          </p:val>
                                        </p:tav>
                                        <p:tav tm="100000">
                                          <p:val>
                                            <p:strVal val="ppt_y"/>
                                          </p:val>
                                        </p:tav>
                                      </p:tavLst>
                                    </p:anim>
                                    <p:anim calcmode="lin" valueType="num">
                                      <p:cBhvr>
                                        <p:cTn id="74" dur="3000"/>
                                        <p:tgtEl>
                                          <p:spTgt spid="17"/>
                                        </p:tgtEl>
                                        <p:attrNameLst>
                                          <p:attrName>ppt_w</p:attrName>
                                        </p:attrNameLst>
                                      </p:cBhvr>
                                      <p:tavLst>
                                        <p:tav tm="0">
                                          <p:val>
                                            <p:strVal val="ppt_w"/>
                                          </p:val>
                                        </p:tav>
                                        <p:tav tm="100000">
                                          <p:val>
                                            <p:fltVal val="0"/>
                                          </p:val>
                                        </p:tav>
                                      </p:tavLst>
                                    </p:anim>
                                    <p:anim calcmode="lin" valueType="num">
                                      <p:cBhvr>
                                        <p:cTn id="75" dur="3000"/>
                                        <p:tgtEl>
                                          <p:spTgt spid="17"/>
                                        </p:tgtEl>
                                        <p:attrNameLst>
                                          <p:attrName>ppt_h</p:attrName>
                                        </p:attrNameLst>
                                      </p:cBhvr>
                                      <p:tavLst>
                                        <p:tav tm="0">
                                          <p:val>
                                            <p:strVal val="ppt_h"/>
                                          </p:val>
                                        </p:tav>
                                        <p:tav tm="100000">
                                          <p:val>
                                            <p:strVal val="ppt_h"/>
                                          </p:val>
                                        </p:tav>
                                      </p:tavLst>
                                    </p:anim>
                                    <p:set>
                                      <p:cBhvr>
                                        <p:cTn id="76" dur="1" fill="hold">
                                          <p:stCondLst>
                                            <p:cond delay="2999"/>
                                          </p:stCondLst>
                                        </p:cTn>
                                        <p:tgtEl>
                                          <p:spTgt spid="17"/>
                                        </p:tgtEl>
                                        <p:attrNameLst>
                                          <p:attrName>style.visibility</p:attrName>
                                        </p:attrNameLst>
                                      </p:cBhvr>
                                      <p:to>
                                        <p:strVal val="hidden"/>
                                      </p:to>
                                    </p:set>
                                  </p:childTnLst>
                                </p:cTn>
                              </p:par>
                              <p:par>
                                <p:cTn id="77" presetID="17" presetClass="exit" presetSubtype="8" fill="hold" grpId="2" nodeType="withEffect">
                                  <p:stCondLst>
                                    <p:cond delay="0"/>
                                  </p:stCondLst>
                                  <p:childTnLst>
                                    <p:anim calcmode="lin" valueType="num">
                                      <p:cBhvr>
                                        <p:cTn id="78" dur="3000"/>
                                        <p:tgtEl>
                                          <p:spTgt spid="18"/>
                                        </p:tgtEl>
                                        <p:attrNameLst>
                                          <p:attrName>ppt_x</p:attrName>
                                        </p:attrNameLst>
                                      </p:cBhvr>
                                      <p:tavLst>
                                        <p:tav tm="0">
                                          <p:val>
                                            <p:strVal val="ppt_x"/>
                                          </p:val>
                                        </p:tav>
                                        <p:tav tm="100000">
                                          <p:val>
                                            <p:strVal val="ppt_x-ppt_w/2"/>
                                          </p:val>
                                        </p:tav>
                                      </p:tavLst>
                                    </p:anim>
                                    <p:anim calcmode="lin" valueType="num">
                                      <p:cBhvr>
                                        <p:cTn id="79" dur="3000"/>
                                        <p:tgtEl>
                                          <p:spTgt spid="18"/>
                                        </p:tgtEl>
                                        <p:attrNameLst>
                                          <p:attrName>ppt_y</p:attrName>
                                        </p:attrNameLst>
                                      </p:cBhvr>
                                      <p:tavLst>
                                        <p:tav tm="0">
                                          <p:val>
                                            <p:strVal val="ppt_y"/>
                                          </p:val>
                                        </p:tav>
                                        <p:tav tm="100000">
                                          <p:val>
                                            <p:strVal val="ppt_y"/>
                                          </p:val>
                                        </p:tav>
                                      </p:tavLst>
                                    </p:anim>
                                    <p:anim calcmode="lin" valueType="num">
                                      <p:cBhvr>
                                        <p:cTn id="80" dur="3000"/>
                                        <p:tgtEl>
                                          <p:spTgt spid="18"/>
                                        </p:tgtEl>
                                        <p:attrNameLst>
                                          <p:attrName>ppt_w</p:attrName>
                                        </p:attrNameLst>
                                      </p:cBhvr>
                                      <p:tavLst>
                                        <p:tav tm="0">
                                          <p:val>
                                            <p:strVal val="ppt_w"/>
                                          </p:val>
                                        </p:tav>
                                        <p:tav tm="100000">
                                          <p:val>
                                            <p:fltVal val="0"/>
                                          </p:val>
                                        </p:tav>
                                      </p:tavLst>
                                    </p:anim>
                                    <p:anim calcmode="lin" valueType="num">
                                      <p:cBhvr>
                                        <p:cTn id="81" dur="3000"/>
                                        <p:tgtEl>
                                          <p:spTgt spid="18"/>
                                        </p:tgtEl>
                                        <p:attrNameLst>
                                          <p:attrName>ppt_h</p:attrName>
                                        </p:attrNameLst>
                                      </p:cBhvr>
                                      <p:tavLst>
                                        <p:tav tm="0">
                                          <p:val>
                                            <p:strVal val="ppt_h"/>
                                          </p:val>
                                        </p:tav>
                                        <p:tav tm="100000">
                                          <p:val>
                                            <p:strVal val="ppt_h"/>
                                          </p:val>
                                        </p:tav>
                                      </p:tavLst>
                                    </p:anim>
                                    <p:set>
                                      <p:cBhvr>
                                        <p:cTn id="82" dur="1" fill="hold">
                                          <p:stCondLst>
                                            <p:cond delay="2999"/>
                                          </p:stCondLst>
                                        </p:cTn>
                                        <p:tgtEl>
                                          <p:spTgt spid="18"/>
                                        </p:tgtEl>
                                        <p:attrNameLst>
                                          <p:attrName>style.visibility</p:attrName>
                                        </p:attrNameLst>
                                      </p:cBhvr>
                                      <p:to>
                                        <p:strVal val="hidden"/>
                                      </p:to>
                                    </p:set>
                                  </p:childTnLst>
                                </p:cTn>
                              </p:par>
                              <p:par>
                                <p:cTn id="83" presetID="17" presetClass="exit" presetSubtype="8" fill="hold" grpId="2" nodeType="withEffect">
                                  <p:stCondLst>
                                    <p:cond delay="0"/>
                                  </p:stCondLst>
                                  <p:childTnLst>
                                    <p:anim calcmode="lin" valueType="num">
                                      <p:cBhvr>
                                        <p:cTn id="84" dur="3000"/>
                                        <p:tgtEl>
                                          <p:spTgt spid="19"/>
                                        </p:tgtEl>
                                        <p:attrNameLst>
                                          <p:attrName>ppt_x</p:attrName>
                                        </p:attrNameLst>
                                      </p:cBhvr>
                                      <p:tavLst>
                                        <p:tav tm="0">
                                          <p:val>
                                            <p:strVal val="ppt_x"/>
                                          </p:val>
                                        </p:tav>
                                        <p:tav tm="100000">
                                          <p:val>
                                            <p:strVal val="ppt_x-ppt_w/2"/>
                                          </p:val>
                                        </p:tav>
                                      </p:tavLst>
                                    </p:anim>
                                    <p:anim calcmode="lin" valueType="num">
                                      <p:cBhvr>
                                        <p:cTn id="85" dur="3000"/>
                                        <p:tgtEl>
                                          <p:spTgt spid="19"/>
                                        </p:tgtEl>
                                        <p:attrNameLst>
                                          <p:attrName>ppt_y</p:attrName>
                                        </p:attrNameLst>
                                      </p:cBhvr>
                                      <p:tavLst>
                                        <p:tav tm="0">
                                          <p:val>
                                            <p:strVal val="ppt_y"/>
                                          </p:val>
                                        </p:tav>
                                        <p:tav tm="100000">
                                          <p:val>
                                            <p:strVal val="ppt_y"/>
                                          </p:val>
                                        </p:tav>
                                      </p:tavLst>
                                    </p:anim>
                                    <p:anim calcmode="lin" valueType="num">
                                      <p:cBhvr>
                                        <p:cTn id="86" dur="3000"/>
                                        <p:tgtEl>
                                          <p:spTgt spid="19"/>
                                        </p:tgtEl>
                                        <p:attrNameLst>
                                          <p:attrName>ppt_w</p:attrName>
                                        </p:attrNameLst>
                                      </p:cBhvr>
                                      <p:tavLst>
                                        <p:tav tm="0">
                                          <p:val>
                                            <p:strVal val="ppt_w"/>
                                          </p:val>
                                        </p:tav>
                                        <p:tav tm="100000">
                                          <p:val>
                                            <p:fltVal val="0"/>
                                          </p:val>
                                        </p:tav>
                                      </p:tavLst>
                                    </p:anim>
                                    <p:anim calcmode="lin" valueType="num">
                                      <p:cBhvr>
                                        <p:cTn id="87" dur="3000"/>
                                        <p:tgtEl>
                                          <p:spTgt spid="19"/>
                                        </p:tgtEl>
                                        <p:attrNameLst>
                                          <p:attrName>ppt_h</p:attrName>
                                        </p:attrNameLst>
                                      </p:cBhvr>
                                      <p:tavLst>
                                        <p:tav tm="0">
                                          <p:val>
                                            <p:strVal val="ppt_h"/>
                                          </p:val>
                                        </p:tav>
                                        <p:tav tm="100000">
                                          <p:val>
                                            <p:strVal val="ppt_h"/>
                                          </p:val>
                                        </p:tav>
                                      </p:tavLst>
                                    </p:anim>
                                    <p:set>
                                      <p:cBhvr>
                                        <p:cTn id="88" dur="1" fill="hold">
                                          <p:stCondLst>
                                            <p:cond delay="2999"/>
                                          </p:stCondLst>
                                        </p:cTn>
                                        <p:tgtEl>
                                          <p:spTgt spid="19"/>
                                        </p:tgtEl>
                                        <p:attrNameLst>
                                          <p:attrName>style.visibility</p:attrName>
                                        </p:attrNameLst>
                                      </p:cBhvr>
                                      <p:to>
                                        <p:strVal val="hidden"/>
                                      </p:to>
                                    </p:set>
                                  </p:childTnLst>
                                </p:cTn>
                              </p:par>
                              <p:par>
                                <p:cTn id="89" presetID="17" presetClass="exit" presetSubtype="2" fill="hold" grpId="2" nodeType="withEffect">
                                  <p:stCondLst>
                                    <p:cond delay="0"/>
                                  </p:stCondLst>
                                  <p:childTnLst>
                                    <p:anim calcmode="lin" valueType="num">
                                      <p:cBhvr>
                                        <p:cTn id="90" dur="3000"/>
                                        <p:tgtEl>
                                          <p:spTgt spid="12"/>
                                        </p:tgtEl>
                                        <p:attrNameLst>
                                          <p:attrName>ppt_x</p:attrName>
                                        </p:attrNameLst>
                                      </p:cBhvr>
                                      <p:tavLst>
                                        <p:tav tm="0">
                                          <p:val>
                                            <p:strVal val="ppt_x"/>
                                          </p:val>
                                        </p:tav>
                                        <p:tav tm="100000">
                                          <p:val>
                                            <p:strVal val="ppt_x+ppt_w/2"/>
                                          </p:val>
                                        </p:tav>
                                      </p:tavLst>
                                    </p:anim>
                                    <p:anim calcmode="lin" valueType="num">
                                      <p:cBhvr>
                                        <p:cTn id="91" dur="3000"/>
                                        <p:tgtEl>
                                          <p:spTgt spid="12"/>
                                        </p:tgtEl>
                                        <p:attrNameLst>
                                          <p:attrName>ppt_y</p:attrName>
                                        </p:attrNameLst>
                                      </p:cBhvr>
                                      <p:tavLst>
                                        <p:tav tm="0">
                                          <p:val>
                                            <p:strVal val="ppt_y"/>
                                          </p:val>
                                        </p:tav>
                                        <p:tav tm="100000">
                                          <p:val>
                                            <p:strVal val="ppt_y"/>
                                          </p:val>
                                        </p:tav>
                                      </p:tavLst>
                                    </p:anim>
                                    <p:anim calcmode="lin" valueType="num">
                                      <p:cBhvr>
                                        <p:cTn id="92" dur="3000"/>
                                        <p:tgtEl>
                                          <p:spTgt spid="12"/>
                                        </p:tgtEl>
                                        <p:attrNameLst>
                                          <p:attrName>ppt_w</p:attrName>
                                        </p:attrNameLst>
                                      </p:cBhvr>
                                      <p:tavLst>
                                        <p:tav tm="0">
                                          <p:val>
                                            <p:strVal val="ppt_w"/>
                                          </p:val>
                                        </p:tav>
                                        <p:tav tm="100000">
                                          <p:val>
                                            <p:fltVal val="0"/>
                                          </p:val>
                                        </p:tav>
                                      </p:tavLst>
                                    </p:anim>
                                    <p:anim calcmode="lin" valueType="num">
                                      <p:cBhvr>
                                        <p:cTn id="93" dur="3000"/>
                                        <p:tgtEl>
                                          <p:spTgt spid="12"/>
                                        </p:tgtEl>
                                        <p:attrNameLst>
                                          <p:attrName>ppt_h</p:attrName>
                                        </p:attrNameLst>
                                      </p:cBhvr>
                                      <p:tavLst>
                                        <p:tav tm="0">
                                          <p:val>
                                            <p:strVal val="ppt_h"/>
                                          </p:val>
                                        </p:tav>
                                        <p:tav tm="100000">
                                          <p:val>
                                            <p:strVal val="ppt_h"/>
                                          </p:val>
                                        </p:tav>
                                      </p:tavLst>
                                    </p:anim>
                                    <p:set>
                                      <p:cBhvr>
                                        <p:cTn id="94" dur="1" fill="hold">
                                          <p:stCondLst>
                                            <p:cond delay="2999"/>
                                          </p:stCondLst>
                                        </p:cTn>
                                        <p:tgtEl>
                                          <p:spTgt spid="12"/>
                                        </p:tgtEl>
                                        <p:attrNameLst>
                                          <p:attrName>style.visibility</p:attrName>
                                        </p:attrNameLst>
                                      </p:cBhvr>
                                      <p:to>
                                        <p:strVal val="hidden"/>
                                      </p:to>
                                    </p:set>
                                  </p:childTnLst>
                                </p:cTn>
                              </p:par>
                              <p:par>
                                <p:cTn id="95" presetID="17" presetClass="exit" presetSubtype="2" fill="hold" grpId="2" nodeType="withEffect">
                                  <p:stCondLst>
                                    <p:cond delay="0"/>
                                  </p:stCondLst>
                                  <p:childTnLst>
                                    <p:anim calcmode="lin" valueType="num">
                                      <p:cBhvr>
                                        <p:cTn id="96" dur="3000"/>
                                        <p:tgtEl>
                                          <p:spTgt spid="14"/>
                                        </p:tgtEl>
                                        <p:attrNameLst>
                                          <p:attrName>ppt_x</p:attrName>
                                        </p:attrNameLst>
                                      </p:cBhvr>
                                      <p:tavLst>
                                        <p:tav tm="0">
                                          <p:val>
                                            <p:strVal val="ppt_x"/>
                                          </p:val>
                                        </p:tav>
                                        <p:tav tm="100000">
                                          <p:val>
                                            <p:strVal val="ppt_x+ppt_w/2"/>
                                          </p:val>
                                        </p:tav>
                                      </p:tavLst>
                                    </p:anim>
                                    <p:anim calcmode="lin" valueType="num">
                                      <p:cBhvr>
                                        <p:cTn id="97" dur="3000"/>
                                        <p:tgtEl>
                                          <p:spTgt spid="14"/>
                                        </p:tgtEl>
                                        <p:attrNameLst>
                                          <p:attrName>ppt_y</p:attrName>
                                        </p:attrNameLst>
                                      </p:cBhvr>
                                      <p:tavLst>
                                        <p:tav tm="0">
                                          <p:val>
                                            <p:strVal val="ppt_y"/>
                                          </p:val>
                                        </p:tav>
                                        <p:tav tm="100000">
                                          <p:val>
                                            <p:strVal val="ppt_y"/>
                                          </p:val>
                                        </p:tav>
                                      </p:tavLst>
                                    </p:anim>
                                    <p:anim calcmode="lin" valueType="num">
                                      <p:cBhvr>
                                        <p:cTn id="98" dur="3000"/>
                                        <p:tgtEl>
                                          <p:spTgt spid="14"/>
                                        </p:tgtEl>
                                        <p:attrNameLst>
                                          <p:attrName>ppt_w</p:attrName>
                                        </p:attrNameLst>
                                      </p:cBhvr>
                                      <p:tavLst>
                                        <p:tav tm="0">
                                          <p:val>
                                            <p:strVal val="ppt_w"/>
                                          </p:val>
                                        </p:tav>
                                        <p:tav tm="100000">
                                          <p:val>
                                            <p:fltVal val="0"/>
                                          </p:val>
                                        </p:tav>
                                      </p:tavLst>
                                    </p:anim>
                                    <p:anim calcmode="lin" valueType="num">
                                      <p:cBhvr>
                                        <p:cTn id="99" dur="3000"/>
                                        <p:tgtEl>
                                          <p:spTgt spid="14"/>
                                        </p:tgtEl>
                                        <p:attrNameLst>
                                          <p:attrName>ppt_h</p:attrName>
                                        </p:attrNameLst>
                                      </p:cBhvr>
                                      <p:tavLst>
                                        <p:tav tm="0">
                                          <p:val>
                                            <p:strVal val="ppt_h"/>
                                          </p:val>
                                        </p:tav>
                                        <p:tav tm="100000">
                                          <p:val>
                                            <p:strVal val="ppt_h"/>
                                          </p:val>
                                        </p:tav>
                                      </p:tavLst>
                                    </p:anim>
                                    <p:set>
                                      <p:cBhvr>
                                        <p:cTn id="100" dur="1" fill="hold">
                                          <p:stCondLst>
                                            <p:cond delay="2999"/>
                                          </p:stCondLst>
                                        </p:cTn>
                                        <p:tgtEl>
                                          <p:spTgt spid="14"/>
                                        </p:tgtEl>
                                        <p:attrNameLst>
                                          <p:attrName>style.visibility</p:attrName>
                                        </p:attrNameLst>
                                      </p:cBhvr>
                                      <p:to>
                                        <p:strVal val="hidden"/>
                                      </p:to>
                                    </p:set>
                                  </p:childTnLst>
                                </p:cTn>
                              </p:par>
                              <p:par>
                                <p:cTn id="101" presetID="17" presetClass="exit" presetSubtype="2" fill="hold" grpId="2" nodeType="withEffect">
                                  <p:stCondLst>
                                    <p:cond delay="0"/>
                                  </p:stCondLst>
                                  <p:childTnLst>
                                    <p:anim calcmode="lin" valueType="num">
                                      <p:cBhvr>
                                        <p:cTn id="102" dur="3000"/>
                                        <p:tgtEl>
                                          <p:spTgt spid="15"/>
                                        </p:tgtEl>
                                        <p:attrNameLst>
                                          <p:attrName>ppt_x</p:attrName>
                                        </p:attrNameLst>
                                      </p:cBhvr>
                                      <p:tavLst>
                                        <p:tav tm="0">
                                          <p:val>
                                            <p:strVal val="ppt_x"/>
                                          </p:val>
                                        </p:tav>
                                        <p:tav tm="100000">
                                          <p:val>
                                            <p:strVal val="ppt_x+ppt_w/2"/>
                                          </p:val>
                                        </p:tav>
                                      </p:tavLst>
                                    </p:anim>
                                    <p:anim calcmode="lin" valueType="num">
                                      <p:cBhvr>
                                        <p:cTn id="103" dur="3000"/>
                                        <p:tgtEl>
                                          <p:spTgt spid="15"/>
                                        </p:tgtEl>
                                        <p:attrNameLst>
                                          <p:attrName>ppt_y</p:attrName>
                                        </p:attrNameLst>
                                      </p:cBhvr>
                                      <p:tavLst>
                                        <p:tav tm="0">
                                          <p:val>
                                            <p:strVal val="ppt_y"/>
                                          </p:val>
                                        </p:tav>
                                        <p:tav tm="100000">
                                          <p:val>
                                            <p:strVal val="ppt_y"/>
                                          </p:val>
                                        </p:tav>
                                      </p:tavLst>
                                    </p:anim>
                                    <p:anim calcmode="lin" valueType="num">
                                      <p:cBhvr>
                                        <p:cTn id="104" dur="3000"/>
                                        <p:tgtEl>
                                          <p:spTgt spid="15"/>
                                        </p:tgtEl>
                                        <p:attrNameLst>
                                          <p:attrName>ppt_w</p:attrName>
                                        </p:attrNameLst>
                                      </p:cBhvr>
                                      <p:tavLst>
                                        <p:tav tm="0">
                                          <p:val>
                                            <p:strVal val="ppt_w"/>
                                          </p:val>
                                        </p:tav>
                                        <p:tav tm="100000">
                                          <p:val>
                                            <p:fltVal val="0"/>
                                          </p:val>
                                        </p:tav>
                                      </p:tavLst>
                                    </p:anim>
                                    <p:anim calcmode="lin" valueType="num">
                                      <p:cBhvr>
                                        <p:cTn id="105" dur="3000"/>
                                        <p:tgtEl>
                                          <p:spTgt spid="15"/>
                                        </p:tgtEl>
                                        <p:attrNameLst>
                                          <p:attrName>ppt_h</p:attrName>
                                        </p:attrNameLst>
                                      </p:cBhvr>
                                      <p:tavLst>
                                        <p:tav tm="0">
                                          <p:val>
                                            <p:strVal val="ppt_h"/>
                                          </p:val>
                                        </p:tav>
                                        <p:tav tm="100000">
                                          <p:val>
                                            <p:strVal val="ppt_h"/>
                                          </p:val>
                                        </p:tav>
                                      </p:tavLst>
                                    </p:anim>
                                    <p:set>
                                      <p:cBhvr>
                                        <p:cTn id="106" dur="1" fill="hold">
                                          <p:stCondLst>
                                            <p:cond delay="2999"/>
                                          </p:stCondLst>
                                        </p:cTn>
                                        <p:tgtEl>
                                          <p:spTgt spid="15"/>
                                        </p:tgtEl>
                                        <p:attrNameLst>
                                          <p:attrName>style.visibility</p:attrName>
                                        </p:attrNameLst>
                                      </p:cBhvr>
                                      <p:to>
                                        <p:strVal val="hidden"/>
                                      </p:to>
                                    </p:set>
                                  </p:childTnLst>
                                </p:cTn>
                              </p:par>
                              <p:par>
                                <p:cTn id="107" presetID="17" presetClass="exit" presetSubtype="2" fill="hold" grpId="2" nodeType="withEffect">
                                  <p:stCondLst>
                                    <p:cond delay="0"/>
                                  </p:stCondLst>
                                  <p:childTnLst>
                                    <p:anim calcmode="lin" valueType="num">
                                      <p:cBhvr>
                                        <p:cTn id="108" dur="3000"/>
                                        <p:tgtEl>
                                          <p:spTgt spid="16"/>
                                        </p:tgtEl>
                                        <p:attrNameLst>
                                          <p:attrName>ppt_x</p:attrName>
                                        </p:attrNameLst>
                                      </p:cBhvr>
                                      <p:tavLst>
                                        <p:tav tm="0">
                                          <p:val>
                                            <p:strVal val="ppt_x"/>
                                          </p:val>
                                        </p:tav>
                                        <p:tav tm="100000">
                                          <p:val>
                                            <p:strVal val="ppt_x+ppt_w/2"/>
                                          </p:val>
                                        </p:tav>
                                      </p:tavLst>
                                    </p:anim>
                                    <p:anim calcmode="lin" valueType="num">
                                      <p:cBhvr>
                                        <p:cTn id="109" dur="3000"/>
                                        <p:tgtEl>
                                          <p:spTgt spid="16"/>
                                        </p:tgtEl>
                                        <p:attrNameLst>
                                          <p:attrName>ppt_y</p:attrName>
                                        </p:attrNameLst>
                                      </p:cBhvr>
                                      <p:tavLst>
                                        <p:tav tm="0">
                                          <p:val>
                                            <p:strVal val="ppt_y"/>
                                          </p:val>
                                        </p:tav>
                                        <p:tav tm="100000">
                                          <p:val>
                                            <p:strVal val="ppt_y"/>
                                          </p:val>
                                        </p:tav>
                                      </p:tavLst>
                                    </p:anim>
                                    <p:anim calcmode="lin" valueType="num">
                                      <p:cBhvr>
                                        <p:cTn id="110" dur="3000"/>
                                        <p:tgtEl>
                                          <p:spTgt spid="16"/>
                                        </p:tgtEl>
                                        <p:attrNameLst>
                                          <p:attrName>ppt_w</p:attrName>
                                        </p:attrNameLst>
                                      </p:cBhvr>
                                      <p:tavLst>
                                        <p:tav tm="0">
                                          <p:val>
                                            <p:strVal val="ppt_w"/>
                                          </p:val>
                                        </p:tav>
                                        <p:tav tm="100000">
                                          <p:val>
                                            <p:fltVal val="0"/>
                                          </p:val>
                                        </p:tav>
                                      </p:tavLst>
                                    </p:anim>
                                    <p:anim calcmode="lin" valueType="num">
                                      <p:cBhvr>
                                        <p:cTn id="111" dur="3000"/>
                                        <p:tgtEl>
                                          <p:spTgt spid="16"/>
                                        </p:tgtEl>
                                        <p:attrNameLst>
                                          <p:attrName>ppt_h</p:attrName>
                                        </p:attrNameLst>
                                      </p:cBhvr>
                                      <p:tavLst>
                                        <p:tav tm="0">
                                          <p:val>
                                            <p:strVal val="ppt_h"/>
                                          </p:val>
                                        </p:tav>
                                        <p:tav tm="100000">
                                          <p:val>
                                            <p:strVal val="ppt_h"/>
                                          </p:val>
                                        </p:tav>
                                      </p:tavLst>
                                    </p:anim>
                                    <p:set>
                                      <p:cBhvr>
                                        <p:cTn id="112" dur="1" fill="hold">
                                          <p:stCondLst>
                                            <p:cond delay="2999"/>
                                          </p:stCondLst>
                                        </p:cTn>
                                        <p:tgtEl>
                                          <p:spTgt spid="16"/>
                                        </p:tgtEl>
                                        <p:attrNameLst>
                                          <p:attrName>style.visibility</p:attrName>
                                        </p:attrNameLst>
                                      </p:cBhvr>
                                      <p:to>
                                        <p:strVal val="hidden"/>
                                      </p:to>
                                    </p:set>
                                  </p:childTnLst>
                                </p:cTn>
                              </p:par>
                              <p:par>
                                <p:cTn id="113" presetID="17" presetClass="entr" presetSubtype="10" fill="hold" nodeType="withEffect">
                                  <p:stCondLst>
                                    <p:cond delay="0"/>
                                  </p:stCondLst>
                                  <p:childTnLst>
                                    <p:set>
                                      <p:cBhvr>
                                        <p:cTn id="114" dur="1" fill="hold">
                                          <p:stCondLst>
                                            <p:cond delay="0"/>
                                          </p:stCondLst>
                                        </p:cTn>
                                        <p:tgtEl>
                                          <p:spTgt spid="3"/>
                                        </p:tgtEl>
                                        <p:attrNameLst>
                                          <p:attrName>style.visibility</p:attrName>
                                        </p:attrNameLst>
                                      </p:cBhvr>
                                      <p:to>
                                        <p:strVal val="visible"/>
                                      </p:to>
                                    </p:set>
                                    <p:anim calcmode="lin" valueType="num">
                                      <p:cBhvr>
                                        <p:cTn id="115" dur="3000" fill="hold"/>
                                        <p:tgtEl>
                                          <p:spTgt spid="3"/>
                                        </p:tgtEl>
                                        <p:attrNameLst>
                                          <p:attrName>ppt_w</p:attrName>
                                        </p:attrNameLst>
                                      </p:cBhvr>
                                      <p:tavLst>
                                        <p:tav tm="0">
                                          <p:val>
                                            <p:fltVal val="0"/>
                                          </p:val>
                                        </p:tav>
                                        <p:tav tm="100000">
                                          <p:val>
                                            <p:strVal val="#ppt_w"/>
                                          </p:val>
                                        </p:tav>
                                      </p:tavLst>
                                    </p:anim>
                                    <p:anim calcmode="lin" valueType="num">
                                      <p:cBhvr>
                                        <p:cTn id="116" dur="3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7" name="6 Imagen" descr="Imagen1.jpg"/>
          <p:cNvPicPr>
            <a:picLocks noChangeAspect="1"/>
          </p:cNvPicPr>
          <p:nvPr/>
        </p:nvPicPr>
        <p:blipFill>
          <a:blip r:embed="rId2"/>
          <a:stretch>
            <a:fillRect/>
          </a:stretch>
        </p:blipFill>
        <p:spPr>
          <a:xfrm>
            <a:off x="27000" y="0"/>
            <a:ext cx="9090000" cy="6858000"/>
          </a:xfrm>
          <a:prstGeom prst="rect">
            <a:avLst/>
          </a:prstGeom>
        </p:spPr>
      </p:pic>
      <p:sp>
        <p:nvSpPr>
          <p:cNvPr id="5" name="4 CuadroTexto"/>
          <p:cNvSpPr txBox="1"/>
          <p:nvPr/>
        </p:nvSpPr>
        <p:spPr>
          <a:xfrm>
            <a:off x="642910" y="357166"/>
            <a:ext cx="5643602" cy="6524863"/>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Harrington" pitchFamily="82" charset="0"/>
              </a:rPr>
              <a:t>La lavanda florece en las primeras semanas del verano. Es en esta época cuando el color de las flores oscila entre un azul o un violeta brillantes, el momento perfecto para recolectarla y secarla. </a:t>
            </a:r>
          </a:p>
          <a:p>
            <a:r>
              <a:rPr lang="es-ES" sz="2000" b="1" dirty="0" smtClean="0">
                <a:effectLst>
                  <a:outerShdw blurRad="38100" dist="38100" dir="2700000" algn="tl">
                    <a:srgbClr val="000000">
                      <a:alpha val="43137"/>
                    </a:srgbClr>
                  </a:outerShdw>
                </a:effectLst>
                <a:latin typeface="Harrington" pitchFamily="82" charset="0"/>
              </a:rPr>
              <a:t>Antes de comenzar el proceso de secado, se deben eliminar las hojas del tercio inferior del tallo y las dañadas o con peor aspecto. </a:t>
            </a:r>
          </a:p>
          <a:p>
            <a:r>
              <a:rPr lang="es-ES" sz="2000" b="1" dirty="0" smtClean="0">
                <a:effectLst>
                  <a:outerShdw blurRad="38100" dist="38100" dir="2700000" algn="tl">
                    <a:srgbClr val="000000">
                      <a:alpha val="43137"/>
                    </a:srgbClr>
                  </a:outerShdw>
                </a:effectLst>
                <a:latin typeface="Harrington" pitchFamily="82" charset="0"/>
              </a:rPr>
              <a:t>A continuación, se cuelgan las flores boca abajo en ramilletes de cinco a diez ejemplares, en una habitación seca y bien ventilada, lejos de la luz directa para evitar que el sol destiña las flores. Estas deben estar dispuestas de forma escalonada, de modo que las cabezas no estén demasiado juntas para que el aire pueda circular. </a:t>
            </a:r>
          </a:p>
          <a:p>
            <a:r>
              <a:rPr lang="es-ES" sz="2000" b="1" dirty="0" smtClean="0">
                <a:effectLst>
                  <a:outerShdw blurRad="38100" dist="38100" dir="2700000" algn="tl">
                    <a:srgbClr val="000000">
                      <a:alpha val="43137"/>
                    </a:srgbClr>
                  </a:outerShdw>
                </a:effectLst>
                <a:latin typeface="Harrington" pitchFamily="82" charset="0"/>
              </a:rPr>
              <a:t>Este proceso dura unas tres semanas, trascurridas las cuales, se pueden utilizar las flores secas para adornar un jarrón o para perfumar la casa, el interior de los armarios y cajones. </a:t>
            </a:r>
          </a:p>
          <a:p>
            <a:endParaRPr lang="es-ES" b="1" dirty="0">
              <a:effectLst>
                <a:outerShdw blurRad="38100" dist="38100" dir="2700000" algn="tl">
                  <a:srgbClr val="000000">
                    <a:alpha val="43137"/>
                  </a:srgbClr>
                </a:outerShdw>
              </a:effectLst>
              <a:latin typeface="Harrington" pitchFamily="82" charset="0"/>
            </a:endParaRPr>
          </a:p>
        </p:txBody>
      </p:sp>
      <p:pic>
        <p:nvPicPr>
          <p:cNvPr id="6" name="Picture 10" descr="http://location-hebergement-drome.com/img/lavande.png"/>
          <p:cNvPicPr>
            <a:picLocks noChangeAspect="1" noChangeArrowheads="1"/>
          </p:cNvPicPr>
          <p:nvPr/>
        </p:nvPicPr>
        <p:blipFill>
          <a:blip r:embed="rId3">
            <a:lum contrast="20000"/>
          </a:blip>
          <a:srcRect/>
          <a:stretch>
            <a:fillRect/>
          </a:stretch>
        </p:blipFill>
        <p:spPr bwMode="auto">
          <a:xfrm>
            <a:off x="6572264" y="357166"/>
            <a:ext cx="2571736" cy="6105528"/>
          </a:xfrm>
          <a:prstGeom prst="rect">
            <a:avLst/>
          </a:prstGeom>
          <a:noFill/>
        </p:spPr>
      </p:pic>
      <p:sp>
        <p:nvSpPr>
          <p:cNvPr id="8" name="7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7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solidFill>
            <a:srgbClr val="441B8D"/>
          </a:solidFill>
        </p:spPr>
        <p:txBody>
          <a:bodyPr/>
          <a:lstStyle/>
          <a:p>
            <a:endParaRPr lang="es-ES" dirty="0"/>
          </a:p>
        </p:txBody>
      </p:sp>
      <p:pic>
        <p:nvPicPr>
          <p:cNvPr id="3" name="2 Imagen" descr="7a3014db61c12ee6bc7cae424cb8af68.jpg"/>
          <p:cNvPicPr>
            <a:picLocks noChangeAspect="1"/>
          </p:cNvPicPr>
          <p:nvPr/>
        </p:nvPicPr>
        <p:blipFill>
          <a:blip r:embed="rId2"/>
          <a:stretch>
            <a:fillRect/>
          </a:stretch>
        </p:blipFill>
        <p:spPr>
          <a:xfrm>
            <a:off x="0" y="0"/>
            <a:ext cx="9144000" cy="6858000"/>
          </a:xfrm>
          <a:prstGeom prst="rect">
            <a:avLst/>
          </a:prstGeom>
        </p:spPr>
      </p:pic>
      <p:sp>
        <p:nvSpPr>
          <p:cNvPr id="4" name="3 Anillo"/>
          <p:cNvSpPr/>
          <p:nvPr/>
        </p:nvSpPr>
        <p:spPr>
          <a:xfrm>
            <a:off x="0" y="0"/>
            <a:ext cx="1142976" cy="1142984"/>
          </a:xfrm>
          <a:prstGeom prst="donut">
            <a:avLst>
              <a:gd name="adj" fmla="val 17007"/>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8001024" y="0"/>
            <a:ext cx="1142976" cy="1142984"/>
          </a:xfrm>
          <a:prstGeom prst="donut">
            <a:avLst>
              <a:gd name="adj" fmla="val 17157"/>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3175">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71472" y="1142984"/>
            <a:ext cx="1143008" cy="1142984"/>
          </a:xfrm>
          <a:prstGeom prst="donut">
            <a:avLst>
              <a:gd name="adj" fmla="val 17157"/>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7358082" y="1142984"/>
            <a:ext cx="1143008" cy="1143008"/>
          </a:xfrm>
          <a:prstGeom prst="donut">
            <a:avLst>
              <a:gd name="adj" fmla="val 18686"/>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214414" y="2285992"/>
            <a:ext cx="1214446" cy="1214422"/>
          </a:xfrm>
          <a:prstGeom prst="donut">
            <a:avLst>
              <a:gd name="adj" fmla="val 17329"/>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6715140" y="2285992"/>
            <a:ext cx="1143008" cy="1143008"/>
          </a:xfrm>
          <a:prstGeom prst="donut">
            <a:avLst>
              <a:gd name="adj" fmla="val 20691"/>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000232" y="3500438"/>
            <a:ext cx="1214446" cy="1214422"/>
          </a:xfrm>
          <a:prstGeom prst="donut">
            <a:avLst>
              <a:gd name="adj" fmla="val 16079"/>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5500694" y="4572008"/>
            <a:ext cx="1143008" cy="1143008"/>
          </a:xfrm>
          <a:prstGeom prst="donut">
            <a:avLst>
              <a:gd name="adj" fmla="val 15588"/>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714612" y="4643446"/>
            <a:ext cx="1143008" cy="1142984"/>
          </a:xfrm>
          <a:prstGeom prst="donut">
            <a:avLst>
              <a:gd name="adj" fmla="val 16981"/>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6072198" y="3429000"/>
            <a:ext cx="1143008" cy="1143008"/>
          </a:xfrm>
          <a:prstGeom prst="donut">
            <a:avLst>
              <a:gd name="adj" fmla="val 15427"/>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3500430" y="5786454"/>
            <a:ext cx="1071570" cy="1071546"/>
          </a:xfrm>
          <a:prstGeom prst="donut">
            <a:avLst>
              <a:gd name="adj" fmla="val 18550"/>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4857752" y="5786454"/>
            <a:ext cx="1071570" cy="1071546"/>
          </a:xfrm>
          <a:prstGeom prst="donut">
            <a:avLst>
              <a:gd name="adj" fmla="val 18550"/>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9"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0-#ppt_w/2"/>
                                          </p:val>
                                        </p:tav>
                                        <p:tav tm="100000">
                                          <p:val>
                                            <p:strVal val="#ppt_x"/>
                                          </p:val>
                                        </p:tav>
                                      </p:tavLst>
                                    </p:anim>
                                    <p:anim calcmode="lin" valueType="num">
                                      <p:cBhvr additive="base">
                                        <p:cTn id="11" dur="3000" fill="hold"/>
                                        <p:tgtEl>
                                          <p:spTgt spid="4"/>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0-#ppt_w/2"/>
                                          </p:val>
                                        </p:tav>
                                        <p:tav tm="100000">
                                          <p:val>
                                            <p:strVal val="#ppt_x"/>
                                          </p:val>
                                        </p:tav>
                                      </p:tavLst>
                                    </p:anim>
                                    <p:anim calcmode="lin" valueType="num">
                                      <p:cBhvr additive="base">
                                        <p:cTn id="27" dur="3000" fill="hold"/>
                                        <p:tgtEl>
                                          <p:spTgt spid="12"/>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3000" fill="hold"/>
                                        <p:tgtEl>
                                          <p:spTgt spid="17"/>
                                        </p:tgtEl>
                                        <p:attrNameLst>
                                          <p:attrName>ppt_x</p:attrName>
                                        </p:attrNameLst>
                                      </p:cBhvr>
                                      <p:tavLst>
                                        <p:tav tm="0">
                                          <p:val>
                                            <p:strVal val="0-#ppt_w/2"/>
                                          </p:val>
                                        </p:tav>
                                        <p:tav tm="100000">
                                          <p:val>
                                            <p:strVal val="#ppt_x"/>
                                          </p:val>
                                        </p:tav>
                                      </p:tavLst>
                                    </p:anim>
                                    <p:anim calcmode="lin" valueType="num">
                                      <p:cBhvr additive="base">
                                        <p:cTn id="31" dur="3000" fill="hold"/>
                                        <p:tgtEl>
                                          <p:spTgt spid="17"/>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1+#ppt_w/2"/>
                                          </p:val>
                                        </p:tav>
                                        <p:tav tm="100000">
                                          <p:val>
                                            <p:strVal val="#ppt_x"/>
                                          </p:val>
                                        </p:tav>
                                      </p:tavLst>
                                    </p:anim>
                                    <p:anim calcmode="lin" valueType="num">
                                      <p:cBhvr additive="base">
                                        <p:cTn id="35" dur="3000" fill="hold"/>
                                        <p:tgtEl>
                                          <p:spTgt spid="5"/>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1+#ppt_w/2"/>
                                          </p:val>
                                        </p:tav>
                                        <p:tav tm="100000">
                                          <p:val>
                                            <p:strVal val="#ppt_x"/>
                                          </p:val>
                                        </p:tav>
                                      </p:tavLst>
                                    </p:anim>
                                    <p:anim calcmode="lin" valueType="num">
                                      <p:cBhvr additive="base">
                                        <p:cTn id="39" dur="3000" fill="hold"/>
                                        <p:tgtEl>
                                          <p:spTgt spid="7"/>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1+#ppt_w/2"/>
                                          </p:val>
                                        </p:tav>
                                        <p:tav tm="100000">
                                          <p:val>
                                            <p:strVal val="#ppt_x"/>
                                          </p:val>
                                        </p:tav>
                                      </p:tavLst>
                                    </p:anim>
                                    <p:anim calcmode="lin" valueType="num">
                                      <p:cBhvr additive="base">
                                        <p:cTn id="43" dur="3000" fill="hold"/>
                                        <p:tgtEl>
                                          <p:spTgt spid="9"/>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1+#ppt_w/2"/>
                                          </p:val>
                                        </p:tav>
                                        <p:tav tm="100000">
                                          <p:val>
                                            <p:strVal val="#ppt_x"/>
                                          </p:val>
                                        </p:tav>
                                      </p:tavLst>
                                    </p:anim>
                                    <p:anim calcmode="lin" valueType="num">
                                      <p:cBhvr additive="base">
                                        <p:cTn id="47" dur="3000" fill="hold"/>
                                        <p:tgtEl>
                                          <p:spTgt spid="11"/>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1+#ppt_w/2"/>
                                          </p:val>
                                        </p:tav>
                                        <p:tav tm="100000">
                                          <p:val>
                                            <p:strVal val="#ppt_x"/>
                                          </p:val>
                                        </p:tav>
                                      </p:tavLst>
                                    </p:anim>
                                    <p:anim calcmode="lin" valueType="num">
                                      <p:cBhvr additive="base">
                                        <p:cTn id="51" dur="3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additive="base">
                                        <p:cTn id="54" dur="3000" fill="hold"/>
                                        <p:tgtEl>
                                          <p:spTgt spid="18"/>
                                        </p:tgtEl>
                                        <p:attrNameLst>
                                          <p:attrName>ppt_x</p:attrName>
                                        </p:attrNameLst>
                                      </p:cBhvr>
                                      <p:tavLst>
                                        <p:tav tm="0">
                                          <p:val>
                                            <p:strVal val="1+#ppt_w/2"/>
                                          </p:val>
                                        </p:tav>
                                        <p:tav tm="100000">
                                          <p:val>
                                            <p:strVal val="#ppt_x"/>
                                          </p:val>
                                        </p:tav>
                                      </p:tavLst>
                                    </p:anim>
                                    <p:anim calcmode="lin" valueType="num">
                                      <p:cBhvr additive="base">
                                        <p:cTn id="55" dur="3000" fill="hold"/>
                                        <p:tgtEl>
                                          <p:spTgt spid="18"/>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4"/>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8"/>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0"/>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2"/>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7"/>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5"/>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7"/>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1"/>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3"/>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8"/>
                                        </p:tgtEl>
                                        <p:attrNameLst>
                                          <p:attrName>r</p:attrName>
                                        </p:attrNameLst>
                                      </p:cBhvr>
                                    </p:animRot>
                                  </p:childTnLst>
                                </p:cTn>
                              </p:par>
                            </p:childTnLst>
                          </p:cTn>
                        </p:par>
                        <p:par>
                          <p:cTn id="80" fill="hold">
                            <p:stCondLst>
                              <p:cond delay="3000"/>
                            </p:stCondLst>
                            <p:childTnLst>
                              <p:par>
                                <p:cTn id="81" presetID="2" presetClass="exit" presetSubtype="2" fill="hold" grpId="2" nodeType="afterEffect">
                                  <p:stCondLst>
                                    <p:cond delay="0"/>
                                  </p:stCondLst>
                                  <p:childTnLst>
                                    <p:anim calcmode="lin" valueType="num">
                                      <p:cBhvr additive="base">
                                        <p:cTn id="82" dur="3000"/>
                                        <p:tgtEl>
                                          <p:spTgt spid="4"/>
                                        </p:tgtEl>
                                        <p:attrNameLst>
                                          <p:attrName>ppt_x</p:attrName>
                                        </p:attrNameLst>
                                      </p:cBhvr>
                                      <p:tavLst>
                                        <p:tav tm="0">
                                          <p:val>
                                            <p:strVal val="ppt_x"/>
                                          </p:val>
                                        </p:tav>
                                        <p:tav tm="100000">
                                          <p:val>
                                            <p:strVal val="1+ppt_w/2"/>
                                          </p:val>
                                        </p:tav>
                                      </p:tavLst>
                                    </p:anim>
                                    <p:anim calcmode="lin" valueType="num">
                                      <p:cBhvr additive="base">
                                        <p:cTn id="83" dur="3000"/>
                                        <p:tgtEl>
                                          <p:spTgt spid="4"/>
                                        </p:tgtEl>
                                        <p:attrNameLst>
                                          <p:attrName>ppt_y</p:attrName>
                                        </p:attrNameLst>
                                      </p:cBhvr>
                                      <p:tavLst>
                                        <p:tav tm="0">
                                          <p:val>
                                            <p:strVal val="ppt_y"/>
                                          </p:val>
                                        </p:tav>
                                        <p:tav tm="100000">
                                          <p:val>
                                            <p:strVal val="ppt_y"/>
                                          </p:val>
                                        </p:tav>
                                      </p:tavLst>
                                    </p:anim>
                                    <p:set>
                                      <p:cBhvr>
                                        <p:cTn id="84" dur="1" fill="hold">
                                          <p:stCondLst>
                                            <p:cond delay="2999"/>
                                          </p:stCondLst>
                                        </p:cTn>
                                        <p:tgtEl>
                                          <p:spTgt spid="4"/>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1+ppt_w/2"/>
                                          </p:val>
                                        </p:tav>
                                      </p:tavLst>
                                    </p:anim>
                                    <p:anim calcmode="lin" valueType="num">
                                      <p:cBhvr additive="base">
                                        <p:cTn id="87" dur="3000"/>
                                        <p:tgtEl>
                                          <p:spTgt spid="6"/>
                                        </p:tgtEl>
                                        <p:attrNameLst>
                                          <p:attrName>ppt_y</p:attrName>
                                        </p:attrNameLst>
                                      </p:cBhvr>
                                      <p:tavLst>
                                        <p:tav tm="0">
                                          <p:val>
                                            <p:strVal val="ppt_y"/>
                                          </p:val>
                                        </p:tav>
                                        <p:tav tm="100000">
                                          <p:val>
                                            <p:strVal val="ppt_y"/>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2" fill="hold" grpId="2" nodeType="withEffect">
                                  <p:stCondLst>
                                    <p:cond delay="0"/>
                                  </p:stCondLst>
                                  <p:childTnLst>
                                    <p:anim calcmode="lin" valueType="num">
                                      <p:cBhvr additive="base">
                                        <p:cTn id="90" dur="3000"/>
                                        <p:tgtEl>
                                          <p:spTgt spid="8"/>
                                        </p:tgtEl>
                                        <p:attrNameLst>
                                          <p:attrName>ppt_x</p:attrName>
                                        </p:attrNameLst>
                                      </p:cBhvr>
                                      <p:tavLst>
                                        <p:tav tm="0">
                                          <p:val>
                                            <p:strVal val="ppt_x"/>
                                          </p:val>
                                        </p:tav>
                                        <p:tav tm="100000">
                                          <p:val>
                                            <p:strVal val="1+ppt_w/2"/>
                                          </p:val>
                                        </p:tav>
                                      </p:tavLst>
                                    </p:anim>
                                    <p:anim calcmode="lin" valueType="num">
                                      <p:cBhvr additive="base">
                                        <p:cTn id="91" dur="3000"/>
                                        <p:tgtEl>
                                          <p:spTgt spid="8"/>
                                        </p:tgtEl>
                                        <p:attrNameLst>
                                          <p:attrName>ppt_y</p:attrName>
                                        </p:attrNameLst>
                                      </p:cBhvr>
                                      <p:tavLst>
                                        <p:tav tm="0">
                                          <p:val>
                                            <p:strVal val="ppt_y"/>
                                          </p:val>
                                        </p:tav>
                                        <p:tav tm="100000">
                                          <p:val>
                                            <p:strVal val="ppt_y"/>
                                          </p:val>
                                        </p:tav>
                                      </p:tavLst>
                                    </p:anim>
                                    <p:set>
                                      <p:cBhvr>
                                        <p:cTn id="92" dur="1" fill="hold">
                                          <p:stCondLst>
                                            <p:cond delay="2999"/>
                                          </p:stCondLst>
                                        </p:cTn>
                                        <p:tgtEl>
                                          <p:spTgt spid="8"/>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1+ppt_w/2"/>
                                          </p:val>
                                        </p:tav>
                                      </p:tavLst>
                                    </p:anim>
                                    <p:anim calcmode="lin" valueType="num">
                                      <p:cBhvr additive="base">
                                        <p:cTn id="95" dur="3000"/>
                                        <p:tgtEl>
                                          <p:spTgt spid="10"/>
                                        </p:tgtEl>
                                        <p:attrNameLst>
                                          <p:attrName>ppt_y</p:attrName>
                                        </p:attrNameLst>
                                      </p:cBhvr>
                                      <p:tavLst>
                                        <p:tav tm="0">
                                          <p:val>
                                            <p:strVal val="ppt_y"/>
                                          </p:val>
                                        </p:tav>
                                        <p:tav tm="100000">
                                          <p:val>
                                            <p:strVal val="ppt_y"/>
                                          </p:val>
                                        </p:tav>
                                      </p:tavLst>
                                    </p:anim>
                                    <p:set>
                                      <p:cBhvr>
                                        <p:cTn id="96" dur="1" fill="hold">
                                          <p:stCondLst>
                                            <p:cond delay="2999"/>
                                          </p:stCondLst>
                                        </p:cTn>
                                        <p:tgtEl>
                                          <p:spTgt spid="10"/>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12"/>
                                        </p:tgtEl>
                                        <p:attrNameLst>
                                          <p:attrName>ppt_x</p:attrName>
                                        </p:attrNameLst>
                                      </p:cBhvr>
                                      <p:tavLst>
                                        <p:tav tm="0">
                                          <p:val>
                                            <p:strVal val="ppt_x"/>
                                          </p:val>
                                        </p:tav>
                                        <p:tav tm="100000">
                                          <p:val>
                                            <p:strVal val="1+ppt_w/2"/>
                                          </p:val>
                                        </p:tav>
                                      </p:tavLst>
                                    </p:anim>
                                    <p:anim calcmode="lin" valueType="num">
                                      <p:cBhvr additive="base">
                                        <p:cTn id="99" dur="3000"/>
                                        <p:tgtEl>
                                          <p:spTgt spid="12"/>
                                        </p:tgtEl>
                                        <p:attrNameLst>
                                          <p:attrName>ppt_y</p:attrName>
                                        </p:attrNameLst>
                                      </p:cBhvr>
                                      <p:tavLst>
                                        <p:tav tm="0">
                                          <p:val>
                                            <p:strVal val="ppt_y"/>
                                          </p:val>
                                        </p:tav>
                                        <p:tav tm="100000">
                                          <p:val>
                                            <p:strVal val="ppt_y"/>
                                          </p:val>
                                        </p:tav>
                                      </p:tavLst>
                                    </p:anim>
                                    <p:set>
                                      <p:cBhvr>
                                        <p:cTn id="100" dur="1" fill="hold">
                                          <p:stCondLst>
                                            <p:cond delay="2999"/>
                                          </p:stCondLst>
                                        </p:cTn>
                                        <p:tgtEl>
                                          <p:spTgt spid="12"/>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17"/>
                                        </p:tgtEl>
                                        <p:attrNameLst>
                                          <p:attrName>ppt_x</p:attrName>
                                        </p:attrNameLst>
                                      </p:cBhvr>
                                      <p:tavLst>
                                        <p:tav tm="0">
                                          <p:val>
                                            <p:strVal val="ppt_x"/>
                                          </p:val>
                                        </p:tav>
                                        <p:tav tm="100000">
                                          <p:val>
                                            <p:strVal val="1+ppt_w/2"/>
                                          </p:val>
                                        </p:tav>
                                      </p:tavLst>
                                    </p:anim>
                                    <p:anim calcmode="lin" valueType="num">
                                      <p:cBhvr additive="base">
                                        <p:cTn id="103" dur="3000"/>
                                        <p:tgtEl>
                                          <p:spTgt spid="17"/>
                                        </p:tgtEl>
                                        <p:attrNameLst>
                                          <p:attrName>ppt_y</p:attrName>
                                        </p:attrNameLst>
                                      </p:cBhvr>
                                      <p:tavLst>
                                        <p:tav tm="0">
                                          <p:val>
                                            <p:strVal val="ppt_y"/>
                                          </p:val>
                                        </p:tav>
                                        <p:tav tm="100000">
                                          <p:val>
                                            <p:strVal val="ppt_y"/>
                                          </p:val>
                                        </p:tav>
                                      </p:tavLst>
                                    </p:anim>
                                    <p:set>
                                      <p:cBhvr>
                                        <p:cTn id="104" dur="1" fill="hold">
                                          <p:stCondLst>
                                            <p:cond delay="2999"/>
                                          </p:stCondLst>
                                        </p:cTn>
                                        <p:tgtEl>
                                          <p:spTgt spid="17"/>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0-ppt_w/2"/>
                                          </p:val>
                                        </p:tav>
                                      </p:tavLst>
                                    </p:anim>
                                    <p:anim calcmode="lin" valueType="num">
                                      <p:cBhvr additive="base">
                                        <p:cTn id="107" dur="3000"/>
                                        <p:tgtEl>
                                          <p:spTgt spid="5"/>
                                        </p:tgtEl>
                                        <p:attrNameLst>
                                          <p:attrName>ppt_y</p:attrName>
                                        </p:attrNameLst>
                                      </p:cBhvr>
                                      <p:tavLst>
                                        <p:tav tm="0">
                                          <p:val>
                                            <p:strVal val="ppt_y"/>
                                          </p:val>
                                        </p:tav>
                                        <p:tav tm="100000">
                                          <p:val>
                                            <p:strVal val="ppt_y"/>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3000"/>
                                        <p:tgtEl>
                                          <p:spTgt spid="7"/>
                                        </p:tgtEl>
                                        <p:attrNameLst>
                                          <p:attrName>ppt_x</p:attrName>
                                        </p:attrNameLst>
                                      </p:cBhvr>
                                      <p:tavLst>
                                        <p:tav tm="0">
                                          <p:val>
                                            <p:strVal val="ppt_x"/>
                                          </p:val>
                                        </p:tav>
                                        <p:tav tm="100000">
                                          <p:val>
                                            <p:strVal val="0-ppt_w/2"/>
                                          </p:val>
                                        </p:tav>
                                      </p:tavLst>
                                    </p:anim>
                                    <p:anim calcmode="lin" valueType="num">
                                      <p:cBhvr additive="base">
                                        <p:cTn id="111" dur="3000"/>
                                        <p:tgtEl>
                                          <p:spTgt spid="7"/>
                                        </p:tgtEl>
                                        <p:attrNameLst>
                                          <p:attrName>ppt_y</p:attrName>
                                        </p:attrNameLst>
                                      </p:cBhvr>
                                      <p:tavLst>
                                        <p:tav tm="0">
                                          <p:val>
                                            <p:strVal val="ppt_y"/>
                                          </p:val>
                                        </p:tav>
                                        <p:tav tm="100000">
                                          <p:val>
                                            <p:strVal val="ppt_y"/>
                                          </p:val>
                                        </p:tav>
                                      </p:tavLst>
                                    </p:anim>
                                    <p:set>
                                      <p:cBhvr>
                                        <p:cTn id="112" dur="1" fill="hold">
                                          <p:stCondLst>
                                            <p:cond delay="2999"/>
                                          </p:stCondLst>
                                        </p:cTn>
                                        <p:tgtEl>
                                          <p:spTgt spid="7"/>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9"/>
                                        </p:tgtEl>
                                        <p:attrNameLst>
                                          <p:attrName>ppt_x</p:attrName>
                                        </p:attrNameLst>
                                      </p:cBhvr>
                                      <p:tavLst>
                                        <p:tav tm="0">
                                          <p:val>
                                            <p:strVal val="ppt_x"/>
                                          </p:val>
                                        </p:tav>
                                        <p:tav tm="100000">
                                          <p:val>
                                            <p:strVal val="0-ppt_w/2"/>
                                          </p:val>
                                        </p:tav>
                                      </p:tavLst>
                                    </p:anim>
                                    <p:anim calcmode="lin" valueType="num">
                                      <p:cBhvr additive="base">
                                        <p:cTn id="115" dur="3000"/>
                                        <p:tgtEl>
                                          <p:spTgt spid="9"/>
                                        </p:tgtEl>
                                        <p:attrNameLst>
                                          <p:attrName>ppt_y</p:attrName>
                                        </p:attrNameLst>
                                      </p:cBhvr>
                                      <p:tavLst>
                                        <p:tav tm="0">
                                          <p:val>
                                            <p:strVal val="ppt_y"/>
                                          </p:val>
                                        </p:tav>
                                        <p:tav tm="100000">
                                          <p:val>
                                            <p:strVal val="ppt_y"/>
                                          </p:val>
                                        </p:tav>
                                      </p:tavLst>
                                    </p:anim>
                                    <p:set>
                                      <p:cBhvr>
                                        <p:cTn id="116" dur="1" fill="hold">
                                          <p:stCondLst>
                                            <p:cond delay="2999"/>
                                          </p:stCondLst>
                                        </p:cTn>
                                        <p:tgtEl>
                                          <p:spTgt spid="9"/>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3000"/>
                                        <p:tgtEl>
                                          <p:spTgt spid="11"/>
                                        </p:tgtEl>
                                        <p:attrNameLst>
                                          <p:attrName>ppt_x</p:attrName>
                                        </p:attrNameLst>
                                      </p:cBhvr>
                                      <p:tavLst>
                                        <p:tav tm="0">
                                          <p:val>
                                            <p:strVal val="ppt_x"/>
                                          </p:val>
                                        </p:tav>
                                        <p:tav tm="100000">
                                          <p:val>
                                            <p:strVal val="0-ppt_w/2"/>
                                          </p:val>
                                        </p:tav>
                                      </p:tavLst>
                                    </p:anim>
                                    <p:anim calcmode="lin" valueType="num">
                                      <p:cBhvr additive="base">
                                        <p:cTn id="119" dur="3000"/>
                                        <p:tgtEl>
                                          <p:spTgt spid="11"/>
                                        </p:tgtEl>
                                        <p:attrNameLst>
                                          <p:attrName>ppt_y</p:attrName>
                                        </p:attrNameLst>
                                      </p:cBhvr>
                                      <p:tavLst>
                                        <p:tav tm="0">
                                          <p:val>
                                            <p:strVal val="ppt_y"/>
                                          </p:val>
                                        </p:tav>
                                        <p:tav tm="100000">
                                          <p:val>
                                            <p:strVal val="ppt_y"/>
                                          </p:val>
                                        </p:tav>
                                      </p:tavLst>
                                    </p:anim>
                                    <p:set>
                                      <p:cBhvr>
                                        <p:cTn id="120" dur="1" fill="hold">
                                          <p:stCondLst>
                                            <p:cond delay="2999"/>
                                          </p:stCondLst>
                                        </p:cTn>
                                        <p:tgtEl>
                                          <p:spTgt spid="11"/>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3000"/>
                                        <p:tgtEl>
                                          <p:spTgt spid="13"/>
                                        </p:tgtEl>
                                        <p:attrNameLst>
                                          <p:attrName>ppt_x</p:attrName>
                                        </p:attrNameLst>
                                      </p:cBhvr>
                                      <p:tavLst>
                                        <p:tav tm="0">
                                          <p:val>
                                            <p:strVal val="ppt_x"/>
                                          </p:val>
                                        </p:tav>
                                        <p:tav tm="100000">
                                          <p:val>
                                            <p:strVal val="0-ppt_w/2"/>
                                          </p:val>
                                        </p:tav>
                                      </p:tavLst>
                                    </p:anim>
                                    <p:anim calcmode="lin" valueType="num">
                                      <p:cBhvr additive="base">
                                        <p:cTn id="123" dur="3000"/>
                                        <p:tgtEl>
                                          <p:spTgt spid="13"/>
                                        </p:tgtEl>
                                        <p:attrNameLst>
                                          <p:attrName>ppt_y</p:attrName>
                                        </p:attrNameLst>
                                      </p:cBhvr>
                                      <p:tavLst>
                                        <p:tav tm="0">
                                          <p:val>
                                            <p:strVal val="ppt_y"/>
                                          </p:val>
                                        </p:tav>
                                        <p:tav tm="100000">
                                          <p:val>
                                            <p:strVal val="ppt_y"/>
                                          </p:val>
                                        </p:tav>
                                      </p:tavLst>
                                    </p:anim>
                                    <p:set>
                                      <p:cBhvr>
                                        <p:cTn id="124" dur="1" fill="hold">
                                          <p:stCondLst>
                                            <p:cond delay="2999"/>
                                          </p:stCondLst>
                                        </p:cTn>
                                        <p:tgtEl>
                                          <p:spTgt spid="13"/>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3000"/>
                                        <p:tgtEl>
                                          <p:spTgt spid="18"/>
                                        </p:tgtEl>
                                        <p:attrNameLst>
                                          <p:attrName>ppt_x</p:attrName>
                                        </p:attrNameLst>
                                      </p:cBhvr>
                                      <p:tavLst>
                                        <p:tav tm="0">
                                          <p:val>
                                            <p:strVal val="ppt_x"/>
                                          </p:val>
                                        </p:tav>
                                        <p:tav tm="100000">
                                          <p:val>
                                            <p:strVal val="0-ppt_w/2"/>
                                          </p:val>
                                        </p:tav>
                                      </p:tavLst>
                                    </p:anim>
                                    <p:anim calcmode="lin" valueType="num">
                                      <p:cBhvr additive="base">
                                        <p:cTn id="127" dur="3000"/>
                                        <p:tgtEl>
                                          <p:spTgt spid="18"/>
                                        </p:tgtEl>
                                        <p:attrNameLst>
                                          <p:attrName>ppt_y</p:attrName>
                                        </p:attrNameLst>
                                      </p:cBhvr>
                                      <p:tavLst>
                                        <p:tav tm="0">
                                          <p:val>
                                            <p:strVal val="ppt_y"/>
                                          </p:val>
                                        </p:tav>
                                        <p:tav tm="100000">
                                          <p:val>
                                            <p:strVal val="ppt_y"/>
                                          </p:val>
                                        </p:tav>
                                      </p:tavLst>
                                    </p:anim>
                                    <p:set>
                                      <p:cBhvr>
                                        <p:cTn id="128" dur="1" fill="hold">
                                          <p:stCondLst>
                                            <p:cond delay="2999"/>
                                          </p:stCondLst>
                                        </p:cTn>
                                        <p:tgtEl>
                                          <p:spTgt spid="18"/>
                                        </p:tgtEl>
                                        <p:attrNameLst>
                                          <p:attrName>style.visibility</p:attrName>
                                        </p:attrNameLst>
                                      </p:cBhvr>
                                      <p:to>
                                        <p:strVal val="hidden"/>
                                      </p:to>
                                    </p:set>
                                  </p:childTnLst>
                                </p:cTn>
                              </p:par>
                              <p:par>
                                <p:cTn id="129" presetID="8" presetClass="emph" presetSubtype="0" fill="hold" grpId="3" nodeType="withEffect">
                                  <p:stCondLst>
                                    <p:cond delay="0"/>
                                  </p:stCondLst>
                                  <p:childTnLst>
                                    <p:animRot by="21600000">
                                      <p:cBhvr>
                                        <p:cTn id="130" dur="3000" fill="hold"/>
                                        <p:tgtEl>
                                          <p:spTgt spid="4"/>
                                        </p:tgtEl>
                                        <p:attrNameLst>
                                          <p:attrName>r</p:attrName>
                                        </p:attrNameLst>
                                      </p:cBhvr>
                                    </p:animRot>
                                  </p:childTnLst>
                                </p:cTn>
                              </p:par>
                              <p:par>
                                <p:cTn id="131" presetID="8" presetClass="emph" presetSubtype="0" fill="hold" grpId="3" nodeType="withEffect">
                                  <p:stCondLst>
                                    <p:cond delay="0"/>
                                  </p:stCondLst>
                                  <p:childTnLst>
                                    <p:animRot by="21600000">
                                      <p:cBhvr>
                                        <p:cTn id="132" dur="3000" fill="hold"/>
                                        <p:tgtEl>
                                          <p:spTgt spid="6"/>
                                        </p:tgtEl>
                                        <p:attrNameLst>
                                          <p:attrName>r</p:attrName>
                                        </p:attrNameLst>
                                      </p:cBhvr>
                                    </p:animRot>
                                  </p:childTnLst>
                                </p:cTn>
                              </p:par>
                              <p:par>
                                <p:cTn id="133" presetID="8" presetClass="emph" presetSubtype="0" fill="hold" grpId="3" nodeType="withEffect">
                                  <p:stCondLst>
                                    <p:cond delay="0"/>
                                  </p:stCondLst>
                                  <p:childTnLst>
                                    <p:animRot by="21600000">
                                      <p:cBhvr>
                                        <p:cTn id="134" dur="3000" fill="hold"/>
                                        <p:tgtEl>
                                          <p:spTgt spid="8"/>
                                        </p:tgtEl>
                                        <p:attrNameLst>
                                          <p:attrName>r</p:attrName>
                                        </p:attrNameLst>
                                      </p:cBhvr>
                                    </p:animRot>
                                  </p:childTnLst>
                                </p:cTn>
                              </p:par>
                              <p:par>
                                <p:cTn id="135" presetID="8" presetClass="emph" presetSubtype="0" fill="hold" grpId="3" nodeType="withEffect">
                                  <p:stCondLst>
                                    <p:cond delay="0"/>
                                  </p:stCondLst>
                                  <p:childTnLst>
                                    <p:animRot by="21600000">
                                      <p:cBhvr>
                                        <p:cTn id="136" dur="3000" fill="hold"/>
                                        <p:tgtEl>
                                          <p:spTgt spid="10"/>
                                        </p:tgtEl>
                                        <p:attrNameLst>
                                          <p:attrName>r</p:attrName>
                                        </p:attrNameLst>
                                      </p:cBhvr>
                                    </p:animRot>
                                  </p:childTnLst>
                                </p:cTn>
                              </p:par>
                              <p:par>
                                <p:cTn id="137" presetID="8" presetClass="emph" presetSubtype="0" fill="hold" grpId="3" nodeType="withEffect">
                                  <p:stCondLst>
                                    <p:cond delay="0"/>
                                  </p:stCondLst>
                                  <p:childTnLst>
                                    <p:animRot by="21600000">
                                      <p:cBhvr>
                                        <p:cTn id="138" dur="3000" fill="hold"/>
                                        <p:tgtEl>
                                          <p:spTgt spid="12"/>
                                        </p:tgtEl>
                                        <p:attrNameLst>
                                          <p:attrName>r</p:attrName>
                                        </p:attrNameLst>
                                      </p:cBhvr>
                                    </p:animRot>
                                  </p:childTnLst>
                                </p:cTn>
                              </p:par>
                              <p:par>
                                <p:cTn id="139" presetID="8" presetClass="emph" presetSubtype="0" fill="hold" grpId="3" nodeType="withEffect">
                                  <p:stCondLst>
                                    <p:cond delay="0"/>
                                  </p:stCondLst>
                                  <p:childTnLst>
                                    <p:animRot by="21600000">
                                      <p:cBhvr>
                                        <p:cTn id="140" dur="3000" fill="hold"/>
                                        <p:tgtEl>
                                          <p:spTgt spid="17"/>
                                        </p:tgtEl>
                                        <p:attrNameLst>
                                          <p:attrName>r</p:attrName>
                                        </p:attrNameLst>
                                      </p:cBhvr>
                                    </p:animRot>
                                  </p:childTnLst>
                                </p:cTn>
                              </p:par>
                              <p:par>
                                <p:cTn id="141" presetID="8" presetClass="emph" presetSubtype="0" fill="hold" grpId="3" nodeType="withEffect">
                                  <p:stCondLst>
                                    <p:cond delay="0"/>
                                  </p:stCondLst>
                                  <p:childTnLst>
                                    <p:animRot by="-21600000">
                                      <p:cBhvr>
                                        <p:cTn id="142" dur="3000" fill="hold"/>
                                        <p:tgtEl>
                                          <p:spTgt spid="5"/>
                                        </p:tgtEl>
                                        <p:attrNameLst>
                                          <p:attrName>r</p:attrName>
                                        </p:attrNameLst>
                                      </p:cBhvr>
                                    </p:animRot>
                                  </p:childTnLst>
                                </p:cTn>
                              </p:par>
                              <p:par>
                                <p:cTn id="143" presetID="8" presetClass="emph" presetSubtype="0" fill="hold" grpId="3" nodeType="withEffect">
                                  <p:stCondLst>
                                    <p:cond delay="0"/>
                                  </p:stCondLst>
                                  <p:childTnLst>
                                    <p:animRot by="-21600000">
                                      <p:cBhvr>
                                        <p:cTn id="144" dur="3000" fill="hold"/>
                                        <p:tgtEl>
                                          <p:spTgt spid="7"/>
                                        </p:tgtEl>
                                        <p:attrNameLst>
                                          <p:attrName>r</p:attrName>
                                        </p:attrNameLst>
                                      </p:cBhvr>
                                    </p:animRot>
                                  </p:childTnLst>
                                </p:cTn>
                              </p:par>
                              <p:par>
                                <p:cTn id="145" presetID="8" presetClass="emph" presetSubtype="0" fill="hold" grpId="3" nodeType="withEffect">
                                  <p:stCondLst>
                                    <p:cond delay="0"/>
                                  </p:stCondLst>
                                  <p:childTnLst>
                                    <p:animRot by="-21600000">
                                      <p:cBhvr>
                                        <p:cTn id="146" dur="3000" fill="hold"/>
                                        <p:tgtEl>
                                          <p:spTgt spid="9"/>
                                        </p:tgtEl>
                                        <p:attrNameLst>
                                          <p:attrName>r</p:attrName>
                                        </p:attrNameLst>
                                      </p:cBhvr>
                                    </p:animRot>
                                  </p:childTnLst>
                                </p:cTn>
                              </p:par>
                              <p:par>
                                <p:cTn id="147" presetID="8" presetClass="emph" presetSubtype="0" fill="hold" grpId="3" nodeType="withEffect">
                                  <p:stCondLst>
                                    <p:cond delay="0"/>
                                  </p:stCondLst>
                                  <p:childTnLst>
                                    <p:animRot by="-21600000">
                                      <p:cBhvr>
                                        <p:cTn id="148" dur="3000" fill="hold"/>
                                        <p:tgtEl>
                                          <p:spTgt spid="11"/>
                                        </p:tgtEl>
                                        <p:attrNameLst>
                                          <p:attrName>r</p:attrName>
                                        </p:attrNameLst>
                                      </p:cBhvr>
                                    </p:animRot>
                                  </p:childTnLst>
                                </p:cTn>
                              </p:par>
                              <p:par>
                                <p:cTn id="149" presetID="8" presetClass="emph" presetSubtype="0" fill="hold" grpId="3" nodeType="withEffect">
                                  <p:stCondLst>
                                    <p:cond delay="0"/>
                                  </p:stCondLst>
                                  <p:childTnLst>
                                    <p:animRot by="-21600000">
                                      <p:cBhvr>
                                        <p:cTn id="150" dur="3000" fill="hold"/>
                                        <p:tgtEl>
                                          <p:spTgt spid="13"/>
                                        </p:tgtEl>
                                        <p:attrNameLst>
                                          <p:attrName>r</p:attrName>
                                        </p:attrNameLst>
                                      </p:cBhvr>
                                    </p:animRot>
                                  </p:childTnLst>
                                </p:cTn>
                              </p:par>
                              <p:par>
                                <p:cTn id="151" presetID="8" presetClass="emph" presetSubtype="0" fill="hold" grpId="3" nodeType="withEffect">
                                  <p:stCondLst>
                                    <p:cond delay="0"/>
                                  </p:stCondLst>
                                  <p:childTnLst>
                                    <p:animRot by="-21600000">
                                      <p:cBhvr>
                                        <p:cTn id="152" dur="3000" fill="hold"/>
                                        <p:tgtEl>
                                          <p:spTgt spid="18"/>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3"/>
                                        </p:tgtEl>
                                        <p:attrNameLst>
                                          <p:attrName>style.visibility</p:attrName>
                                        </p:attrNameLst>
                                      </p:cBhvr>
                                      <p:to>
                                        <p:strVal val="visible"/>
                                      </p:to>
                                    </p:set>
                                    <p:anim calcmode="lin" valueType="num">
                                      <p:cBhvr>
                                        <p:cTn id="155" dur="3000" fill="hold"/>
                                        <p:tgtEl>
                                          <p:spTgt spid="3"/>
                                        </p:tgtEl>
                                        <p:attrNameLst>
                                          <p:attrName>ppt_w</p:attrName>
                                        </p:attrNameLst>
                                      </p:cBhvr>
                                      <p:tavLst>
                                        <p:tav tm="0">
                                          <p:val>
                                            <p:strVal val="4/3*#ppt_w"/>
                                          </p:val>
                                        </p:tav>
                                        <p:tav tm="100000">
                                          <p:val>
                                            <p:strVal val="#ppt_w"/>
                                          </p:val>
                                        </p:tav>
                                      </p:tavLst>
                                    </p:anim>
                                    <p:anim calcmode="lin" valueType="num">
                                      <p:cBhvr>
                                        <p:cTn id="156" dur="3000" fill="hold"/>
                                        <p:tgtEl>
                                          <p:spTgt spid="3"/>
                                        </p:tgtEl>
                                        <p:attrNameLst>
                                          <p:attrName>ppt_h</p:attrName>
                                        </p:attrNameLst>
                                      </p:cBhvr>
                                      <p:tavLst>
                                        <p:tav tm="0">
                                          <p:val>
                                            <p:strVal val="4/3*#ppt_h"/>
                                          </p:val>
                                        </p:tav>
                                        <p:tav tm="100000">
                                          <p:val>
                                            <p:strVal val="#ppt_h"/>
                                          </p:val>
                                        </p:tav>
                                      </p:tavLst>
                                    </p:anim>
                                  </p:childTnLst>
                                </p:cTn>
                              </p:par>
                              <p:par>
                                <p:cTn id="157" presetID="16" presetClass="entr" presetSubtype="37" fill="hold" nodeType="withEffect">
                                  <p:stCondLst>
                                    <p:cond delay="0"/>
                                  </p:stCondLst>
                                  <p:childTnLst>
                                    <p:set>
                                      <p:cBhvr>
                                        <p:cTn id="158" dur="1" fill="hold">
                                          <p:stCondLst>
                                            <p:cond delay="0"/>
                                          </p:stCondLst>
                                        </p:cTn>
                                        <p:tgtEl>
                                          <p:spTgt spid="3"/>
                                        </p:tgtEl>
                                        <p:attrNameLst>
                                          <p:attrName>style.visibility</p:attrName>
                                        </p:attrNameLst>
                                      </p:cBhvr>
                                      <p:to>
                                        <p:strVal val="visible"/>
                                      </p:to>
                                    </p:set>
                                    <p:animEffect transition="in" filter="barn(outVertical)">
                                      <p:cBhvr>
                                        <p:cTn id="159"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7" grpId="0" animBg="1"/>
      <p:bldP spid="17" grpId="1" animBg="1"/>
      <p:bldP spid="17" grpId="2" animBg="1"/>
      <p:bldP spid="17" grpId="3" animBg="1"/>
      <p:bldP spid="18" grpId="0" animBg="1"/>
      <p:bldP spid="18" grpId="1" animBg="1"/>
      <p:bldP spid="18" grpId="2" animBg="1"/>
      <p:bldP spid="18" grpId="3" animBg="1"/>
      <p:bldP spid="1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gradFill flip="none" rotWithShape="1">
            <a:gsLst>
              <a:gs pos="0">
                <a:srgbClr val="666699"/>
              </a:gs>
              <a:gs pos="50000">
                <a:srgbClr val="441B8D">
                  <a:shade val="67500"/>
                  <a:satMod val="115000"/>
                </a:srgbClr>
              </a:gs>
              <a:gs pos="100000">
                <a:srgbClr val="441B8D">
                  <a:shade val="100000"/>
                  <a:satMod val="115000"/>
                </a:srgbClr>
              </a:gs>
            </a:gsLst>
            <a:lin ang="5400000" scaled="1"/>
            <a:tileRect/>
          </a:gradFill>
        </p:spPr>
        <p:txBody>
          <a:bodyPr/>
          <a:lstStyle/>
          <a:p>
            <a:endParaRPr lang="es-ES" dirty="0"/>
          </a:p>
        </p:txBody>
      </p:sp>
      <p:pic>
        <p:nvPicPr>
          <p:cNvPr id="4" name="3 Imagen" descr="Imagen38.jpg"/>
          <p:cNvPicPr>
            <a:picLocks noChangeAspect="1"/>
          </p:cNvPicPr>
          <p:nvPr/>
        </p:nvPicPr>
        <p:blipFill>
          <a:blip r:embed="rId2"/>
          <a:stretch>
            <a:fillRect/>
          </a:stretch>
        </p:blipFill>
        <p:spPr>
          <a:xfrm>
            <a:off x="0" y="0"/>
            <a:ext cx="9144000" cy="6858000"/>
          </a:xfrm>
          <a:prstGeom prst="rect">
            <a:avLst/>
          </a:prstGeom>
        </p:spPr>
      </p:pic>
      <p:sp>
        <p:nvSpPr>
          <p:cNvPr id="5" name="4 Onda"/>
          <p:cNvSpPr/>
          <p:nvPr/>
        </p:nvSpPr>
        <p:spPr>
          <a:xfrm rot="5400000">
            <a:off x="4286260" y="285740"/>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flipV="1">
            <a:off x="3500442" y="285740"/>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a:off x="4286260" y="1643038"/>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flipV="1">
            <a:off x="3500442" y="1643038"/>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5400000">
            <a:off x="4286260" y="3000384"/>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5400000" flipV="1">
            <a:off x="3500442" y="3000384"/>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5400000">
            <a:off x="4250529" y="4393413"/>
            <a:ext cx="1428760"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5400000" flipV="1">
            <a:off x="3464711" y="4393413"/>
            <a:ext cx="1428760"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5400000">
            <a:off x="4286260" y="5786442"/>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5400000" flipV="1">
            <a:off x="3500442" y="5786442"/>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5400000" flipV="1">
            <a:off x="2857500" y="285740"/>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5400000" flipV="1">
            <a:off x="2857500" y="1643038"/>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5400000" flipV="1">
            <a:off x="2857500" y="3000384"/>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rot="5400000" flipV="1">
            <a:off x="2821769" y="4393413"/>
            <a:ext cx="1428760"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rot="5400000" flipV="1">
            <a:off x="2857500" y="5786442"/>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Onda"/>
          <p:cNvSpPr/>
          <p:nvPr/>
        </p:nvSpPr>
        <p:spPr>
          <a:xfrm rot="5400000">
            <a:off x="4929202" y="285740"/>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Onda"/>
          <p:cNvSpPr/>
          <p:nvPr/>
        </p:nvSpPr>
        <p:spPr>
          <a:xfrm rot="5400000">
            <a:off x="4929202" y="1643038"/>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Onda"/>
          <p:cNvSpPr/>
          <p:nvPr/>
        </p:nvSpPr>
        <p:spPr>
          <a:xfrm rot="5400000">
            <a:off x="4929202" y="3000384"/>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Onda"/>
          <p:cNvSpPr/>
          <p:nvPr/>
        </p:nvSpPr>
        <p:spPr>
          <a:xfrm rot="5400000">
            <a:off x="4893471" y="4393413"/>
            <a:ext cx="1428760"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Onda"/>
          <p:cNvSpPr/>
          <p:nvPr/>
        </p:nvSpPr>
        <p:spPr>
          <a:xfrm rot="5400000">
            <a:off x="4929202" y="5786442"/>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3000" fill="hold"/>
                                        <p:tgtEl>
                                          <p:spTgt spid="17"/>
                                        </p:tgtEl>
                                        <p:attrNameLst>
                                          <p:attrName>ppt_x</p:attrName>
                                        </p:attrNameLst>
                                      </p:cBhvr>
                                      <p:tavLst>
                                        <p:tav tm="0">
                                          <p:val>
                                            <p:strVal val="#ppt_x"/>
                                          </p:val>
                                        </p:tav>
                                        <p:tav tm="100000">
                                          <p:val>
                                            <p:strVal val="#ppt_x"/>
                                          </p:val>
                                        </p:tav>
                                      </p:tavLst>
                                    </p:anim>
                                    <p:anim calcmode="lin" valueType="num">
                                      <p:cBhvr additive="base">
                                        <p:cTn id="27" dur="3000" fill="hold"/>
                                        <p:tgtEl>
                                          <p:spTgt spid="1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3000" fill="hold"/>
                                        <p:tgtEl>
                                          <p:spTgt spid="18"/>
                                        </p:tgtEl>
                                        <p:attrNameLst>
                                          <p:attrName>ppt_x</p:attrName>
                                        </p:attrNameLst>
                                      </p:cBhvr>
                                      <p:tavLst>
                                        <p:tav tm="0">
                                          <p:val>
                                            <p:strVal val="#ppt_x"/>
                                          </p:val>
                                        </p:tav>
                                        <p:tav tm="100000">
                                          <p:val>
                                            <p:strVal val="#ppt_x"/>
                                          </p:val>
                                        </p:tav>
                                      </p:tavLst>
                                    </p:anim>
                                    <p:anim calcmode="lin" valueType="num">
                                      <p:cBhvr additive="base">
                                        <p:cTn id="31" dur="3000" fill="hold"/>
                                        <p:tgtEl>
                                          <p:spTgt spid="1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3000" fill="hold"/>
                                        <p:tgtEl>
                                          <p:spTgt spid="19"/>
                                        </p:tgtEl>
                                        <p:attrNameLst>
                                          <p:attrName>ppt_x</p:attrName>
                                        </p:attrNameLst>
                                      </p:cBhvr>
                                      <p:tavLst>
                                        <p:tav tm="0">
                                          <p:val>
                                            <p:strVal val="#ppt_x"/>
                                          </p:val>
                                        </p:tav>
                                        <p:tav tm="100000">
                                          <p:val>
                                            <p:strVal val="#ppt_x"/>
                                          </p:val>
                                        </p:tav>
                                      </p:tavLst>
                                    </p:anim>
                                    <p:anim calcmode="lin" valueType="num">
                                      <p:cBhvr additive="base">
                                        <p:cTn id="35" dur="3000" fill="hold"/>
                                        <p:tgtEl>
                                          <p:spTgt spid="1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ppt_x"/>
                                          </p:val>
                                        </p:tav>
                                        <p:tav tm="100000">
                                          <p:val>
                                            <p:strVal val="#ppt_x"/>
                                          </p:val>
                                        </p:tav>
                                      </p:tavLst>
                                    </p:anim>
                                    <p:anim calcmode="lin" valueType="num">
                                      <p:cBhvr additive="base">
                                        <p:cTn id="39" dur="30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3000" fill="hold"/>
                                        <p:tgtEl>
                                          <p:spTgt spid="21"/>
                                        </p:tgtEl>
                                        <p:attrNameLst>
                                          <p:attrName>ppt_x</p:attrName>
                                        </p:attrNameLst>
                                      </p:cBhvr>
                                      <p:tavLst>
                                        <p:tav tm="0">
                                          <p:val>
                                            <p:strVal val="#ppt_x"/>
                                          </p:val>
                                        </p:tav>
                                        <p:tav tm="100000">
                                          <p:val>
                                            <p:strVal val="#ppt_x"/>
                                          </p:val>
                                        </p:tav>
                                      </p:tavLst>
                                    </p:anim>
                                    <p:anim calcmode="lin" valueType="num">
                                      <p:cBhvr additive="base">
                                        <p:cTn id="43" dur="3000" fill="hold"/>
                                        <p:tgtEl>
                                          <p:spTgt spid="2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3000" fill="hold"/>
                                        <p:tgtEl>
                                          <p:spTgt spid="22"/>
                                        </p:tgtEl>
                                        <p:attrNameLst>
                                          <p:attrName>ppt_x</p:attrName>
                                        </p:attrNameLst>
                                      </p:cBhvr>
                                      <p:tavLst>
                                        <p:tav tm="0">
                                          <p:val>
                                            <p:strVal val="#ppt_x"/>
                                          </p:val>
                                        </p:tav>
                                        <p:tav tm="100000">
                                          <p:val>
                                            <p:strVal val="#ppt_x"/>
                                          </p:val>
                                        </p:tav>
                                      </p:tavLst>
                                    </p:anim>
                                    <p:anim calcmode="lin" valueType="num">
                                      <p:cBhvr additive="base">
                                        <p:cTn id="47" dur="3000" fill="hold"/>
                                        <p:tgtEl>
                                          <p:spTgt spid="2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3000" fill="hold"/>
                                        <p:tgtEl>
                                          <p:spTgt spid="23"/>
                                        </p:tgtEl>
                                        <p:attrNameLst>
                                          <p:attrName>ppt_x</p:attrName>
                                        </p:attrNameLst>
                                      </p:cBhvr>
                                      <p:tavLst>
                                        <p:tav tm="0">
                                          <p:val>
                                            <p:strVal val="#ppt_x"/>
                                          </p:val>
                                        </p:tav>
                                        <p:tav tm="100000">
                                          <p:val>
                                            <p:strVal val="#ppt_x"/>
                                          </p:val>
                                        </p:tav>
                                      </p:tavLst>
                                    </p:anim>
                                    <p:anim calcmode="lin" valueType="num">
                                      <p:cBhvr additive="base">
                                        <p:cTn id="51" dur="3000" fill="hold"/>
                                        <p:tgtEl>
                                          <p:spTgt spid="2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3000" fill="hold"/>
                                        <p:tgtEl>
                                          <p:spTgt spid="24"/>
                                        </p:tgtEl>
                                        <p:attrNameLst>
                                          <p:attrName>ppt_x</p:attrName>
                                        </p:attrNameLst>
                                      </p:cBhvr>
                                      <p:tavLst>
                                        <p:tav tm="0">
                                          <p:val>
                                            <p:strVal val="#ppt_x"/>
                                          </p:val>
                                        </p:tav>
                                        <p:tav tm="100000">
                                          <p:val>
                                            <p:strVal val="#ppt_x"/>
                                          </p:val>
                                        </p:tav>
                                      </p:tavLst>
                                    </p:anim>
                                    <p:anim calcmode="lin" valueType="num">
                                      <p:cBhvr additive="base">
                                        <p:cTn id="55" dur="3000" fill="hold"/>
                                        <p:tgtEl>
                                          <p:spTgt spid="2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25"/>
                                        </p:tgtEl>
                                        <p:attrNameLst>
                                          <p:attrName>style.visibility</p:attrName>
                                        </p:attrNameLst>
                                      </p:cBhvr>
                                      <p:to>
                                        <p:strVal val="visible"/>
                                      </p:to>
                                    </p:set>
                                    <p:anim calcmode="lin" valueType="num">
                                      <p:cBhvr additive="base">
                                        <p:cTn id="58" dur="3000" fill="hold"/>
                                        <p:tgtEl>
                                          <p:spTgt spid="25"/>
                                        </p:tgtEl>
                                        <p:attrNameLst>
                                          <p:attrName>ppt_x</p:attrName>
                                        </p:attrNameLst>
                                      </p:cBhvr>
                                      <p:tavLst>
                                        <p:tav tm="0">
                                          <p:val>
                                            <p:strVal val="#ppt_x"/>
                                          </p:val>
                                        </p:tav>
                                        <p:tav tm="100000">
                                          <p:val>
                                            <p:strVal val="#ppt_x"/>
                                          </p:val>
                                        </p:tav>
                                      </p:tavLst>
                                    </p:anim>
                                    <p:anim calcmode="lin" valueType="num">
                                      <p:cBhvr additive="base">
                                        <p:cTn id="59" dur="3000" fill="hold"/>
                                        <p:tgtEl>
                                          <p:spTgt spid="2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26"/>
                                        </p:tgtEl>
                                        <p:attrNameLst>
                                          <p:attrName>style.visibility</p:attrName>
                                        </p:attrNameLst>
                                      </p:cBhvr>
                                      <p:to>
                                        <p:strVal val="visible"/>
                                      </p:to>
                                    </p:set>
                                    <p:anim calcmode="lin" valueType="num">
                                      <p:cBhvr additive="base">
                                        <p:cTn id="62" dur="3000" fill="hold"/>
                                        <p:tgtEl>
                                          <p:spTgt spid="26"/>
                                        </p:tgtEl>
                                        <p:attrNameLst>
                                          <p:attrName>ppt_x</p:attrName>
                                        </p:attrNameLst>
                                      </p:cBhvr>
                                      <p:tavLst>
                                        <p:tav tm="0">
                                          <p:val>
                                            <p:strVal val="#ppt_x"/>
                                          </p:val>
                                        </p:tav>
                                        <p:tav tm="100000">
                                          <p:val>
                                            <p:strVal val="#ppt_x"/>
                                          </p:val>
                                        </p:tav>
                                      </p:tavLst>
                                    </p:anim>
                                    <p:anim calcmode="lin" valueType="num">
                                      <p:cBhvr additive="base">
                                        <p:cTn id="63" dur="3000" fill="hold"/>
                                        <p:tgtEl>
                                          <p:spTgt spid="26"/>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7"/>
                                        </p:tgtEl>
                                        <p:attrNameLst>
                                          <p:attrName>style.visibility</p:attrName>
                                        </p:attrNameLst>
                                      </p:cBhvr>
                                      <p:to>
                                        <p:strVal val="visible"/>
                                      </p:to>
                                    </p:set>
                                    <p:anim calcmode="lin" valueType="num">
                                      <p:cBhvr additive="base">
                                        <p:cTn id="66" dur="3000" fill="hold"/>
                                        <p:tgtEl>
                                          <p:spTgt spid="27"/>
                                        </p:tgtEl>
                                        <p:attrNameLst>
                                          <p:attrName>ppt_x</p:attrName>
                                        </p:attrNameLst>
                                      </p:cBhvr>
                                      <p:tavLst>
                                        <p:tav tm="0">
                                          <p:val>
                                            <p:strVal val="#ppt_x"/>
                                          </p:val>
                                        </p:tav>
                                        <p:tav tm="100000">
                                          <p:val>
                                            <p:strVal val="#ppt_x"/>
                                          </p:val>
                                        </p:tav>
                                      </p:tavLst>
                                    </p:anim>
                                    <p:anim calcmode="lin" valueType="num">
                                      <p:cBhvr additive="base">
                                        <p:cTn id="67" dur="3000" fill="hold"/>
                                        <p:tgtEl>
                                          <p:spTgt spid="27"/>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8"/>
                                        </p:tgtEl>
                                        <p:attrNameLst>
                                          <p:attrName>style.visibility</p:attrName>
                                        </p:attrNameLst>
                                      </p:cBhvr>
                                      <p:to>
                                        <p:strVal val="visible"/>
                                      </p:to>
                                    </p:set>
                                    <p:anim calcmode="lin" valueType="num">
                                      <p:cBhvr additive="base">
                                        <p:cTn id="70" dur="3000" fill="hold"/>
                                        <p:tgtEl>
                                          <p:spTgt spid="28"/>
                                        </p:tgtEl>
                                        <p:attrNameLst>
                                          <p:attrName>ppt_x</p:attrName>
                                        </p:attrNameLst>
                                      </p:cBhvr>
                                      <p:tavLst>
                                        <p:tav tm="0">
                                          <p:val>
                                            <p:strVal val="#ppt_x"/>
                                          </p:val>
                                        </p:tav>
                                        <p:tav tm="100000">
                                          <p:val>
                                            <p:strVal val="#ppt_x"/>
                                          </p:val>
                                        </p:tav>
                                      </p:tavLst>
                                    </p:anim>
                                    <p:anim calcmode="lin" valueType="num">
                                      <p:cBhvr additive="base">
                                        <p:cTn id="71" dur="3000" fill="hold"/>
                                        <p:tgtEl>
                                          <p:spTgt spid="2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3000" fill="hold"/>
                                        <p:tgtEl>
                                          <p:spTgt spid="29"/>
                                        </p:tgtEl>
                                        <p:attrNameLst>
                                          <p:attrName>ppt_x</p:attrName>
                                        </p:attrNameLst>
                                      </p:cBhvr>
                                      <p:tavLst>
                                        <p:tav tm="0">
                                          <p:val>
                                            <p:strVal val="#ppt_x"/>
                                          </p:val>
                                        </p:tav>
                                        <p:tav tm="100000">
                                          <p:val>
                                            <p:strVal val="#ppt_x"/>
                                          </p:val>
                                        </p:tav>
                                      </p:tavLst>
                                    </p:anim>
                                    <p:anim calcmode="lin" valueType="num">
                                      <p:cBhvr additive="base">
                                        <p:cTn id="75" dur="3000" fill="hold"/>
                                        <p:tgtEl>
                                          <p:spTgt spid="2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30"/>
                                        </p:tgtEl>
                                        <p:attrNameLst>
                                          <p:attrName>style.visibility</p:attrName>
                                        </p:attrNameLst>
                                      </p:cBhvr>
                                      <p:to>
                                        <p:strVal val="visible"/>
                                      </p:to>
                                    </p:set>
                                    <p:anim calcmode="lin" valueType="num">
                                      <p:cBhvr additive="base">
                                        <p:cTn id="78" dur="3000" fill="hold"/>
                                        <p:tgtEl>
                                          <p:spTgt spid="30"/>
                                        </p:tgtEl>
                                        <p:attrNameLst>
                                          <p:attrName>ppt_x</p:attrName>
                                        </p:attrNameLst>
                                      </p:cBhvr>
                                      <p:tavLst>
                                        <p:tav tm="0">
                                          <p:val>
                                            <p:strVal val="#ppt_x"/>
                                          </p:val>
                                        </p:tav>
                                        <p:tav tm="100000">
                                          <p:val>
                                            <p:strVal val="#ppt_x"/>
                                          </p:val>
                                        </p:tav>
                                      </p:tavLst>
                                    </p:anim>
                                    <p:anim calcmode="lin" valueType="num">
                                      <p:cBhvr additive="base">
                                        <p:cTn id="79" dur="3000" fill="hold"/>
                                        <p:tgtEl>
                                          <p:spTgt spid="30"/>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31"/>
                                        </p:tgtEl>
                                        <p:attrNameLst>
                                          <p:attrName>style.visibility</p:attrName>
                                        </p:attrNameLst>
                                      </p:cBhvr>
                                      <p:to>
                                        <p:strVal val="visible"/>
                                      </p:to>
                                    </p:set>
                                    <p:anim calcmode="lin" valueType="num">
                                      <p:cBhvr additive="base">
                                        <p:cTn id="82" dur="3000" fill="hold"/>
                                        <p:tgtEl>
                                          <p:spTgt spid="31"/>
                                        </p:tgtEl>
                                        <p:attrNameLst>
                                          <p:attrName>ppt_x</p:attrName>
                                        </p:attrNameLst>
                                      </p:cBhvr>
                                      <p:tavLst>
                                        <p:tav tm="0">
                                          <p:val>
                                            <p:strVal val="#ppt_x"/>
                                          </p:val>
                                        </p:tav>
                                        <p:tav tm="100000">
                                          <p:val>
                                            <p:strVal val="#ppt_x"/>
                                          </p:val>
                                        </p:tav>
                                      </p:tavLst>
                                    </p:anim>
                                    <p:anim calcmode="lin" valueType="num">
                                      <p:cBhvr additive="base">
                                        <p:cTn id="83" dur="3000" fill="hold"/>
                                        <p:tgtEl>
                                          <p:spTgt spid="31"/>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32"/>
                                        </p:tgtEl>
                                        <p:attrNameLst>
                                          <p:attrName>style.visibility</p:attrName>
                                        </p:attrNameLst>
                                      </p:cBhvr>
                                      <p:to>
                                        <p:strVal val="visible"/>
                                      </p:to>
                                    </p:set>
                                    <p:anim calcmode="lin" valueType="num">
                                      <p:cBhvr additive="base">
                                        <p:cTn id="86" dur="3000" fill="hold"/>
                                        <p:tgtEl>
                                          <p:spTgt spid="32"/>
                                        </p:tgtEl>
                                        <p:attrNameLst>
                                          <p:attrName>ppt_x</p:attrName>
                                        </p:attrNameLst>
                                      </p:cBhvr>
                                      <p:tavLst>
                                        <p:tav tm="0">
                                          <p:val>
                                            <p:strVal val="#ppt_x"/>
                                          </p:val>
                                        </p:tav>
                                        <p:tav tm="100000">
                                          <p:val>
                                            <p:strVal val="#ppt_x"/>
                                          </p:val>
                                        </p:tav>
                                      </p:tavLst>
                                    </p:anim>
                                    <p:anim calcmode="lin" valueType="num">
                                      <p:cBhvr additive="base">
                                        <p:cTn id="87" dur="3000" fill="hold"/>
                                        <p:tgtEl>
                                          <p:spTgt spid="32"/>
                                        </p:tgtEl>
                                        <p:attrNameLst>
                                          <p:attrName>ppt_y</p:attrName>
                                        </p:attrNameLst>
                                      </p:cBhvr>
                                      <p:tavLst>
                                        <p:tav tm="0">
                                          <p:val>
                                            <p:strVal val="1+#ppt_h/2"/>
                                          </p:val>
                                        </p:tav>
                                        <p:tav tm="100000">
                                          <p:val>
                                            <p:strVal val="#ppt_y"/>
                                          </p:val>
                                        </p:tav>
                                      </p:tavLst>
                                    </p:anim>
                                  </p:childTnLst>
                                </p:cTn>
                              </p:par>
                              <p:par>
                                <p:cTn id="88" presetID="8" presetClass="emph" presetSubtype="0" fill="hold" grpId="1"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8"/>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20"/>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22"/>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23"/>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24"/>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25"/>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26"/>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27"/>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5"/>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7"/>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7"/>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9"/>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21"/>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28"/>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29"/>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30"/>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31"/>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32"/>
                                        </p:tgtEl>
                                        <p:attrNameLst>
                                          <p:attrName>r</p:attrName>
                                        </p:attrNameLst>
                                      </p:cBhvr>
                                    </p:animRot>
                                  </p:childTnLst>
                                </p:cTn>
                              </p:par>
                              <p:par>
                                <p:cTn id="128"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29" dur="3000" fill="hold"/>
                                        <p:tgtEl>
                                          <p:spTgt spid="6"/>
                                        </p:tgtEl>
                                        <p:attrNameLst>
                                          <p:attrName>ppt_x</p:attrName>
                                          <p:attrName>ppt_y</p:attrName>
                                        </p:attrNameLst>
                                      </p:cBhvr>
                                    </p:animMotion>
                                  </p:childTnLst>
                                </p:cTn>
                              </p:par>
                              <p:par>
                                <p:cTn id="130"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1" dur="3000" spd="-100000" fill="hold"/>
                                        <p:tgtEl>
                                          <p:spTgt spid="8"/>
                                        </p:tgtEl>
                                        <p:attrNameLst>
                                          <p:attrName>ppt_x</p:attrName>
                                          <p:attrName>ppt_y</p:attrName>
                                        </p:attrNameLst>
                                      </p:cBhvr>
                                    </p:animMotion>
                                  </p:childTnLst>
                                </p:cTn>
                              </p:par>
                              <p:par>
                                <p:cTn id="132"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3" dur="3000" fill="hold"/>
                                        <p:tgtEl>
                                          <p:spTgt spid="18"/>
                                        </p:tgtEl>
                                        <p:attrNameLst>
                                          <p:attrName>ppt_x</p:attrName>
                                          <p:attrName>ppt_y</p:attrName>
                                        </p:attrNameLst>
                                      </p:cBhvr>
                                    </p:animMotion>
                                  </p:childTnLst>
                                </p:cTn>
                              </p:par>
                              <p:par>
                                <p:cTn id="134"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5" dur="3000" spd="-100000" fill="hold"/>
                                        <p:tgtEl>
                                          <p:spTgt spid="20"/>
                                        </p:tgtEl>
                                        <p:attrNameLst>
                                          <p:attrName>ppt_x</p:attrName>
                                          <p:attrName>ppt_y</p:attrName>
                                        </p:attrNameLst>
                                      </p:cBhvr>
                                    </p:animMotion>
                                  </p:childTnLst>
                                </p:cTn>
                              </p:par>
                              <p:par>
                                <p:cTn id="136"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7" dur="3000" fill="hold"/>
                                        <p:tgtEl>
                                          <p:spTgt spid="22"/>
                                        </p:tgtEl>
                                        <p:attrNameLst>
                                          <p:attrName>ppt_x</p:attrName>
                                          <p:attrName>ppt_y</p:attrName>
                                        </p:attrNameLst>
                                      </p:cBhvr>
                                    </p:animMotion>
                                  </p:childTnLst>
                                </p:cTn>
                              </p:par>
                              <p:par>
                                <p:cTn id="138"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9" dur="3000" spd="-100000" fill="hold"/>
                                        <p:tgtEl>
                                          <p:spTgt spid="23"/>
                                        </p:tgtEl>
                                        <p:attrNameLst>
                                          <p:attrName>ppt_x</p:attrName>
                                          <p:attrName>ppt_y</p:attrName>
                                        </p:attrNameLst>
                                      </p:cBhvr>
                                    </p:animMotion>
                                  </p:childTnLst>
                                </p:cTn>
                              </p:par>
                              <p:par>
                                <p:cTn id="140"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41" dur="3000" fill="hold"/>
                                        <p:tgtEl>
                                          <p:spTgt spid="24"/>
                                        </p:tgtEl>
                                        <p:attrNameLst>
                                          <p:attrName>ppt_x</p:attrName>
                                          <p:attrName>ppt_y</p:attrName>
                                        </p:attrNameLst>
                                      </p:cBhvr>
                                    </p:animMotion>
                                  </p:childTnLst>
                                </p:cTn>
                              </p:par>
                              <p:par>
                                <p:cTn id="142"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43" dur="3000" spd="-100000" fill="hold"/>
                                        <p:tgtEl>
                                          <p:spTgt spid="25"/>
                                        </p:tgtEl>
                                        <p:attrNameLst>
                                          <p:attrName>ppt_x</p:attrName>
                                          <p:attrName>ppt_y</p:attrName>
                                        </p:attrNameLst>
                                      </p:cBhvr>
                                    </p:animMotion>
                                  </p:childTnLst>
                                </p:cTn>
                              </p:par>
                              <p:par>
                                <p:cTn id="144"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45" dur="3000" fill="hold"/>
                                        <p:tgtEl>
                                          <p:spTgt spid="26"/>
                                        </p:tgtEl>
                                        <p:attrNameLst>
                                          <p:attrName>ppt_x</p:attrName>
                                          <p:attrName>ppt_y</p:attrName>
                                        </p:attrNameLst>
                                      </p:cBhvr>
                                    </p:animMotion>
                                  </p:childTnLst>
                                </p:cTn>
                              </p:par>
                              <p:par>
                                <p:cTn id="146"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47" dur="3000" spd="-100000" fill="hold"/>
                                        <p:tgtEl>
                                          <p:spTgt spid="27"/>
                                        </p:tgtEl>
                                        <p:attrNameLst>
                                          <p:attrName>ppt_x</p:attrName>
                                          <p:attrName>ppt_y</p:attrName>
                                        </p:attrNameLst>
                                      </p:cBhvr>
                                    </p:animMotion>
                                  </p:childTnLst>
                                </p:cTn>
                              </p:par>
                              <p:par>
                                <p:cTn id="148"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49" dur="3000" fill="hold"/>
                                        <p:tgtEl>
                                          <p:spTgt spid="5"/>
                                        </p:tgtEl>
                                        <p:attrNameLst>
                                          <p:attrName>ppt_x</p:attrName>
                                          <p:attrName>ppt_y</p:attrName>
                                        </p:attrNameLst>
                                      </p:cBhvr>
                                    </p:animMotion>
                                  </p:childTnLst>
                                </p:cTn>
                              </p:par>
                              <p:par>
                                <p:cTn id="150"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51" dur="3000" spd="-100000" fill="hold"/>
                                        <p:tgtEl>
                                          <p:spTgt spid="7"/>
                                        </p:tgtEl>
                                        <p:attrNameLst>
                                          <p:attrName>ppt_x</p:attrName>
                                          <p:attrName>ppt_y</p:attrName>
                                        </p:attrNameLst>
                                      </p:cBhvr>
                                    </p:animMotion>
                                  </p:childTnLst>
                                </p:cTn>
                              </p:par>
                              <p:par>
                                <p:cTn id="152"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53" dur="3000" fill="hold"/>
                                        <p:tgtEl>
                                          <p:spTgt spid="17"/>
                                        </p:tgtEl>
                                        <p:attrNameLst>
                                          <p:attrName>ppt_x</p:attrName>
                                          <p:attrName>ppt_y</p:attrName>
                                        </p:attrNameLst>
                                      </p:cBhvr>
                                    </p:animMotion>
                                  </p:childTnLst>
                                </p:cTn>
                              </p:par>
                              <p:par>
                                <p:cTn id="154"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55" dur="3000" spd="-100000" fill="hold"/>
                                        <p:tgtEl>
                                          <p:spTgt spid="19"/>
                                        </p:tgtEl>
                                        <p:attrNameLst>
                                          <p:attrName>ppt_x</p:attrName>
                                          <p:attrName>ppt_y</p:attrName>
                                        </p:attrNameLst>
                                      </p:cBhvr>
                                    </p:animMotion>
                                  </p:childTnLst>
                                </p:cTn>
                              </p:par>
                              <p:par>
                                <p:cTn id="156"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57" dur="3000" fill="hold"/>
                                        <p:tgtEl>
                                          <p:spTgt spid="21"/>
                                        </p:tgtEl>
                                        <p:attrNameLst>
                                          <p:attrName>ppt_x</p:attrName>
                                          <p:attrName>ppt_y</p:attrName>
                                        </p:attrNameLst>
                                      </p:cBhvr>
                                    </p:animMotion>
                                  </p:childTnLst>
                                </p:cTn>
                              </p:par>
                              <p:par>
                                <p:cTn id="158"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59" dur="3000" spd="-100000" fill="hold"/>
                                        <p:tgtEl>
                                          <p:spTgt spid="28"/>
                                        </p:tgtEl>
                                        <p:attrNameLst>
                                          <p:attrName>ppt_x</p:attrName>
                                          <p:attrName>ppt_y</p:attrName>
                                        </p:attrNameLst>
                                      </p:cBhvr>
                                    </p:animMotion>
                                  </p:childTnLst>
                                </p:cTn>
                              </p:par>
                              <p:par>
                                <p:cTn id="160"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61" dur="3000" fill="hold"/>
                                        <p:tgtEl>
                                          <p:spTgt spid="29"/>
                                        </p:tgtEl>
                                        <p:attrNameLst>
                                          <p:attrName>ppt_x</p:attrName>
                                          <p:attrName>ppt_y</p:attrName>
                                        </p:attrNameLst>
                                      </p:cBhvr>
                                    </p:animMotion>
                                  </p:childTnLst>
                                </p:cTn>
                              </p:par>
                              <p:par>
                                <p:cTn id="162"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63" dur="3000" spd="-100000" fill="hold"/>
                                        <p:tgtEl>
                                          <p:spTgt spid="30"/>
                                        </p:tgtEl>
                                        <p:attrNameLst>
                                          <p:attrName>ppt_x</p:attrName>
                                          <p:attrName>ppt_y</p:attrName>
                                        </p:attrNameLst>
                                      </p:cBhvr>
                                    </p:animMotion>
                                  </p:childTnLst>
                                </p:cTn>
                              </p:par>
                              <p:par>
                                <p:cTn id="164"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65" dur="3000" fill="hold"/>
                                        <p:tgtEl>
                                          <p:spTgt spid="31"/>
                                        </p:tgtEl>
                                        <p:attrNameLst>
                                          <p:attrName>ppt_x</p:attrName>
                                          <p:attrName>ppt_y</p:attrName>
                                        </p:attrNameLst>
                                      </p:cBhvr>
                                    </p:animMotion>
                                  </p:childTnLst>
                                </p:cTn>
                              </p:par>
                              <p:par>
                                <p:cTn id="166"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67" dur="3000" spd="-100000" fill="hold"/>
                                        <p:tgtEl>
                                          <p:spTgt spid="32"/>
                                        </p:tgtEl>
                                        <p:attrNameLst>
                                          <p:attrName>ppt_x</p:attrName>
                                          <p:attrName>ppt_y</p:attrName>
                                        </p:attrNameLst>
                                      </p:cBhvr>
                                    </p:animMotion>
                                  </p:childTnLst>
                                </p:cTn>
                              </p:par>
                            </p:childTnLst>
                          </p:cTn>
                        </p:par>
                        <p:par>
                          <p:cTn id="168" fill="hold">
                            <p:stCondLst>
                              <p:cond delay="3000"/>
                            </p:stCondLst>
                            <p:childTnLst>
                              <p:par>
                                <p:cTn id="169" presetID="2" presetClass="exit" presetSubtype="2" fill="hold" grpId="3" nodeType="afterEffect">
                                  <p:stCondLst>
                                    <p:cond delay="0"/>
                                  </p:stCondLst>
                                  <p:childTnLst>
                                    <p:anim calcmode="lin" valueType="num">
                                      <p:cBhvr additive="base">
                                        <p:cTn id="170" dur="3000"/>
                                        <p:tgtEl>
                                          <p:spTgt spid="6"/>
                                        </p:tgtEl>
                                        <p:attrNameLst>
                                          <p:attrName>ppt_x</p:attrName>
                                        </p:attrNameLst>
                                      </p:cBhvr>
                                      <p:tavLst>
                                        <p:tav tm="0">
                                          <p:val>
                                            <p:strVal val="ppt_x"/>
                                          </p:val>
                                        </p:tav>
                                        <p:tav tm="100000">
                                          <p:val>
                                            <p:strVal val="1+ppt_w/2"/>
                                          </p:val>
                                        </p:tav>
                                      </p:tavLst>
                                    </p:anim>
                                    <p:anim calcmode="lin" valueType="num">
                                      <p:cBhvr additive="base">
                                        <p:cTn id="171" dur="3000"/>
                                        <p:tgtEl>
                                          <p:spTgt spid="6"/>
                                        </p:tgtEl>
                                        <p:attrNameLst>
                                          <p:attrName>ppt_y</p:attrName>
                                        </p:attrNameLst>
                                      </p:cBhvr>
                                      <p:tavLst>
                                        <p:tav tm="0">
                                          <p:val>
                                            <p:strVal val="ppt_y"/>
                                          </p:val>
                                        </p:tav>
                                        <p:tav tm="100000">
                                          <p:val>
                                            <p:strVal val="ppt_y"/>
                                          </p:val>
                                        </p:tav>
                                      </p:tavLst>
                                    </p:anim>
                                    <p:set>
                                      <p:cBhvr>
                                        <p:cTn id="172" dur="1" fill="hold">
                                          <p:stCondLst>
                                            <p:cond delay="2999"/>
                                          </p:stCondLst>
                                        </p:cTn>
                                        <p:tgtEl>
                                          <p:spTgt spid="6"/>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3000"/>
                                        <p:tgtEl>
                                          <p:spTgt spid="8"/>
                                        </p:tgtEl>
                                        <p:attrNameLst>
                                          <p:attrName>ppt_x</p:attrName>
                                        </p:attrNameLst>
                                      </p:cBhvr>
                                      <p:tavLst>
                                        <p:tav tm="0">
                                          <p:val>
                                            <p:strVal val="ppt_x"/>
                                          </p:val>
                                        </p:tav>
                                        <p:tav tm="100000">
                                          <p:val>
                                            <p:strVal val="1+ppt_w/2"/>
                                          </p:val>
                                        </p:tav>
                                      </p:tavLst>
                                    </p:anim>
                                    <p:anim calcmode="lin" valueType="num">
                                      <p:cBhvr additive="base">
                                        <p:cTn id="175" dur="3000"/>
                                        <p:tgtEl>
                                          <p:spTgt spid="8"/>
                                        </p:tgtEl>
                                        <p:attrNameLst>
                                          <p:attrName>ppt_y</p:attrName>
                                        </p:attrNameLst>
                                      </p:cBhvr>
                                      <p:tavLst>
                                        <p:tav tm="0">
                                          <p:val>
                                            <p:strVal val="ppt_y"/>
                                          </p:val>
                                        </p:tav>
                                        <p:tav tm="100000">
                                          <p:val>
                                            <p:strVal val="ppt_y"/>
                                          </p:val>
                                        </p:tav>
                                      </p:tavLst>
                                    </p:anim>
                                    <p:set>
                                      <p:cBhvr>
                                        <p:cTn id="176" dur="1" fill="hold">
                                          <p:stCondLst>
                                            <p:cond delay="2999"/>
                                          </p:stCondLst>
                                        </p:cTn>
                                        <p:tgtEl>
                                          <p:spTgt spid="8"/>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3000"/>
                                        <p:tgtEl>
                                          <p:spTgt spid="18"/>
                                        </p:tgtEl>
                                        <p:attrNameLst>
                                          <p:attrName>ppt_x</p:attrName>
                                        </p:attrNameLst>
                                      </p:cBhvr>
                                      <p:tavLst>
                                        <p:tav tm="0">
                                          <p:val>
                                            <p:strVal val="ppt_x"/>
                                          </p:val>
                                        </p:tav>
                                        <p:tav tm="100000">
                                          <p:val>
                                            <p:strVal val="1+ppt_w/2"/>
                                          </p:val>
                                        </p:tav>
                                      </p:tavLst>
                                    </p:anim>
                                    <p:anim calcmode="lin" valueType="num">
                                      <p:cBhvr additive="base">
                                        <p:cTn id="179" dur="3000"/>
                                        <p:tgtEl>
                                          <p:spTgt spid="18"/>
                                        </p:tgtEl>
                                        <p:attrNameLst>
                                          <p:attrName>ppt_y</p:attrName>
                                        </p:attrNameLst>
                                      </p:cBhvr>
                                      <p:tavLst>
                                        <p:tav tm="0">
                                          <p:val>
                                            <p:strVal val="ppt_y"/>
                                          </p:val>
                                        </p:tav>
                                        <p:tav tm="100000">
                                          <p:val>
                                            <p:strVal val="ppt_y"/>
                                          </p:val>
                                        </p:tav>
                                      </p:tavLst>
                                    </p:anim>
                                    <p:set>
                                      <p:cBhvr>
                                        <p:cTn id="180" dur="1" fill="hold">
                                          <p:stCondLst>
                                            <p:cond delay="2999"/>
                                          </p:stCondLst>
                                        </p:cTn>
                                        <p:tgtEl>
                                          <p:spTgt spid="18"/>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3000"/>
                                        <p:tgtEl>
                                          <p:spTgt spid="20"/>
                                        </p:tgtEl>
                                        <p:attrNameLst>
                                          <p:attrName>ppt_x</p:attrName>
                                        </p:attrNameLst>
                                      </p:cBhvr>
                                      <p:tavLst>
                                        <p:tav tm="0">
                                          <p:val>
                                            <p:strVal val="ppt_x"/>
                                          </p:val>
                                        </p:tav>
                                        <p:tav tm="100000">
                                          <p:val>
                                            <p:strVal val="1+ppt_w/2"/>
                                          </p:val>
                                        </p:tav>
                                      </p:tavLst>
                                    </p:anim>
                                    <p:anim calcmode="lin" valueType="num">
                                      <p:cBhvr additive="base">
                                        <p:cTn id="183" dur="3000"/>
                                        <p:tgtEl>
                                          <p:spTgt spid="20"/>
                                        </p:tgtEl>
                                        <p:attrNameLst>
                                          <p:attrName>ppt_y</p:attrName>
                                        </p:attrNameLst>
                                      </p:cBhvr>
                                      <p:tavLst>
                                        <p:tav tm="0">
                                          <p:val>
                                            <p:strVal val="ppt_y"/>
                                          </p:val>
                                        </p:tav>
                                        <p:tav tm="100000">
                                          <p:val>
                                            <p:strVal val="ppt_y"/>
                                          </p:val>
                                        </p:tav>
                                      </p:tavLst>
                                    </p:anim>
                                    <p:set>
                                      <p:cBhvr>
                                        <p:cTn id="184" dur="1" fill="hold">
                                          <p:stCondLst>
                                            <p:cond delay="2999"/>
                                          </p:stCondLst>
                                        </p:cTn>
                                        <p:tgtEl>
                                          <p:spTgt spid="20"/>
                                        </p:tgtEl>
                                        <p:attrNameLst>
                                          <p:attrName>style.visibility</p:attrName>
                                        </p:attrNameLst>
                                      </p:cBhvr>
                                      <p:to>
                                        <p:strVal val="hidden"/>
                                      </p:to>
                                    </p:set>
                                  </p:childTnLst>
                                </p:cTn>
                              </p:par>
                              <p:par>
                                <p:cTn id="185" presetID="2" presetClass="exit" presetSubtype="2" fill="hold" grpId="3" nodeType="withEffect">
                                  <p:stCondLst>
                                    <p:cond delay="0"/>
                                  </p:stCondLst>
                                  <p:childTnLst>
                                    <p:anim calcmode="lin" valueType="num">
                                      <p:cBhvr additive="base">
                                        <p:cTn id="186" dur="3000"/>
                                        <p:tgtEl>
                                          <p:spTgt spid="22"/>
                                        </p:tgtEl>
                                        <p:attrNameLst>
                                          <p:attrName>ppt_x</p:attrName>
                                        </p:attrNameLst>
                                      </p:cBhvr>
                                      <p:tavLst>
                                        <p:tav tm="0">
                                          <p:val>
                                            <p:strVal val="ppt_x"/>
                                          </p:val>
                                        </p:tav>
                                        <p:tav tm="100000">
                                          <p:val>
                                            <p:strVal val="1+ppt_w/2"/>
                                          </p:val>
                                        </p:tav>
                                      </p:tavLst>
                                    </p:anim>
                                    <p:anim calcmode="lin" valueType="num">
                                      <p:cBhvr additive="base">
                                        <p:cTn id="187" dur="3000"/>
                                        <p:tgtEl>
                                          <p:spTgt spid="22"/>
                                        </p:tgtEl>
                                        <p:attrNameLst>
                                          <p:attrName>ppt_y</p:attrName>
                                        </p:attrNameLst>
                                      </p:cBhvr>
                                      <p:tavLst>
                                        <p:tav tm="0">
                                          <p:val>
                                            <p:strVal val="ppt_y"/>
                                          </p:val>
                                        </p:tav>
                                        <p:tav tm="100000">
                                          <p:val>
                                            <p:strVal val="ppt_y"/>
                                          </p:val>
                                        </p:tav>
                                      </p:tavLst>
                                    </p:anim>
                                    <p:set>
                                      <p:cBhvr>
                                        <p:cTn id="188" dur="1" fill="hold">
                                          <p:stCondLst>
                                            <p:cond delay="2999"/>
                                          </p:stCondLst>
                                        </p:cTn>
                                        <p:tgtEl>
                                          <p:spTgt spid="22"/>
                                        </p:tgtEl>
                                        <p:attrNameLst>
                                          <p:attrName>style.visibility</p:attrName>
                                        </p:attrNameLst>
                                      </p:cBhvr>
                                      <p:to>
                                        <p:strVal val="hidden"/>
                                      </p:to>
                                    </p:set>
                                  </p:childTnLst>
                                </p:cTn>
                              </p:par>
                              <p:par>
                                <p:cTn id="189" presetID="2" presetClass="exit" presetSubtype="2" fill="hold" grpId="3" nodeType="withEffect">
                                  <p:stCondLst>
                                    <p:cond delay="0"/>
                                  </p:stCondLst>
                                  <p:childTnLst>
                                    <p:anim calcmode="lin" valueType="num">
                                      <p:cBhvr additive="base">
                                        <p:cTn id="190" dur="3000"/>
                                        <p:tgtEl>
                                          <p:spTgt spid="23"/>
                                        </p:tgtEl>
                                        <p:attrNameLst>
                                          <p:attrName>ppt_x</p:attrName>
                                        </p:attrNameLst>
                                      </p:cBhvr>
                                      <p:tavLst>
                                        <p:tav tm="0">
                                          <p:val>
                                            <p:strVal val="ppt_x"/>
                                          </p:val>
                                        </p:tav>
                                        <p:tav tm="100000">
                                          <p:val>
                                            <p:strVal val="1+ppt_w/2"/>
                                          </p:val>
                                        </p:tav>
                                      </p:tavLst>
                                    </p:anim>
                                    <p:anim calcmode="lin" valueType="num">
                                      <p:cBhvr additive="base">
                                        <p:cTn id="191" dur="3000"/>
                                        <p:tgtEl>
                                          <p:spTgt spid="23"/>
                                        </p:tgtEl>
                                        <p:attrNameLst>
                                          <p:attrName>ppt_y</p:attrName>
                                        </p:attrNameLst>
                                      </p:cBhvr>
                                      <p:tavLst>
                                        <p:tav tm="0">
                                          <p:val>
                                            <p:strVal val="ppt_y"/>
                                          </p:val>
                                        </p:tav>
                                        <p:tav tm="100000">
                                          <p:val>
                                            <p:strVal val="ppt_y"/>
                                          </p:val>
                                        </p:tav>
                                      </p:tavLst>
                                    </p:anim>
                                    <p:set>
                                      <p:cBhvr>
                                        <p:cTn id="192" dur="1" fill="hold">
                                          <p:stCondLst>
                                            <p:cond delay="2999"/>
                                          </p:stCondLst>
                                        </p:cTn>
                                        <p:tgtEl>
                                          <p:spTgt spid="23"/>
                                        </p:tgtEl>
                                        <p:attrNameLst>
                                          <p:attrName>style.visibility</p:attrName>
                                        </p:attrNameLst>
                                      </p:cBhvr>
                                      <p:to>
                                        <p:strVal val="hidden"/>
                                      </p:to>
                                    </p:set>
                                  </p:childTnLst>
                                </p:cTn>
                              </p:par>
                              <p:par>
                                <p:cTn id="193" presetID="2" presetClass="exit" presetSubtype="2" fill="hold" grpId="3" nodeType="withEffect">
                                  <p:stCondLst>
                                    <p:cond delay="0"/>
                                  </p:stCondLst>
                                  <p:childTnLst>
                                    <p:anim calcmode="lin" valueType="num">
                                      <p:cBhvr additive="base">
                                        <p:cTn id="194" dur="3000"/>
                                        <p:tgtEl>
                                          <p:spTgt spid="24"/>
                                        </p:tgtEl>
                                        <p:attrNameLst>
                                          <p:attrName>ppt_x</p:attrName>
                                        </p:attrNameLst>
                                      </p:cBhvr>
                                      <p:tavLst>
                                        <p:tav tm="0">
                                          <p:val>
                                            <p:strVal val="ppt_x"/>
                                          </p:val>
                                        </p:tav>
                                        <p:tav tm="100000">
                                          <p:val>
                                            <p:strVal val="1+ppt_w/2"/>
                                          </p:val>
                                        </p:tav>
                                      </p:tavLst>
                                    </p:anim>
                                    <p:anim calcmode="lin" valueType="num">
                                      <p:cBhvr additive="base">
                                        <p:cTn id="195" dur="3000"/>
                                        <p:tgtEl>
                                          <p:spTgt spid="24"/>
                                        </p:tgtEl>
                                        <p:attrNameLst>
                                          <p:attrName>ppt_y</p:attrName>
                                        </p:attrNameLst>
                                      </p:cBhvr>
                                      <p:tavLst>
                                        <p:tav tm="0">
                                          <p:val>
                                            <p:strVal val="ppt_y"/>
                                          </p:val>
                                        </p:tav>
                                        <p:tav tm="100000">
                                          <p:val>
                                            <p:strVal val="ppt_y"/>
                                          </p:val>
                                        </p:tav>
                                      </p:tavLst>
                                    </p:anim>
                                    <p:set>
                                      <p:cBhvr>
                                        <p:cTn id="196" dur="1" fill="hold">
                                          <p:stCondLst>
                                            <p:cond delay="2999"/>
                                          </p:stCondLst>
                                        </p:cTn>
                                        <p:tgtEl>
                                          <p:spTgt spid="24"/>
                                        </p:tgtEl>
                                        <p:attrNameLst>
                                          <p:attrName>style.visibility</p:attrName>
                                        </p:attrNameLst>
                                      </p:cBhvr>
                                      <p:to>
                                        <p:strVal val="hidden"/>
                                      </p:to>
                                    </p:set>
                                  </p:childTnLst>
                                </p:cTn>
                              </p:par>
                              <p:par>
                                <p:cTn id="197" presetID="2" presetClass="exit" presetSubtype="2" fill="hold" grpId="3" nodeType="withEffect">
                                  <p:stCondLst>
                                    <p:cond delay="0"/>
                                  </p:stCondLst>
                                  <p:childTnLst>
                                    <p:anim calcmode="lin" valueType="num">
                                      <p:cBhvr additive="base">
                                        <p:cTn id="198" dur="3000"/>
                                        <p:tgtEl>
                                          <p:spTgt spid="25"/>
                                        </p:tgtEl>
                                        <p:attrNameLst>
                                          <p:attrName>ppt_x</p:attrName>
                                        </p:attrNameLst>
                                      </p:cBhvr>
                                      <p:tavLst>
                                        <p:tav tm="0">
                                          <p:val>
                                            <p:strVal val="ppt_x"/>
                                          </p:val>
                                        </p:tav>
                                        <p:tav tm="100000">
                                          <p:val>
                                            <p:strVal val="1+ppt_w/2"/>
                                          </p:val>
                                        </p:tav>
                                      </p:tavLst>
                                    </p:anim>
                                    <p:anim calcmode="lin" valueType="num">
                                      <p:cBhvr additive="base">
                                        <p:cTn id="199" dur="3000"/>
                                        <p:tgtEl>
                                          <p:spTgt spid="25"/>
                                        </p:tgtEl>
                                        <p:attrNameLst>
                                          <p:attrName>ppt_y</p:attrName>
                                        </p:attrNameLst>
                                      </p:cBhvr>
                                      <p:tavLst>
                                        <p:tav tm="0">
                                          <p:val>
                                            <p:strVal val="ppt_y"/>
                                          </p:val>
                                        </p:tav>
                                        <p:tav tm="100000">
                                          <p:val>
                                            <p:strVal val="ppt_y"/>
                                          </p:val>
                                        </p:tav>
                                      </p:tavLst>
                                    </p:anim>
                                    <p:set>
                                      <p:cBhvr>
                                        <p:cTn id="200" dur="1" fill="hold">
                                          <p:stCondLst>
                                            <p:cond delay="2999"/>
                                          </p:stCondLst>
                                        </p:cTn>
                                        <p:tgtEl>
                                          <p:spTgt spid="25"/>
                                        </p:tgtEl>
                                        <p:attrNameLst>
                                          <p:attrName>style.visibility</p:attrName>
                                        </p:attrNameLst>
                                      </p:cBhvr>
                                      <p:to>
                                        <p:strVal val="hidden"/>
                                      </p:to>
                                    </p:set>
                                  </p:childTnLst>
                                </p:cTn>
                              </p:par>
                              <p:par>
                                <p:cTn id="201" presetID="2" presetClass="exit" presetSubtype="2" fill="hold" grpId="3" nodeType="withEffect">
                                  <p:stCondLst>
                                    <p:cond delay="0"/>
                                  </p:stCondLst>
                                  <p:childTnLst>
                                    <p:anim calcmode="lin" valueType="num">
                                      <p:cBhvr additive="base">
                                        <p:cTn id="202" dur="3000"/>
                                        <p:tgtEl>
                                          <p:spTgt spid="26"/>
                                        </p:tgtEl>
                                        <p:attrNameLst>
                                          <p:attrName>ppt_x</p:attrName>
                                        </p:attrNameLst>
                                      </p:cBhvr>
                                      <p:tavLst>
                                        <p:tav tm="0">
                                          <p:val>
                                            <p:strVal val="ppt_x"/>
                                          </p:val>
                                        </p:tav>
                                        <p:tav tm="100000">
                                          <p:val>
                                            <p:strVal val="1+ppt_w/2"/>
                                          </p:val>
                                        </p:tav>
                                      </p:tavLst>
                                    </p:anim>
                                    <p:anim calcmode="lin" valueType="num">
                                      <p:cBhvr additive="base">
                                        <p:cTn id="203" dur="3000"/>
                                        <p:tgtEl>
                                          <p:spTgt spid="26"/>
                                        </p:tgtEl>
                                        <p:attrNameLst>
                                          <p:attrName>ppt_y</p:attrName>
                                        </p:attrNameLst>
                                      </p:cBhvr>
                                      <p:tavLst>
                                        <p:tav tm="0">
                                          <p:val>
                                            <p:strVal val="ppt_y"/>
                                          </p:val>
                                        </p:tav>
                                        <p:tav tm="100000">
                                          <p:val>
                                            <p:strVal val="ppt_y"/>
                                          </p:val>
                                        </p:tav>
                                      </p:tavLst>
                                    </p:anim>
                                    <p:set>
                                      <p:cBhvr>
                                        <p:cTn id="204" dur="1" fill="hold">
                                          <p:stCondLst>
                                            <p:cond delay="2999"/>
                                          </p:stCondLst>
                                        </p:cTn>
                                        <p:tgtEl>
                                          <p:spTgt spid="26"/>
                                        </p:tgtEl>
                                        <p:attrNameLst>
                                          <p:attrName>style.visibility</p:attrName>
                                        </p:attrNameLst>
                                      </p:cBhvr>
                                      <p:to>
                                        <p:strVal val="hidden"/>
                                      </p:to>
                                    </p:set>
                                  </p:childTnLst>
                                </p:cTn>
                              </p:par>
                              <p:par>
                                <p:cTn id="205" presetID="2" presetClass="exit" presetSubtype="2" fill="hold" grpId="3" nodeType="withEffect">
                                  <p:stCondLst>
                                    <p:cond delay="0"/>
                                  </p:stCondLst>
                                  <p:childTnLst>
                                    <p:anim calcmode="lin" valueType="num">
                                      <p:cBhvr additive="base">
                                        <p:cTn id="206" dur="3000"/>
                                        <p:tgtEl>
                                          <p:spTgt spid="27"/>
                                        </p:tgtEl>
                                        <p:attrNameLst>
                                          <p:attrName>ppt_x</p:attrName>
                                        </p:attrNameLst>
                                      </p:cBhvr>
                                      <p:tavLst>
                                        <p:tav tm="0">
                                          <p:val>
                                            <p:strVal val="ppt_x"/>
                                          </p:val>
                                        </p:tav>
                                        <p:tav tm="100000">
                                          <p:val>
                                            <p:strVal val="1+ppt_w/2"/>
                                          </p:val>
                                        </p:tav>
                                      </p:tavLst>
                                    </p:anim>
                                    <p:anim calcmode="lin" valueType="num">
                                      <p:cBhvr additive="base">
                                        <p:cTn id="207" dur="3000"/>
                                        <p:tgtEl>
                                          <p:spTgt spid="27"/>
                                        </p:tgtEl>
                                        <p:attrNameLst>
                                          <p:attrName>ppt_y</p:attrName>
                                        </p:attrNameLst>
                                      </p:cBhvr>
                                      <p:tavLst>
                                        <p:tav tm="0">
                                          <p:val>
                                            <p:strVal val="ppt_y"/>
                                          </p:val>
                                        </p:tav>
                                        <p:tav tm="100000">
                                          <p:val>
                                            <p:strVal val="ppt_y"/>
                                          </p:val>
                                        </p:tav>
                                      </p:tavLst>
                                    </p:anim>
                                    <p:set>
                                      <p:cBhvr>
                                        <p:cTn id="208" dur="1" fill="hold">
                                          <p:stCondLst>
                                            <p:cond delay="2999"/>
                                          </p:stCondLst>
                                        </p:cTn>
                                        <p:tgtEl>
                                          <p:spTgt spid="27"/>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3000"/>
                                        <p:tgtEl>
                                          <p:spTgt spid="5"/>
                                        </p:tgtEl>
                                        <p:attrNameLst>
                                          <p:attrName>ppt_x</p:attrName>
                                        </p:attrNameLst>
                                      </p:cBhvr>
                                      <p:tavLst>
                                        <p:tav tm="0">
                                          <p:val>
                                            <p:strVal val="ppt_x"/>
                                          </p:val>
                                        </p:tav>
                                        <p:tav tm="100000">
                                          <p:val>
                                            <p:strVal val="0-ppt_w/2"/>
                                          </p:val>
                                        </p:tav>
                                      </p:tavLst>
                                    </p:anim>
                                    <p:anim calcmode="lin" valueType="num">
                                      <p:cBhvr additive="base">
                                        <p:cTn id="211" dur="3000"/>
                                        <p:tgtEl>
                                          <p:spTgt spid="5"/>
                                        </p:tgtEl>
                                        <p:attrNameLst>
                                          <p:attrName>ppt_y</p:attrName>
                                        </p:attrNameLst>
                                      </p:cBhvr>
                                      <p:tavLst>
                                        <p:tav tm="0">
                                          <p:val>
                                            <p:strVal val="ppt_y"/>
                                          </p:val>
                                        </p:tav>
                                        <p:tav tm="100000">
                                          <p:val>
                                            <p:strVal val="ppt_y"/>
                                          </p:val>
                                        </p:tav>
                                      </p:tavLst>
                                    </p:anim>
                                    <p:set>
                                      <p:cBhvr>
                                        <p:cTn id="212" dur="1" fill="hold">
                                          <p:stCondLst>
                                            <p:cond delay="2999"/>
                                          </p:stCondLst>
                                        </p:cTn>
                                        <p:tgtEl>
                                          <p:spTgt spid="5"/>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3000"/>
                                        <p:tgtEl>
                                          <p:spTgt spid="7"/>
                                        </p:tgtEl>
                                        <p:attrNameLst>
                                          <p:attrName>ppt_x</p:attrName>
                                        </p:attrNameLst>
                                      </p:cBhvr>
                                      <p:tavLst>
                                        <p:tav tm="0">
                                          <p:val>
                                            <p:strVal val="ppt_x"/>
                                          </p:val>
                                        </p:tav>
                                        <p:tav tm="100000">
                                          <p:val>
                                            <p:strVal val="0-ppt_w/2"/>
                                          </p:val>
                                        </p:tav>
                                      </p:tavLst>
                                    </p:anim>
                                    <p:anim calcmode="lin" valueType="num">
                                      <p:cBhvr additive="base">
                                        <p:cTn id="215" dur="3000"/>
                                        <p:tgtEl>
                                          <p:spTgt spid="7"/>
                                        </p:tgtEl>
                                        <p:attrNameLst>
                                          <p:attrName>ppt_y</p:attrName>
                                        </p:attrNameLst>
                                      </p:cBhvr>
                                      <p:tavLst>
                                        <p:tav tm="0">
                                          <p:val>
                                            <p:strVal val="ppt_y"/>
                                          </p:val>
                                        </p:tav>
                                        <p:tav tm="100000">
                                          <p:val>
                                            <p:strVal val="ppt_y"/>
                                          </p:val>
                                        </p:tav>
                                      </p:tavLst>
                                    </p:anim>
                                    <p:set>
                                      <p:cBhvr>
                                        <p:cTn id="216" dur="1" fill="hold">
                                          <p:stCondLst>
                                            <p:cond delay="2999"/>
                                          </p:stCondLst>
                                        </p:cTn>
                                        <p:tgtEl>
                                          <p:spTgt spid="7"/>
                                        </p:tgtEl>
                                        <p:attrNameLst>
                                          <p:attrName>style.visibility</p:attrName>
                                        </p:attrNameLst>
                                      </p:cBhvr>
                                      <p:to>
                                        <p:strVal val="hidden"/>
                                      </p:to>
                                    </p:set>
                                  </p:childTnLst>
                                </p:cTn>
                              </p:par>
                              <p:par>
                                <p:cTn id="217" presetID="2" presetClass="exit" presetSubtype="8" fill="hold" grpId="3" nodeType="withEffect">
                                  <p:stCondLst>
                                    <p:cond delay="0"/>
                                  </p:stCondLst>
                                  <p:childTnLst>
                                    <p:anim calcmode="lin" valueType="num">
                                      <p:cBhvr additive="base">
                                        <p:cTn id="218" dur="3000"/>
                                        <p:tgtEl>
                                          <p:spTgt spid="17"/>
                                        </p:tgtEl>
                                        <p:attrNameLst>
                                          <p:attrName>ppt_x</p:attrName>
                                        </p:attrNameLst>
                                      </p:cBhvr>
                                      <p:tavLst>
                                        <p:tav tm="0">
                                          <p:val>
                                            <p:strVal val="ppt_x"/>
                                          </p:val>
                                        </p:tav>
                                        <p:tav tm="100000">
                                          <p:val>
                                            <p:strVal val="0-ppt_w/2"/>
                                          </p:val>
                                        </p:tav>
                                      </p:tavLst>
                                    </p:anim>
                                    <p:anim calcmode="lin" valueType="num">
                                      <p:cBhvr additive="base">
                                        <p:cTn id="219" dur="3000"/>
                                        <p:tgtEl>
                                          <p:spTgt spid="17"/>
                                        </p:tgtEl>
                                        <p:attrNameLst>
                                          <p:attrName>ppt_y</p:attrName>
                                        </p:attrNameLst>
                                      </p:cBhvr>
                                      <p:tavLst>
                                        <p:tav tm="0">
                                          <p:val>
                                            <p:strVal val="ppt_y"/>
                                          </p:val>
                                        </p:tav>
                                        <p:tav tm="100000">
                                          <p:val>
                                            <p:strVal val="ppt_y"/>
                                          </p:val>
                                        </p:tav>
                                      </p:tavLst>
                                    </p:anim>
                                    <p:set>
                                      <p:cBhvr>
                                        <p:cTn id="220" dur="1" fill="hold">
                                          <p:stCondLst>
                                            <p:cond delay="2999"/>
                                          </p:stCondLst>
                                        </p:cTn>
                                        <p:tgtEl>
                                          <p:spTgt spid="17"/>
                                        </p:tgtEl>
                                        <p:attrNameLst>
                                          <p:attrName>style.visibility</p:attrName>
                                        </p:attrNameLst>
                                      </p:cBhvr>
                                      <p:to>
                                        <p:strVal val="hidden"/>
                                      </p:to>
                                    </p:set>
                                  </p:childTnLst>
                                </p:cTn>
                              </p:par>
                              <p:par>
                                <p:cTn id="221" presetID="2" presetClass="exit" presetSubtype="8" fill="hold" grpId="3" nodeType="withEffect">
                                  <p:stCondLst>
                                    <p:cond delay="0"/>
                                  </p:stCondLst>
                                  <p:childTnLst>
                                    <p:anim calcmode="lin" valueType="num">
                                      <p:cBhvr additive="base">
                                        <p:cTn id="222" dur="3000"/>
                                        <p:tgtEl>
                                          <p:spTgt spid="19"/>
                                        </p:tgtEl>
                                        <p:attrNameLst>
                                          <p:attrName>ppt_x</p:attrName>
                                        </p:attrNameLst>
                                      </p:cBhvr>
                                      <p:tavLst>
                                        <p:tav tm="0">
                                          <p:val>
                                            <p:strVal val="ppt_x"/>
                                          </p:val>
                                        </p:tav>
                                        <p:tav tm="100000">
                                          <p:val>
                                            <p:strVal val="0-ppt_w/2"/>
                                          </p:val>
                                        </p:tav>
                                      </p:tavLst>
                                    </p:anim>
                                    <p:anim calcmode="lin" valueType="num">
                                      <p:cBhvr additive="base">
                                        <p:cTn id="223" dur="3000"/>
                                        <p:tgtEl>
                                          <p:spTgt spid="19"/>
                                        </p:tgtEl>
                                        <p:attrNameLst>
                                          <p:attrName>ppt_y</p:attrName>
                                        </p:attrNameLst>
                                      </p:cBhvr>
                                      <p:tavLst>
                                        <p:tav tm="0">
                                          <p:val>
                                            <p:strVal val="ppt_y"/>
                                          </p:val>
                                        </p:tav>
                                        <p:tav tm="100000">
                                          <p:val>
                                            <p:strVal val="ppt_y"/>
                                          </p:val>
                                        </p:tav>
                                      </p:tavLst>
                                    </p:anim>
                                    <p:set>
                                      <p:cBhvr>
                                        <p:cTn id="224" dur="1" fill="hold">
                                          <p:stCondLst>
                                            <p:cond delay="2999"/>
                                          </p:stCondLst>
                                        </p:cTn>
                                        <p:tgtEl>
                                          <p:spTgt spid="19"/>
                                        </p:tgtEl>
                                        <p:attrNameLst>
                                          <p:attrName>style.visibility</p:attrName>
                                        </p:attrNameLst>
                                      </p:cBhvr>
                                      <p:to>
                                        <p:strVal val="hidden"/>
                                      </p:to>
                                    </p:set>
                                  </p:childTnLst>
                                </p:cTn>
                              </p:par>
                              <p:par>
                                <p:cTn id="225" presetID="2" presetClass="exit" presetSubtype="8" fill="hold" grpId="3" nodeType="withEffect">
                                  <p:stCondLst>
                                    <p:cond delay="0"/>
                                  </p:stCondLst>
                                  <p:childTnLst>
                                    <p:anim calcmode="lin" valueType="num">
                                      <p:cBhvr additive="base">
                                        <p:cTn id="226" dur="3000"/>
                                        <p:tgtEl>
                                          <p:spTgt spid="21"/>
                                        </p:tgtEl>
                                        <p:attrNameLst>
                                          <p:attrName>ppt_x</p:attrName>
                                        </p:attrNameLst>
                                      </p:cBhvr>
                                      <p:tavLst>
                                        <p:tav tm="0">
                                          <p:val>
                                            <p:strVal val="ppt_x"/>
                                          </p:val>
                                        </p:tav>
                                        <p:tav tm="100000">
                                          <p:val>
                                            <p:strVal val="0-ppt_w/2"/>
                                          </p:val>
                                        </p:tav>
                                      </p:tavLst>
                                    </p:anim>
                                    <p:anim calcmode="lin" valueType="num">
                                      <p:cBhvr additive="base">
                                        <p:cTn id="227" dur="3000"/>
                                        <p:tgtEl>
                                          <p:spTgt spid="21"/>
                                        </p:tgtEl>
                                        <p:attrNameLst>
                                          <p:attrName>ppt_y</p:attrName>
                                        </p:attrNameLst>
                                      </p:cBhvr>
                                      <p:tavLst>
                                        <p:tav tm="0">
                                          <p:val>
                                            <p:strVal val="ppt_y"/>
                                          </p:val>
                                        </p:tav>
                                        <p:tav tm="100000">
                                          <p:val>
                                            <p:strVal val="ppt_y"/>
                                          </p:val>
                                        </p:tav>
                                      </p:tavLst>
                                    </p:anim>
                                    <p:set>
                                      <p:cBhvr>
                                        <p:cTn id="228" dur="1" fill="hold">
                                          <p:stCondLst>
                                            <p:cond delay="2999"/>
                                          </p:stCondLst>
                                        </p:cTn>
                                        <p:tgtEl>
                                          <p:spTgt spid="21"/>
                                        </p:tgtEl>
                                        <p:attrNameLst>
                                          <p:attrName>style.visibility</p:attrName>
                                        </p:attrNameLst>
                                      </p:cBhvr>
                                      <p:to>
                                        <p:strVal val="hidden"/>
                                      </p:to>
                                    </p:set>
                                  </p:childTnLst>
                                </p:cTn>
                              </p:par>
                              <p:par>
                                <p:cTn id="229" presetID="2" presetClass="exit" presetSubtype="8" fill="hold" grpId="3" nodeType="withEffect">
                                  <p:stCondLst>
                                    <p:cond delay="0"/>
                                  </p:stCondLst>
                                  <p:childTnLst>
                                    <p:anim calcmode="lin" valueType="num">
                                      <p:cBhvr additive="base">
                                        <p:cTn id="230" dur="3000"/>
                                        <p:tgtEl>
                                          <p:spTgt spid="28"/>
                                        </p:tgtEl>
                                        <p:attrNameLst>
                                          <p:attrName>ppt_x</p:attrName>
                                        </p:attrNameLst>
                                      </p:cBhvr>
                                      <p:tavLst>
                                        <p:tav tm="0">
                                          <p:val>
                                            <p:strVal val="ppt_x"/>
                                          </p:val>
                                        </p:tav>
                                        <p:tav tm="100000">
                                          <p:val>
                                            <p:strVal val="0-ppt_w/2"/>
                                          </p:val>
                                        </p:tav>
                                      </p:tavLst>
                                    </p:anim>
                                    <p:anim calcmode="lin" valueType="num">
                                      <p:cBhvr additive="base">
                                        <p:cTn id="231" dur="3000"/>
                                        <p:tgtEl>
                                          <p:spTgt spid="28"/>
                                        </p:tgtEl>
                                        <p:attrNameLst>
                                          <p:attrName>ppt_y</p:attrName>
                                        </p:attrNameLst>
                                      </p:cBhvr>
                                      <p:tavLst>
                                        <p:tav tm="0">
                                          <p:val>
                                            <p:strVal val="ppt_y"/>
                                          </p:val>
                                        </p:tav>
                                        <p:tav tm="100000">
                                          <p:val>
                                            <p:strVal val="ppt_y"/>
                                          </p:val>
                                        </p:tav>
                                      </p:tavLst>
                                    </p:anim>
                                    <p:set>
                                      <p:cBhvr>
                                        <p:cTn id="232" dur="1" fill="hold">
                                          <p:stCondLst>
                                            <p:cond delay="2999"/>
                                          </p:stCondLst>
                                        </p:cTn>
                                        <p:tgtEl>
                                          <p:spTgt spid="28"/>
                                        </p:tgtEl>
                                        <p:attrNameLst>
                                          <p:attrName>style.visibility</p:attrName>
                                        </p:attrNameLst>
                                      </p:cBhvr>
                                      <p:to>
                                        <p:strVal val="hidden"/>
                                      </p:to>
                                    </p:set>
                                  </p:childTnLst>
                                </p:cTn>
                              </p:par>
                              <p:par>
                                <p:cTn id="233" presetID="2" presetClass="exit" presetSubtype="8" fill="hold" grpId="3" nodeType="withEffect">
                                  <p:stCondLst>
                                    <p:cond delay="0"/>
                                  </p:stCondLst>
                                  <p:childTnLst>
                                    <p:anim calcmode="lin" valueType="num">
                                      <p:cBhvr additive="base">
                                        <p:cTn id="234" dur="3000"/>
                                        <p:tgtEl>
                                          <p:spTgt spid="29"/>
                                        </p:tgtEl>
                                        <p:attrNameLst>
                                          <p:attrName>ppt_x</p:attrName>
                                        </p:attrNameLst>
                                      </p:cBhvr>
                                      <p:tavLst>
                                        <p:tav tm="0">
                                          <p:val>
                                            <p:strVal val="ppt_x"/>
                                          </p:val>
                                        </p:tav>
                                        <p:tav tm="100000">
                                          <p:val>
                                            <p:strVal val="0-ppt_w/2"/>
                                          </p:val>
                                        </p:tav>
                                      </p:tavLst>
                                    </p:anim>
                                    <p:anim calcmode="lin" valueType="num">
                                      <p:cBhvr additive="base">
                                        <p:cTn id="235" dur="3000"/>
                                        <p:tgtEl>
                                          <p:spTgt spid="29"/>
                                        </p:tgtEl>
                                        <p:attrNameLst>
                                          <p:attrName>ppt_y</p:attrName>
                                        </p:attrNameLst>
                                      </p:cBhvr>
                                      <p:tavLst>
                                        <p:tav tm="0">
                                          <p:val>
                                            <p:strVal val="ppt_y"/>
                                          </p:val>
                                        </p:tav>
                                        <p:tav tm="100000">
                                          <p:val>
                                            <p:strVal val="ppt_y"/>
                                          </p:val>
                                        </p:tav>
                                      </p:tavLst>
                                    </p:anim>
                                    <p:set>
                                      <p:cBhvr>
                                        <p:cTn id="236" dur="1" fill="hold">
                                          <p:stCondLst>
                                            <p:cond delay="2999"/>
                                          </p:stCondLst>
                                        </p:cTn>
                                        <p:tgtEl>
                                          <p:spTgt spid="29"/>
                                        </p:tgtEl>
                                        <p:attrNameLst>
                                          <p:attrName>style.visibility</p:attrName>
                                        </p:attrNameLst>
                                      </p:cBhvr>
                                      <p:to>
                                        <p:strVal val="hidden"/>
                                      </p:to>
                                    </p:set>
                                  </p:childTnLst>
                                </p:cTn>
                              </p:par>
                              <p:par>
                                <p:cTn id="237" presetID="2" presetClass="exit" presetSubtype="8" fill="hold" grpId="3" nodeType="withEffect">
                                  <p:stCondLst>
                                    <p:cond delay="0"/>
                                  </p:stCondLst>
                                  <p:childTnLst>
                                    <p:anim calcmode="lin" valueType="num">
                                      <p:cBhvr additive="base">
                                        <p:cTn id="238" dur="3000"/>
                                        <p:tgtEl>
                                          <p:spTgt spid="30"/>
                                        </p:tgtEl>
                                        <p:attrNameLst>
                                          <p:attrName>ppt_x</p:attrName>
                                        </p:attrNameLst>
                                      </p:cBhvr>
                                      <p:tavLst>
                                        <p:tav tm="0">
                                          <p:val>
                                            <p:strVal val="ppt_x"/>
                                          </p:val>
                                        </p:tav>
                                        <p:tav tm="100000">
                                          <p:val>
                                            <p:strVal val="0-ppt_w/2"/>
                                          </p:val>
                                        </p:tav>
                                      </p:tavLst>
                                    </p:anim>
                                    <p:anim calcmode="lin" valueType="num">
                                      <p:cBhvr additive="base">
                                        <p:cTn id="239" dur="3000"/>
                                        <p:tgtEl>
                                          <p:spTgt spid="30"/>
                                        </p:tgtEl>
                                        <p:attrNameLst>
                                          <p:attrName>ppt_y</p:attrName>
                                        </p:attrNameLst>
                                      </p:cBhvr>
                                      <p:tavLst>
                                        <p:tav tm="0">
                                          <p:val>
                                            <p:strVal val="ppt_y"/>
                                          </p:val>
                                        </p:tav>
                                        <p:tav tm="100000">
                                          <p:val>
                                            <p:strVal val="ppt_y"/>
                                          </p:val>
                                        </p:tav>
                                      </p:tavLst>
                                    </p:anim>
                                    <p:set>
                                      <p:cBhvr>
                                        <p:cTn id="240" dur="1" fill="hold">
                                          <p:stCondLst>
                                            <p:cond delay="2999"/>
                                          </p:stCondLst>
                                        </p:cTn>
                                        <p:tgtEl>
                                          <p:spTgt spid="30"/>
                                        </p:tgtEl>
                                        <p:attrNameLst>
                                          <p:attrName>style.visibility</p:attrName>
                                        </p:attrNameLst>
                                      </p:cBhvr>
                                      <p:to>
                                        <p:strVal val="hidden"/>
                                      </p:to>
                                    </p:set>
                                  </p:childTnLst>
                                </p:cTn>
                              </p:par>
                              <p:par>
                                <p:cTn id="241" presetID="2" presetClass="exit" presetSubtype="8" fill="hold" grpId="3" nodeType="withEffect">
                                  <p:stCondLst>
                                    <p:cond delay="0"/>
                                  </p:stCondLst>
                                  <p:childTnLst>
                                    <p:anim calcmode="lin" valueType="num">
                                      <p:cBhvr additive="base">
                                        <p:cTn id="242" dur="3000"/>
                                        <p:tgtEl>
                                          <p:spTgt spid="31"/>
                                        </p:tgtEl>
                                        <p:attrNameLst>
                                          <p:attrName>ppt_x</p:attrName>
                                        </p:attrNameLst>
                                      </p:cBhvr>
                                      <p:tavLst>
                                        <p:tav tm="0">
                                          <p:val>
                                            <p:strVal val="ppt_x"/>
                                          </p:val>
                                        </p:tav>
                                        <p:tav tm="100000">
                                          <p:val>
                                            <p:strVal val="0-ppt_w/2"/>
                                          </p:val>
                                        </p:tav>
                                      </p:tavLst>
                                    </p:anim>
                                    <p:anim calcmode="lin" valueType="num">
                                      <p:cBhvr additive="base">
                                        <p:cTn id="243" dur="3000"/>
                                        <p:tgtEl>
                                          <p:spTgt spid="31"/>
                                        </p:tgtEl>
                                        <p:attrNameLst>
                                          <p:attrName>ppt_y</p:attrName>
                                        </p:attrNameLst>
                                      </p:cBhvr>
                                      <p:tavLst>
                                        <p:tav tm="0">
                                          <p:val>
                                            <p:strVal val="ppt_y"/>
                                          </p:val>
                                        </p:tav>
                                        <p:tav tm="100000">
                                          <p:val>
                                            <p:strVal val="ppt_y"/>
                                          </p:val>
                                        </p:tav>
                                      </p:tavLst>
                                    </p:anim>
                                    <p:set>
                                      <p:cBhvr>
                                        <p:cTn id="244" dur="1" fill="hold">
                                          <p:stCondLst>
                                            <p:cond delay="2999"/>
                                          </p:stCondLst>
                                        </p:cTn>
                                        <p:tgtEl>
                                          <p:spTgt spid="31"/>
                                        </p:tgtEl>
                                        <p:attrNameLst>
                                          <p:attrName>style.visibility</p:attrName>
                                        </p:attrNameLst>
                                      </p:cBhvr>
                                      <p:to>
                                        <p:strVal val="hidden"/>
                                      </p:to>
                                    </p:set>
                                  </p:childTnLst>
                                </p:cTn>
                              </p:par>
                              <p:par>
                                <p:cTn id="245" presetID="2" presetClass="exit" presetSubtype="8" fill="hold" grpId="3" nodeType="withEffect">
                                  <p:stCondLst>
                                    <p:cond delay="0"/>
                                  </p:stCondLst>
                                  <p:childTnLst>
                                    <p:anim calcmode="lin" valueType="num">
                                      <p:cBhvr additive="base">
                                        <p:cTn id="246" dur="3000"/>
                                        <p:tgtEl>
                                          <p:spTgt spid="32"/>
                                        </p:tgtEl>
                                        <p:attrNameLst>
                                          <p:attrName>ppt_x</p:attrName>
                                        </p:attrNameLst>
                                      </p:cBhvr>
                                      <p:tavLst>
                                        <p:tav tm="0">
                                          <p:val>
                                            <p:strVal val="ppt_x"/>
                                          </p:val>
                                        </p:tav>
                                        <p:tav tm="100000">
                                          <p:val>
                                            <p:strVal val="0-ppt_w/2"/>
                                          </p:val>
                                        </p:tav>
                                      </p:tavLst>
                                    </p:anim>
                                    <p:anim calcmode="lin" valueType="num">
                                      <p:cBhvr additive="base">
                                        <p:cTn id="247" dur="3000"/>
                                        <p:tgtEl>
                                          <p:spTgt spid="32"/>
                                        </p:tgtEl>
                                        <p:attrNameLst>
                                          <p:attrName>ppt_y</p:attrName>
                                        </p:attrNameLst>
                                      </p:cBhvr>
                                      <p:tavLst>
                                        <p:tav tm="0">
                                          <p:val>
                                            <p:strVal val="ppt_y"/>
                                          </p:val>
                                        </p:tav>
                                        <p:tav tm="100000">
                                          <p:val>
                                            <p:strVal val="ppt_y"/>
                                          </p:val>
                                        </p:tav>
                                      </p:tavLst>
                                    </p:anim>
                                    <p:set>
                                      <p:cBhvr>
                                        <p:cTn id="248" dur="1" fill="hold">
                                          <p:stCondLst>
                                            <p:cond delay="2999"/>
                                          </p:stCondLst>
                                        </p:cTn>
                                        <p:tgtEl>
                                          <p:spTgt spid="32"/>
                                        </p:tgtEl>
                                        <p:attrNameLst>
                                          <p:attrName>style.visibility</p:attrName>
                                        </p:attrNameLst>
                                      </p:cBhvr>
                                      <p:to>
                                        <p:strVal val="hidden"/>
                                      </p:to>
                                    </p:set>
                                  </p:childTnLst>
                                </p:cTn>
                              </p:par>
                              <p:par>
                                <p:cTn id="249" presetID="8" presetClass="emph" presetSubtype="0" fill="hold" grpId="4" nodeType="withEffect">
                                  <p:stCondLst>
                                    <p:cond delay="0"/>
                                  </p:stCondLst>
                                  <p:childTnLst>
                                    <p:animRot by="-21600000">
                                      <p:cBhvr>
                                        <p:cTn id="250" dur="3000" fill="hold"/>
                                        <p:tgtEl>
                                          <p:spTgt spid="5"/>
                                        </p:tgtEl>
                                        <p:attrNameLst>
                                          <p:attrName>r</p:attrName>
                                        </p:attrNameLst>
                                      </p:cBhvr>
                                    </p:animRot>
                                  </p:childTnLst>
                                </p:cTn>
                              </p:par>
                              <p:par>
                                <p:cTn id="251" presetID="8" presetClass="emph" presetSubtype="0" fill="hold" grpId="4" nodeType="withEffect">
                                  <p:stCondLst>
                                    <p:cond delay="0"/>
                                  </p:stCondLst>
                                  <p:childTnLst>
                                    <p:animRot by="-21600000">
                                      <p:cBhvr>
                                        <p:cTn id="252" dur="3000" fill="hold"/>
                                        <p:tgtEl>
                                          <p:spTgt spid="7"/>
                                        </p:tgtEl>
                                        <p:attrNameLst>
                                          <p:attrName>r</p:attrName>
                                        </p:attrNameLst>
                                      </p:cBhvr>
                                    </p:animRot>
                                  </p:childTnLst>
                                </p:cTn>
                              </p:par>
                              <p:par>
                                <p:cTn id="253" presetID="8" presetClass="emph" presetSubtype="0" fill="hold" grpId="4" nodeType="withEffect">
                                  <p:stCondLst>
                                    <p:cond delay="0"/>
                                  </p:stCondLst>
                                  <p:childTnLst>
                                    <p:animRot by="-21600000">
                                      <p:cBhvr>
                                        <p:cTn id="254" dur="3000" fill="hold"/>
                                        <p:tgtEl>
                                          <p:spTgt spid="17"/>
                                        </p:tgtEl>
                                        <p:attrNameLst>
                                          <p:attrName>r</p:attrName>
                                        </p:attrNameLst>
                                      </p:cBhvr>
                                    </p:animRot>
                                  </p:childTnLst>
                                </p:cTn>
                              </p:par>
                              <p:par>
                                <p:cTn id="255" presetID="8" presetClass="emph" presetSubtype="0" fill="hold" grpId="4" nodeType="withEffect">
                                  <p:stCondLst>
                                    <p:cond delay="0"/>
                                  </p:stCondLst>
                                  <p:childTnLst>
                                    <p:animRot by="-21600000">
                                      <p:cBhvr>
                                        <p:cTn id="256" dur="3000" fill="hold"/>
                                        <p:tgtEl>
                                          <p:spTgt spid="19"/>
                                        </p:tgtEl>
                                        <p:attrNameLst>
                                          <p:attrName>r</p:attrName>
                                        </p:attrNameLst>
                                      </p:cBhvr>
                                    </p:animRot>
                                  </p:childTnLst>
                                </p:cTn>
                              </p:par>
                              <p:par>
                                <p:cTn id="257" presetID="8" presetClass="emph" presetSubtype="0" fill="hold" grpId="4" nodeType="withEffect">
                                  <p:stCondLst>
                                    <p:cond delay="0"/>
                                  </p:stCondLst>
                                  <p:childTnLst>
                                    <p:animRot by="-21600000">
                                      <p:cBhvr>
                                        <p:cTn id="258" dur="3000" fill="hold"/>
                                        <p:tgtEl>
                                          <p:spTgt spid="21"/>
                                        </p:tgtEl>
                                        <p:attrNameLst>
                                          <p:attrName>r</p:attrName>
                                        </p:attrNameLst>
                                      </p:cBhvr>
                                    </p:animRot>
                                  </p:childTnLst>
                                </p:cTn>
                              </p:par>
                              <p:par>
                                <p:cTn id="259" presetID="8" presetClass="emph" presetSubtype="0" fill="hold" grpId="4" nodeType="withEffect">
                                  <p:stCondLst>
                                    <p:cond delay="0"/>
                                  </p:stCondLst>
                                  <p:childTnLst>
                                    <p:animRot by="-21600000">
                                      <p:cBhvr>
                                        <p:cTn id="260" dur="3000" fill="hold"/>
                                        <p:tgtEl>
                                          <p:spTgt spid="28"/>
                                        </p:tgtEl>
                                        <p:attrNameLst>
                                          <p:attrName>r</p:attrName>
                                        </p:attrNameLst>
                                      </p:cBhvr>
                                    </p:animRot>
                                  </p:childTnLst>
                                </p:cTn>
                              </p:par>
                              <p:par>
                                <p:cTn id="261" presetID="8" presetClass="emph" presetSubtype="0" fill="hold" grpId="4" nodeType="withEffect">
                                  <p:stCondLst>
                                    <p:cond delay="0"/>
                                  </p:stCondLst>
                                  <p:childTnLst>
                                    <p:animRot by="-21600000">
                                      <p:cBhvr>
                                        <p:cTn id="262" dur="3000" fill="hold"/>
                                        <p:tgtEl>
                                          <p:spTgt spid="29"/>
                                        </p:tgtEl>
                                        <p:attrNameLst>
                                          <p:attrName>r</p:attrName>
                                        </p:attrNameLst>
                                      </p:cBhvr>
                                    </p:animRot>
                                  </p:childTnLst>
                                </p:cTn>
                              </p:par>
                              <p:par>
                                <p:cTn id="263" presetID="8" presetClass="emph" presetSubtype="0" fill="hold" grpId="4" nodeType="withEffect">
                                  <p:stCondLst>
                                    <p:cond delay="0"/>
                                  </p:stCondLst>
                                  <p:childTnLst>
                                    <p:animRot by="-21600000">
                                      <p:cBhvr>
                                        <p:cTn id="264" dur="3000" fill="hold"/>
                                        <p:tgtEl>
                                          <p:spTgt spid="30"/>
                                        </p:tgtEl>
                                        <p:attrNameLst>
                                          <p:attrName>r</p:attrName>
                                        </p:attrNameLst>
                                      </p:cBhvr>
                                    </p:animRot>
                                  </p:childTnLst>
                                </p:cTn>
                              </p:par>
                              <p:par>
                                <p:cTn id="265" presetID="8" presetClass="emph" presetSubtype="0" fill="hold" grpId="4" nodeType="withEffect">
                                  <p:stCondLst>
                                    <p:cond delay="0"/>
                                  </p:stCondLst>
                                  <p:childTnLst>
                                    <p:animRot by="-21600000">
                                      <p:cBhvr>
                                        <p:cTn id="266" dur="3000" fill="hold"/>
                                        <p:tgtEl>
                                          <p:spTgt spid="31"/>
                                        </p:tgtEl>
                                        <p:attrNameLst>
                                          <p:attrName>r</p:attrName>
                                        </p:attrNameLst>
                                      </p:cBhvr>
                                    </p:animRot>
                                  </p:childTnLst>
                                </p:cTn>
                              </p:par>
                              <p:par>
                                <p:cTn id="267" presetID="8" presetClass="emph" presetSubtype="0" fill="hold" grpId="4" nodeType="withEffect">
                                  <p:stCondLst>
                                    <p:cond delay="0"/>
                                  </p:stCondLst>
                                  <p:childTnLst>
                                    <p:animRot by="-21600000">
                                      <p:cBhvr>
                                        <p:cTn id="268" dur="3000" fill="hold"/>
                                        <p:tgtEl>
                                          <p:spTgt spid="32"/>
                                        </p:tgtEl>
                                        <p:attrNameLst>
                                          <p:attrName>r</p:attrName>
                                        </p:attrNameLst>
                                      </p:cBhvr>
                                    </p:animRot>
                                  </p:childTnLst>
                                </p:cTn>
                              </p:par>
                              <p:par>
                                <p:cTn id="269" presetID="8" presetClass="emph" presetSubtype="0" fill="hold" grpId="4" nodeType="withEffect">
                                  <p:stCondLst>
                                    <p:cond delay="0"/>
                                  </p:stCondLst>
                                  <p:childTnLst>
                                    <p:animRot by="21600000">
                                      <p:cBhvr>
                                        <p:cTn id="270" dur="3000" fill="hold"/>
                                        <p:tgtEl>
                                          <p:spTgt spid="6"/>
                                        </p:tgtEl>
                                        <p:attrNameLst>
                                          <p:attrName>r</p:attrName>
                                        </p:attrNameLst>
                                      </p:cBhvr>
                                    </p:animRot>
                                  </p:childTnLst>
                                </p:cTn>
                              </p:par>
                              <p:par>
                                <p:cTn id="271" presetID="8" presetClass="emph" presetSubtype="0" fill="hold" grpId="4" nodeType="withEffect">
                                  <p:stCondLst>
                                    <p:cond delay="0"/>
                                  </p:stCondLst>
                                  <p:childTnLst>
                                    <p:animRot by="21600000">
                                      <p:cBhvr>
                                        <p:cTn id="272" dur="3000" fill="hold"/>
                                        <p:tgtEl>
                                          <p:spTgt spid="8"/>
                                        </p:tgtEl>
                                        <p:attrNameLst>
                                          <p:attrName>r</p:attrName>
                                        </p:attrNameLst>
                                      </p:cBhvr>
                                    </p:animRot>
                                  </p:childTnLst>
                                </p:cTn>
                              </p:par>
                              <p:par>
                                <p:cTn id="273" presetID="8" presetClass="emph" presetSubtype="0" fill="hold" grpId="4" nodeType="withEffect">
                                  <p:stCondLst>
                                    <p:cond delay="0"/>
                                  </p:stCondLst>
                                  <p:childTnLst>
                                    <p:animRot by="21600000">
                                      <p:cBhvr>
                                        <p:cTn id="274" dur="3000" fill="hold"/>
                                        <p:tgtEl>
                                          <p:spTgt spid="18"/>
                                        </p:tgtEl>
                                        <p:attrNameLst>
                                          <p:attrName>r</p:attrName>
                                        </p:attrNameLst>
                                      </p:cBhvr>
                                    </p:animRot>
                                  </p:childTnLst>
                                </p:cTn>
                              </p:par>
                              <p:par>
                                <p:cTn id="275" presetID="8" presetClass="emph" presetSubtype="0" fill="hold" grpId="4" nodeType="withEffect">
                                  <p:stCondLst>
                                    <p:cond delay="0"/>
                                  </p:stCondLst>
                                  <p:childTnLst>
                                    <p:animRot by="21600000">
                                      <p:cBhvr>
                                        <p:cTn id="276" dur="3000" fill="hold"/>
                                        <p:tgtEl>
                                          <p:spTgt spid="20"/>
                                        </p:tgtEl>
                                        <p:attrNameLst>
                                          <p:attrName>r</p:attrName>
                                        </p:attrNameLst>
                                      </p:cBhvr>
                                    </p:animRot>
                                  </p:childTnLst>
                                </p:cTn>
                              </p:par>
                              <p:par>
                                <p:cTn id="277" presetID="8" presetClass="emph" presetSubtype="0" fill="hold" grpId="4" nodeType="withEffect">
                                  <p:stCondLst>
                                    <p:cond delay="0"/>
                                  </p:stCondLst>
                                  <p:childTnLst>
                                    <p:animRot by="21600000">
                                      <p:cBhvr>
                                        <p:cTn id="278" dur="3000" fill="hold"/>
                                        <p:tgtEl>
                                          <p:spTgt spid="22"/>
                                        </p:tgtEl>
                                        <p:attrNameLst>
                                          <p:attrName>r</p:attrName>
                                        </p:attrNameLst>
                                      </p:cBhvr>
                                    </p:animRot>
                                  </p:childTnLst>
                                </p:cTn>
                              </p:par>
                              <p:par>
                                <p:cTn id="279" presetID="8" presetClass="emph" presetSubtype="0" fill="hold" grpId="4" nodeType="withEffect">
                                  <p:stCondLst>
                                    <p:cond delay="0"/>
                                  </p:stCondLst>
                                  <p:childTnLst>
                                    <p:animRot by="21600000">
                                      <p:cBhvr>
                                        <p:cTn id="280" dur="3000" fill="hold"/>
                                        <p:tgtEl>
                                          <p:spTgt spid="23"/>
                                        </p:tgtEl>
                                        <p:attrNameLst>
                                          <p:attrName>r</p:attrName>
                                        </p:attrNameLst>
                                      </p:cBhvr>
                                    </p:animRot>
                                  </p:childTnLst>
                                </p:cTn>
                              </p:par>
                              <p:par>
                                <p:cTn id="281" presetID="8" presetClass="emph" presetSubtype="0" fill="hold" grpId="4" nodeType="withEffect">
                                  <p:stCondLst>
                                    <p:cond delay="0"/>
                                  </p:stCondLst>
                                  <p:childTnLst>
                                    <p:animRot by="21600000">
                                      <p:cBhvr>
                                        <p:cTn id="282" dur="3000" fill="hold"/>
                                        <p:tgtEl>
                                          <p:spTgt spid="24"/>
                                        </p:tgtEl>
                                        <p:attrNameLst>
                                          <p:attrName>r</p:attrName>
                                        </p:attrNameLst>
                                      </p:cBhvr>
                                    </p:animRot>
                                  </p:childTnLst>
                                </p:cTn>
                              </p:par>
                              <p:par>
                                <p:cTn id="283" presetID="8" presetClass="emph" presetSubtype="0" fill="hold" grpId="4" nodeType="withEffect">
                                  <p:stCondLst>
                                    <p:cond delay="0"/>
                                  </p:stCondLst>
                                  <p:childTnLst>
                                    <p:animRot by="21600000">
                                      <p:cBhvr>
                                        <p:cTn id="284" dur="3000" fill="hold"/>
                                        <p:tgtEl>
                                          <p:spTgt spid="25"/>
                                        </p:tgtEl>
                                        <p:attrNameLst>
                                          <p:attrName>r</p:attrName>
                                        </p:attrNameLst>
                                      </p:cBhvr>
                                    </p:animRot>
                                  </p:childTnLst>
                                </p:cTn>
                              </p:par>
                              <p:par>
                                <p:cTn id="285" presetID="8" presetClass="emph" presetSubtype="0" fill="hold" grpId="4" nodeType="withEffect">
                                  <p:stCondLst>
                                    <p:cond delay="0"/>
                                  </p:stCondLst>
                                  <p:childTnLst>
                                    <p:animRot by="21600000">
                                      <p:cBhvr>
                                        <p:cTn id="286" dur="3000" fill="hold"/>
                                        <p:tgtEl>
                                          <p:spTgt spid="26"/>
                                        </p:tgtEl>
                                        <p:attrNameLst>
                                          <p:attrName>r</p:attrName>
                                        </p:attrNameLst>
                                      </p:cBhvr>
                                    </p:animRot>
                                  </p:childTnLst>
                                </p:cTn>
                              </p:par>
                              <p:par>
                                <p:cTn id="287" presetID="8" presetClass="emph" presetSubtype="0" fill="hold" grpId="4" nodeType="withEffect">
                                  <p:stCondLst>
                                    <p:cond delay="0"/>
                                  </p:stCondLst>
                                  <p:childTnLst>
                                    <p:animRot by="21600000">
                                      <p:cBhvr>
                                        <p:cTn id="288" dur="3000" fill="hold"/>
                                        <p:tgtEl>
                                          <p:spTgt spid="27"/>
                                        </p:tgtEl>
                                        <p:attrNameLst>
                                          <p:attrName>r</p:attrName>
                                        </p:attrNameLst>
                                      </p:cBhvr>
                                    </p:animRot>
                                  </p:childTnLst>
                                </p:cTn>
                              </p:par>
                              <p:par>
                                <p:cTn id="289" presetID="23" presetClass="entr" presetSubtype="288" fill="hold" nodeType="withEffect">
                                  <p:stCondLst>
                                    <p:cond delay="0"/>
                                  </p:stCondLst>
                                  <p:childTnLst>
                                    <p:set>
                                      <p:cBhvr>
                                        <p:cTn id="290" dur="1" fill="hold">
                                          <p:stCondLst>
                                            <p:cond delay="0"/>
                                          </p:stCondLst>
                                        </p:cTn>
                                        <p:tgtEl>
                                          <p:spTgt spid="4"/>
                                        </p:tgtEl>
                                        <p:attrNameLst>
                                          <p:attrName>style.visibility</p:attrName>
                                        </p:attrNameLst>
                                      </p:cBhvr>
                                      <p:to>
                                        <p:strVal val="visible"/>
                                      </p:to>
                                    </p:set>
                                    <p:anim calcmode="lin" valueType="num">
                                      <p:cBhvr>
                                        <p:cTn id="291" dur="3000" fill="hold"/>
                                        <p:tgtEl>
                                          <p:spTgt spid="4"/>
                                        </p:tgtEl>
                                        <p:attrNameLst>
                                          <p:attrName>ppt_w</p:attrName>
                                        </p:attrNameLst>
                                      </p:cBhvr>
                                      <p:tavLst>
                                        <p:tav tm="0">
                                          <p:val>
                                            <p:strVal val="4/3*#ppt_w"/>
                                          </p:val>
                                        </p:tav>
                                        <p:tav tm="100000">
                                          <p:val>
                                            <p:strVal val="#ppt_w"/>
                                          </p:val>
                                        </p:tav>
                                      </p:tavLst>
                                    </p:anim>
                                    <p:anim calcmode="lin" valueType="num">
                                      <p:cBhvr>
                                        <p:cTn id="292" dur="3000" fill="hold"/>
                                        <p:tgtEl>
                                          <p:spTgt spid="4"/>
                                        </p:tgtEl>
                                        <p:attrNameLst>
                                          <p:attrName>ppt_h</p:attrName>
                                        </p:attrNameLst>
                                      </p:cBhvr>
                                      <p:tavLst>
                                        <p:tav tm="0">
                                          <p:val>
                                            <p:strVal val="4/3*#ppt_h"/>
                                          </p:val>
                                        </p:tav>
                                        <p:tav tm="100000">
                                          <p:val>
                                            <p:strVal val="#ppt_h"/>
                                          </p:val>
                                        </p:tav>
                                      </p:tavLst>
                                    </p:anim>
                                  </p:childTnLst>
                                </p:cTn>
                              </p:par>
                              <p:par>
                                <p:cTn id="293" presetID="16" presetClass="entr" presetSubtype="37" fill="hold" nodeType="withEffect">
                                  <p:stCondLst>
                                    <p:cond delay="0"/>
                                  </p:stCondLst>
                                  <p:childTnLst>
                                    <p:set>
                                      <p:cBhvr>
                                        <p:cTn id="294" dur="1" fill="hold">
                                          <p:stCondLst>
                                            <p:cond delay="0"/>
                                          </p:stCondLst>
                                        </p:cTn>
                                        <p:tgtEl>
                                          <p:spTgt spid="4"/>
                                        </p:tgtEl>
                                        <p:attrNameLst>
                                          <p:attrName>style.visibility</p:attrName>
                                        </p:attrNameLst>
                                      </p:cBhvr>
                                      <p:to>
                                        <p:strVal val="visible"/>
                                      </p:to>
                                    </p:set>
                                    <p:animEffect transition="in" filter="barn(outVertical)">
                                      <p:cBhvr>
                                        <p:cTn id="2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7" name="6 Imagen" descr="Imagen1.jpg"/>
          <p:cNvPicPr>
            <a:picLocks noChangeAspect="1"/>
          </p:cNvPicPr>
          <p:nvPr/>
        </p:nvPicPr>
        <p:blipFill>
          <a:blip r:embed="rId2"/>
          <a:stretch>
            <a:fillRect/>
          </a:stretch>
        </p:blipFill>
        <p:spPr>
          <a:xfrm>
            <a:off x="27000" y="0"/>
            <a:ext cx="9090000" cy="6858000"/>
          </a:xfrm>
          <a:prstGeom prst="rect">
            <a:avLst/>
          </a:prstGeom>
        </p:spPr>
      </p:pic>
      <p:pic>
        <p:nvPicPr>
          <p:cNvPr id="6" name="Picture 10" descr="http://location-hebergement-drome.com/img/lavande.png"/>
          <p:cNvPicPr>
            <a:picLocks noChangeAspect="1" noChangeArrowheads="1"/>
          </p:cNvPicPr>
          <p:nvPr/>
        </p:nvPicPr>
        <p:blipFill>
          <a:blip r:embed="rId3">
            <a:lum contrast="20000"/>
          </a:blip>
          <a:srcRect/>
          <a:stretch>
            <a:fillRect/>
          </a:stretch>
        </p:blipFill>
        <p:spPr bwMode="auto">
          <a:xfrm>
            <a:off x="6572264" y="357166"/>
            <a:ext cx="2571736" cy="6105528"/>
          </a:xfrm>
          <a:prstGeom prst="rect">
            <a:avLst/>
          </a:prstGeom>
          <a:noFill/>
        </p:spPr>
      </p:pic>
      <p:sp>
        <p:nvSpPr>
          <p:cNvPr id="8" name="7 CuadroTexto"/>
          <p:cNvSpPr txBox="1"/>
          <p:nvPr/>
        </p:nvSpPr>
        <p:spPr>
          <a:xfrm>
            <a:off x="1142976" y="285728"/>
            <a:ext cx="6979796" cy="584775"/>
          </a:xfrm>
          <a:prstGeom prst="rect">
            <a:avLst/>
          </a:prstGeom>
          <a:solidFill>
            <a:srgbClr val="9966FF"/>
          </a:solidFill>
          <a:scene3d>
            <a:camera prst="orthographicFront"/>
            <a:lightRig rig="threePt" dir="t"/>
          </a:scene3d>
          <a:sp3d extrusionH="69850">
            <a:bevelT w="101600" h="95250" prst="convex"/>
          </a:sp3d>
        </p:spPr>
        <p:txBody>
          <a:bodyPr wrap="none" rtlCol="0">
            <a:spAutoFit/>
          </a:bodyPr>
          <a:lstStyle/>
          <a:p>
            <a:r>
              <a:rPr lang="es-ES" sz="3200" b="1" dirty="0" smtClean="0">
                <a:effectLst>
                  <a:outerShdw blurRad="38100" dist="38100" dir="2700000" algn="tl">
                    <a:srgbClr val="000000">
                      <a:alpha val="43137"/>
                    </a:srgbClr>
                  </a:outerShdw>
                </a:effectLst>
              </a:rPr>
              <a:t>Disfruta de los poderes de la lavanda </a:t>
            </a:r>
            <a:endParaRPr lang="es-ES" sz="3200" b="1" dirty="0">
              <a:effectLst>
                <a:outerShdw blurRad="38100" dist="38100" dir="2700000" algn="tl">
                  <a:srgbClr val="000000">
                    <a:alpha val="43137"/>
                  </a:srgbClr>
                </a:outerShdw>
              </a:effectLst>
            </a:endParaRPr>
          </a:p>
        </p:txBody>
      </p:sp>
      <p:sp>
        <p:nvSpPr>
          <p:cNvPr id="9" name="8 CuadroTexto"/>
          <p:cNvSpPr txBox="1"/>
          <p:nvPr/>
        </p:nvSpPr>
        <p:spPr>
          <a:xfrm>
            <a:off x="285720" y="1142984"/>
            <a:ext cx="6858048" cy="6186309"/>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rPr>
              <a:t>¿Sabías que los romanos utilizaban la lavanda para desinfectar sus baños y que lavanda significa lavar o lavarse por sus propiedades antisépticas?</a:t>
            </a:r>
          </a:p>
          <a:p>
            <a:endParaRPr lang="es-ES" sz="2000" b="1" dirty="0" smtClean="0"/>
          </a:p>
          <a:p>
            <a:r>
              <a:rPr lang="es-ES" sz="2800" b="1" dirty="0" smtClean="0"/>
              <a:t>•</a:t>
            </a:r>
            <a:r>
              <a:rPr lang="es-ES" sz="2800" b="1" u="sng" dirty="0" smtClean="0"/>
              <a:t>Jabón de lavanda </a:t>
            </a:r>
            <a:r>
              <a:rPr lang="es-ES" sz="2800" b="1" dirty="0" smtClean="0"/>
              <a:t>•</a:t>
            </a:r>
            <a:endParaRPr lang="es-ES" sz="2800" dirty="0" smtClean="0"/>
          </a:p>
          <a:p>
            <a:r>
              <a:rPr lang="es-ES" sz="2000" b="1" dirty="0" smtClean="0">
                <a:effectLst>
                  <a:outerShdw blurRad="38100" dist="38100" dir="2700000" algn="tl">
                    <a:srgbClr val="000000">
                      <a:alpha val="43137"/>
                    </a:srgbClr>
                  </a:outerShdw>
                </a:effectLst>
              </a:rPr>
              <a:t>Exquisito jabón elaborado de manera artesanal con  aceite de oliva y flores de lavanda,  sus propiedades antisépticas dejarán tu piel limpia y fragante mientras los que aceites la dejarán suave y humectada.</a:t>
            </a:r>
          </a:p>
          <a:p>
            <a:endParaRPr lang="es-ES_tradnl" sz="2000" b="1" dirty="0" smtClean="0">
              <a:effectLst>
                <a:outerShdw blurRad="38100" dist="38100" dir="2700000" algn="tl">
                  <a:srgbClr val="000000">
                    <a:alpha val="43137"/>
                  </a:srgbClr>
                </a:outerShdw>
              </a:effectLst>
            </a:endParaRPr>
          </a:p>
          <a:p>
            <a:r>
              <a:rPr lang="es-ES" sz="2800" b="1" dirty="0" smtClean="0"/>
              <a:t>•</a:t>
            </a:r>
            <a:r>
              <a:rPr lang="es-ES" sz="2800" b="1" u="sng" dirty="0" smtClean="0"/>
              <a:t>Azúcar de lavanda </a:t>
            </a:r>
            <a:r>
              <a:rPr lang="es-ES" sz="2800" b="1" dirty="0" smtClean="0"/>
              <a:t>•</a:t>
            </a:r>
            <a:endParaRPr lang="es-ES" sz="2800" dirty="0" smtClean="0"/>
          </a:p>
          <a:p>
            <a:r>
              <a:rPr lang="es-ES" sz="2000" b="1" dirty="0" smtClean="0">
                <a:effectLst>
                  <a:outerShdw blurRad="38100" dist="38100" dir="2700000" algn="tl">
                    <a:srgbClr val="000000">
                      <a:alpha val="43137"/>
                    </a:srgbClr>
                  </a:outerShdw>
                </a:effectLst>
              </a:rPr>
              <a:t>Relájate con esta exquisita y aromática azúcar ideal para acompañar cualquier infusión, especialmente antes de dormir ya que sus propiedades terapéuticas te ayudarán a conciliar el sueño</a:t>
            </a:r>
            <a:r>
              <a:rPr lang="es-ES" sz="2000" dirty="0" smtClean="0"/>
              <a:t>.</a:t>
            </a:r>
          </a:p>
          <a:p>
            <a:r>
              <a:rPr lang="es-ES" sz="2000" dirty="0" smtClean="0"/>
              <a:t> </a:t>
            </a:r>
          </a:p>
          <a:p>
            <a:endParaRPr lang="es-ES" sz="2000" b="1" dirty="0" smtClean="0">
              <a:effectLst>
                <a:outerShdw blurRad="38100" dist="38100" dir="2700000" algn="tl">
                  <a:srgbClr val="000000">
                    <a:alpha val="43137"/>
                  </a:srgbClr>
                </a:outerShdw>
              </a:effectLst>
            </a:endParaRPr>
          </a:p>
          <a:p>
            <a:r>
              <a:rPr lang="es-ES" sz="2000" b="1" dirty="0" smtClean="0">
                <a:effectLst>
                  <a:outerShdw blurRad="38100" dist="38100" dir="2700000" algn="tl">
                    <a:srgbClr val="000000">
                      <a:alpha val="43137"/>
                    </a:srgbClr>
                  </a:outerShdw>
                </a:effectLst>
              </a:rPr>
              <a:t> </a:t>
            </a:r>
          </a:p>
          <a:p>
            <a:endParaRPr lang="es-ES" sz="2000" b="1" dirty="0">
              <a:effectLst>
                <a:outerShdw blurRad="38100" dist="38100" dir="2700000" algn="tl">
                  <a:srgbClr val="000000">
                    <a:alpha val="43137"/>
                  </a:srgbClr>
                </a:outerShdw>
              </a:effectLst>
            </a:endParaRPr>
          </a:p>
        </p:txBody>
      </p:sp>
      <p:sp>
        <p:nvSpPr>
          <p:cNvPr id="10" name="9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6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gradFill flip="none" rotWithShape="1">
            <a:gsLst>
              <a:gs pos="0">
                <a:srgbClr val="441B8D">
                  <a:shade val="30000"/>
                  <a:satMod val="115000"/>
                </a:srgbClr>
              </a:gs>
              <a:gs pos="50000">
                <a:srgbClr val="441B8D">
                  <a:shade val="67500"/>
                  <a:satMod val="115000"/>
                </a:srgbClr>
              </a:gs>
              <a:gs pos="100000">
                <a:srgbClr val="441B8D">
                  <a:shade val="100000"/>
                  <a:satMod val="115000"/>
                </a:srgbClr>
              </a:gs>
            </a:gsLst>
            <a:lin ang="5400000" scaled="1"/>
            <a:tileRect/>
          </a:gradFill>
        </p:spPr>
        <p:txBody>
          <a:bodyPr/>
          <a:lstStyle/>
          <a:p>
            <a:endParaRPr lang="es-ES" dirty="0"/>
          </a:p>
        </p:txBody>
      </p:sp>
      <p:pic>
        <p:nvPicPr>
          <p:cNvPr id="3" name="2 Imagen" descr="7b47998638350a3740451b69122f378f.jpg"/>
          <p:cNvPicPr>
            <a:picLocks noChangeAspect="1"/>
          </p:cNvPicPr>
          <p:nvPr/>
        </p:nvPicPr>
        <p:blipFill>
          <a:blip r:embed="rId2"/>
          <a:stretch>
            <a:fillRect/>
          </a:stretch>
        </p:blipFill>
        <p:spPr>
          <a:xfrm>
            <a:off x="0" y="0"/>
            <a:ext cx="9152930" cy="6858000"/>
          </a:xfrm>
          <a:prstGeom prst="rect">
            <a:avLst/>
          </a:prstGeom>
        </p:spPr>
      </p:pic>
      <p:sp>
        <p:nvSpPr>
          <p:cNvPr id="4" name="3 Rombo"/>
          <p:cNvSpPr/>
          <p:nvPr/>
        </p:nvSpPr>
        <p:spPr>
          <a:xfrm>
            <a:off x="7643802"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7643802"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0"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0"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1500166"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1500166"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3000364"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3000364"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4500562"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4500562"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6072198"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6072198"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7643802"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0"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1500166"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3000364"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4500562"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6072198"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a:off x="7643802" y="542924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ombo"/>
          <p:cNvSpPr/>
          <p:nvPr/>
        </p:nvSpPr>
        <p:spPr>
          <a:xfrm>
            <a:off x="0" y="542924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ombo"/>
          <p:cNvSpPr/>
          <p:nvPr/>
        </p:nvSpPr>
        <p:spPr>
          <a:xfrm>
            <a:off x="1500166" y="542924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a:off x="3000364" y="542924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a:off x="4500562" y="542924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a:off x="6072198" y="542924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28660" y="-357214"/>
            <a:ext cx="10287072" cy="8572560"/>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ppt_x"/>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3000" fill="hold"/>
                                        <p:tgtEl>
                                          <p:spTgt spid="18"/>
                                        </p:tgtEl>
                                        <p:attrNameLst>
                                          <p:attrName>ppt_x</p:attrName>
                                        </p:attrNameLst>
                                      </p:cBhvr>
                                      <p:tavLst>
                                        <p:tav tm="0">
                                          <p:val>
                                            <p:strVal val="#ppt_x"/>
                                          </p:val>
                                        </p:tav>
                                        <p:tav tm="100000">
                                          <p:val>
                                            <p:strVal val="#ppt_x"/>
                                          </p:val>
                                        </p:tav>
                                      </p:tavLst>
                                    </p:anim>
                                    <p:anim calcmode="lin" valueType="num">
                                      <p:cBhvr additive="base">
                                        <p:cTn id="39" dur="3000" fill="hold"/>
                                        <p:tgtEl>
                                          <p:spTgt spid="18"/>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3000" fill="hold"/>
                                        <p:tgtEl>
                                          <p:spTgt spid="19"/>
                                        </p:tgtEl>
                                        <p:attrNameLst>
                                          <p:attrName>ppt_x</p:attrName>
                                        </p:attrNameLst>
                                      </p:cBhvr>
                                      <p:tavLst>
                                        <p:tav tm="0">
                                          <p:val>
                                            <p:strVal val="#ppt_x"/>
                                          </p:val>
                                        </p:tav>
                                        <p:tav tm="100000">
                                          <p:val>
                                            <p:strVal val="#ppt_x"/>
                                          </p:val>
                                        </p:tav>
                                      </p:tavLst>
                                    </p:anim>
                                    <p:anim calcmode="lin" valueType="num">
                                      <p:cBhvr additive="base">
                                        <p:cTn id="43" dur="3000" fill="hold"/>
                                        <p:tgtEl>
                                          <p:spTgt spid="19"/>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3000" fill="hold"/>
                                        <p:tgtEl>
                                          <p:spTgt spid="23"/>
                                        </p:tgtEl>
                                        <p:attrNameLst>
                                          <p:attrName>ppt_x</p:attrName>
                                        </p:attrNameLst>
                                      </p:cBhvr>
                                      <p:tavLst>
                                        <p:tav tm="0">
                                          <p:val>
                                            <p:strVal val="#ppt_x"/>
                                          </p:val>
                                        </p:tav>
                                        <p:tav tm="100000">
                                          <p:val>
                                            <p:strVal val="#ppt_x"/>
                                          </p:val>
                                        </p:tav>
                                      </p:tavLst>
                                    </p:anim>
                                    <p:anim calcmode="lin" valueType="num">
                                      <p:cBhvr additive="base">
                                        <p:cTn id="47" dur="3000" fill="hold"/>
                                        <p:tgtEl>
                                          <p:spTgt spid="23"/>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4"/>
                                        </p:tgtEl>
                                        <p:attrNameLst>
                                          <p:attrName>style.visibility</p:attrName>
                                        </p:attrNameLst>
                                      </p:cBhvr>
                                      <p:to>
                                        <p:strVal val="visible"/>
                                      </p:to>
                                    </p:set>
                                    <p:anim calcmode="lin" valueType="num">
                                      <p:cBhvr additive="base">
                                        <p:cTn id="50" dur="3000" fill="hold"/>
                                        <p:tgtEl>
                                          <p:spTgt spid="24"/>
                                        </p:tgtEl>
                                        <p:attrNameLst>
                                          <p:attrName>ppt_x</p:attrName>
                                        </p:attrNameLst>
                                      </p:cBhvr>
                                      <p:tavLst>
                                        <p:tav tm="0">
                                          <p:val>
                                            <p:strVal val="#ppt_x"/>
                                          </p:val>
                                        </p:tav>
                                        <p:tav tm="100000">
                                          <p:val>
                                            <p:strVal val="#ppt_x"/>
                                          </p:val>
                                        </p:tav>
                                      </p:tavLst>
                                    </p:anim>
                                    <p:anim calcmode="lin" valueType="num">
                                      <p:cBhvr additive="base">
                                        <p:cTn id="51" dur="3000" fill="hold"/>
                                        <p:tgtEl>
                                          <p:spTgt spid="24"/>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3000" fill="hold"/>
                                        <p:tgtEl>
                                          <p:spTgt spid="25"/>
                                        </p:tgtEl>
                                        <p:attrNameLst>
                                          <p:attrName>ppt_x</p:attrName>
                                        </p:attrNameLst>
                                      </p:cBhvr>
                                      <p:tavLst>
                                        <p:tav tm="0">
                                          <p:val>
                                            <p:strVal val="#ppt_x"/>
                                          </p:val>
                                        </p:tav>
                                        <p:tav tm="100000">
                                          <p:val>
                                            <p:strVal val="#ppt_x"/>
                                          </p:val>
                                        </p:tav>
                                      </p:tavLst>
                                    </p:anim>
                                    <p:anim calcmode="lin" valueType="num">
                                      <p:cBhvr additive="base">
                                        <p:cTn id="55" dur="3000" fill="hold"/>
                                        <p:tgtEl>
                                          <p:spTgt spid="25"/>
                                        </p:tgtEl>
                                        <p:attrNameLst>
                                          <p:attrName>ppt_y</p:attrName>
                                        </p:attrNameLst>
                                      </p:cBhvr>
                                      <p:tavLst>
                                        <p:tav tm="0">
                                          <p:val>
                                            <p:strVal val="1+#ppt_h/2"/>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6"/>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7"/>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8"/>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9"/>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0"/>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1"/>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7"/>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8"/>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9"/>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23"/>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24"/>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25"/>
                                        </p:tgtEl>
                                        <p:attrNameLst>
                                          <p:attrName>r</p:attrName>
                                        </p:attrNameLst>
                                      </p:cBhvr>
                                    </p:animRot>
                                  </p:childTnLst>
                                </p:cTn>
                              </p:par>
                              <p:par>
                                <p:cTn id="80" presetID="2" presetClass="entr" presetSubtype="1" fill="hold" grpId="0"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additive="base">
                                        <p:cTn id="82" dur="3000" fill="hold"/>
                                        <p:tgtEl>
                                          <p:spTgt spid="4"/>
                                        </p:tgtEl>
                                        <p:attrNameLst>
                                          <p:attrName>ppt_x</p:attrName>
                                        </p:attrNameLst>
                                      </p:cBhvr>
                                      <p:tavLst>
                                        <p:tav tm="0">
                                          <p:val>
                                            <p:strVal val="#ppt_x"/>
                                          </p:val>
                                        </p:tav>
                                        <p:tav tm="100000">
                                          <p:val>
                                            <p:strVal val="#ppt_x"/>
                                          </p:val>
                                        </p:tav>
                                      </p:tavLst>
                                    </p:anim>
                                    <p:anim calcmode="lin" valueType="num">
                                      <p:cBhvr additive="base">
                                        <p:cTn id="83" dur="3000" fill="hold"/>
                                        <p:tgtEl>
                                          <p:spTgt spid="4"/>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5"/>
                                        </p:tgtEl>
                                        <p:attrNameLst>
                                          <p:attrName>style.visibility</p:attrName>
                                        </p:attrNameLst>
                                      </p:cBhvr>
                                      <p:to>
                                        <p:strVal val="visible"/>
                                      </p:to>
                                    </p:set>
                                    <p:anim calcmode="lin" valueType="num">
                                      <p:cBhvr additive="base">
                                        <p:cTn id="86" dur="3000" fill="hold"/>
                                        <p:tgtEl>
                                          <p:spTgt spid="5"/>
                                        </p:tgtEl>
                                        <p:attrNameLst>
                                          <p:attrName>ppt_x</p:attrName>
                                        </p:attrNameLst>
                                      </p:cBhvr>
                                      <p:tavLst>
                                        <p:tav tm="0">
                                          <p:val>
                                            <p:strVal val="#ppt_x"/>
                                          </p:val>
                                        </p:tav>
                                        <p:tav tm="100000">
                                          <p:val>
                                            <p:strVal val="#ppt_x"/>
                                          </p:val>
                                        </p:tav>
                                      </p:tavLst>
                                    </p:anim>
                                    <p:anim calcmode="lin" valueType="num">
                                      <p:cBhvr additive="base">
                                        <p:cTn id="87" dur="3000" fill="hold"/>
                                        <p:tgtEl>
                                          <p:spTgt spid="5"/>
                                        </p:tgtEl>
                                        <p:attrNameLst>
                                          <p:attrName>ppt_y</p:attrName>
                                        </p:attrNameLst>
                                      </p:cBhvr>
                                      <p:tavLst>
                                        <p:tav tm="0">
                                          <p:val>
                                            <p:strVal val="0-#ppt_h/2"/>
                                          </p:val>
                                        </p:tav>
                                        <p:tav tm="100000">
                                          <p:val>
                                            <p:strVal val="#ppt_y"/>
                                          </p:val>
                                        </p:tav>
                                      </p:tavLst>
                                    </p:anim>
                                  </p:childTnLst>
                                </p:cTn>
                              </p:par>
                              <p:par>
                                <p:cTn id="88" presetID="2" presetClass="entr" presetSubtype="1" fill="hold" grpId="0" nodeType="withEffect">
                                  <p:stCondLst>
                                    <p:cond delay="0"/>
                                  </p:stCondLst>
                                  <p:childTnLst>
                                    <p:set>
                                      <p:cBhvr>
                                        <p:cTn id="89" dur="1" fill="hold">
                                          <p:stCondLst>
                                            <p:cond delay="0"/>
                                          </p:stCondLst>
                                        </p:cTn>
                                        <p:tgtEl>
                                          <p:spTgt spid="12"/>
                                        </p:tgtEl>
                                        <p:attrNameLst>
                                          <p:attrName>style.visibility</p:attrName>
                                        </p:attrNameLst>
                                      </p:cBhvr>
                                      <p:to>
                                        <p:strVal val="visible"/>
                                      </p:to>
                                    </p:set>
                                    <p:anim calcmode="lin" valueType="num">
                                      <p:cBhvr additive="base">
                                        <p:cTn id="90" dur="3000" fill="hold"/>
                                        <p:tgtEl>
                                          <p:spTgt spid="12"/>
                                        </p:tgtEl>
                                        <p:attrNameLst>
                                          <p:attrName>ppt_x</p:attrName>
                                        </p:attrNameLst>
                                      </p:cBhvr>
                                      <p:tavLst>
                                        <p:tav tm="0">
                                          <p:val>
                                            <p:strVal val="#ppt_x"/>
                                          </p:val>
                                        </p:tav>
                                        <p:tav tm="100000">
                                          <p:val>
                                            <p:strVal val="#ppt_x"/>
                                          </p:val>
                                        </p:tav>
                                      </p:tavLst>
                                    </p:anim>
                                    <p:anim calcmode="lin" valueType="num">
                                      <p:cBhvr additive="base">
                                        <p:cTn id="91" dur="3000" fill="hold"/>
                                        <p:tgtEl>
                                          <p:spTgt spid="12"/>
                                        </p:tgtEl>
                                        <p:attrNameLst>
                                          <p:attrName>ppt_y</p:attrName>
                                        </p:attrNameLst>
                                      </p:cBhvr>
                                      <p:tavLst>
                                        <p:tav tm="0">
                                          <p:val>
                                            <p:strVal val="0-#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13"/>
                                        </p:tgtEl>
                                        <p:attrNameLst>
                                          <p:attrName>style.visibility</p:attrName>
                                        </p:attrNameLst>
                                      </p:cBhvr>
                                      <p:to>
                                        <p:strVal val="visible"/>
                                      </p:to>
                                    </p:set>
                                    <p:anim calcmode="lin" valueType="num">
                                      <p:cBhvr additive="base">
                                        <p:cTn id="94" dur="3000" fill="hold"/>
                                        <p:tgtEl>
                                          <p:spTgt spid="13"/>
                                        </p:tgtEl>
                                        <p:attrNameLst>
                                          <p:attrName>ppt_x</p:attrName>
                                        </p:attrNameLst>
                                      </p:cBhvr>
                                      <p:tavLst>
                                        <p:tav tm="0">
                                          <p:val>
                                            <p:strVal val="#ppt_x"/>
                                          </p:val>
                                        </p:tav>
                                        <p:tav tm="100000">
                                          <p:val>
                                            <p:strVal val="#ppt_x"/>
                                          </p:val>
                                        </p:tav>
                                      </p:tavLst>
                                    </p:anim>
                                    <p:anim calcmode="lin" valueType="num">
                                      <p:cBhvr additive="base">
                                        <p:cTn id="95" dur="3000" fill="hold"/>
                                        <p:tgtEl>
                                          <p:spTgt spid="13"/>
                                        </p:tgtEl>
                                        <p:attrNameLst>
                                          <p:attrName>ppt_y</p:attrName>
                                        </p:attrNameLst>
                                      </p:cBhvr>
                                      <p:tavLst>
                                        <p:tav tm="0">
                                          <p:val>
                                            <p:strVal val="0-#ppt_h/2"/>
                                          </p:val>
                                        </p:tav>
                                        <p:tav tm="100000">
                                          <p:val>
                                            <p:strVal val="#ppt_y"/>
                                          </p:val>
                                        </p:tav>
                                      </p:tavLst>
                                    </p:anim>
                                  </p:childTnLst>
                                </p:cTn>
                              </p:par>
                              <p:par>
                                <p:cTn id="96" presetID="2" presetClass="entr" presetSubtype="1" fill="hold" grpId="0"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additive="base">
                                        <p:cTn id="98" dur="3000" fill="hold"/>
                                        <p:tgtEl>
                                          <p:spTgt spid="14"/>
                                        </p:tgtEl>
                                        <p:attrNameLst>
                                          <p:attrName>ppt_x</p:attrName>
                                        </p:attrNameLst>
                                      </p:cBhvr>
                                      <p:tavLst>
                                        <p:tav tm="0">
                                          <p:val>
                                            <p:strVal val="#ppt_x"/>
                                          </p:val>
                                        </p:tav>
                                        <p:tav tm="100000">
                                          <p:val>
                                            <p:strVal val="#ppt_x"/>
                                          </p:val>
                                        </p:tav>
                                      </p:tavLst>
                                    </p:anim>
                                    <p:anim calcmode="lin" valueType="num">
                                      <p:cBhvr additive="base">
                                        <p:cTn id="99" dur="3000" fill="hold"/>
                                        <p:tgtEl>
                                          <p:spTgt spid="14"/>
                                        </p:tgtEl>
                                        <p:attrNameLst>
                                          <p:attrName>ppt_y</p:attrName>
                                        </p:attrNameLst>
                                      </p:cBhvr>
                                      <p:tavLst>
                                        <p:tav tm="0">
                                          <p:val>
                                            <p:strVal val="0-#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15"/>
                                        </p:tgtEl>
                                        <p:attrNameLst>
                                          <p:attrName>style.visibility</p:attrName>
                                        </p:attrNameLst>
                                      </p:cBhvr>
                                      <p:to>
                                        <p:strVal val="visible"/>
                                      </p:to>
                                    </p:set>
                                    <p:anim calcmode="lin" valueType="num">
                                      <p:cBhvr additive="base">
                                        <p:cTn id="102" dur="3000" fill="hold"/>
                                        <p:tgtEl>
                                          <p:spTgt spid="15"/>
                                        </p:tgtEl>
                                        <p:attrNameLst>
                                          <p:attrName>ppt_x</p:attrName>
                                        </p:attrNameLst>
                                      </p:cBhvr>
                                      <p:tavLst>
                                        <p:tav tm="0">
                                          <p:val>
                                            <p:strVal val="#ppt_x"/>
                                          </p:val>
                                        </p:tav>
                                        <p:tav tm="100000">
                                          <p:val>
                                            <p:strVal val="#ppt_x"/>
                                          </p:val>
                                        </p:tav>
                                      </p:tavLst>
                                    </p:anim>
                                    <p:anim calcmode="lin" valueType="num">
                                      <p:cBhvr additive="base">
                                        <p:cTn id="103" dur="3000" fill="hold"/>
                                        <p:tgtEl>
                                          <p:spTgt spid="15"/>
                                        </p:tgtEl>
                                        <p:attrNameLst>
                                          <p:attrName>ppt_y</p:attrName>
                                        </p:attrNameLst>
                                      </p:cBhvr>
                                      <p:tavLst>
                                        <p:tav tm="0">
                                          <p:val>
                                            <p:strVal val="0-#ppt_h/2"/>
                                          </p:val>
                                        </p:tav>
                                        <p:tav tm="100000">
                                          <p:val>
                                            <p:strVal val="#ppt_y"/>
                                          </p:val>
                                        </p:tav>
                                      </p:tavLst>
                                    </p:anim>
                                  </p:childTnLst>
                                </p:cTn>
                              </p:par>
                              <p:par>
                                <p:cTn id="104" presetID="2" presetClass="entr" presetSubtype="1" fill="hold" grpId="0" nodeType="withEffect">
                                  <p:stCondLst>
                                    <p:cond delay="0"/>
                                  </p:stCondLst>
                                  <p:childTnLst>
                                    <p:set>
                                      <p:cBhvr>
                                        <p:cTn id="105" dur="1" fill="hold">
                                          <p:stCondLst>
                                            <p:cond delay="0"/>
                                          </p:stCondLst>
                                        </p:cTn>
                                        <p:tgtEl>
                                          <p:spTgt spid="16"/>
                                        </p:tgtEl>
                                        <p:attrNameLst>
                                          <p:attrName>style.visibility</p:attrName>
                                        </p:attrNameLst>
                                      </p:cBhvr>
                                      <p:to>
                                        <p:strVal val="visible"/>
                                      </p:to>
                                    </p:set>
                                    <p:anim calcmode="lin" valueType="num">
                                      <p:cBhvr additive="base">
                                        <p:cTn id="106" dur="3000" fill="hold"/>
                                        <p:tgtEl>
                                          <p:spTgt spid="16"/>
                                        </p:tgtEl>
                                        <p:attrNameLst>
                                          <p:attrName>ppt_x</p:attrName>
                                        </p:attrNameLst>
                                      </p:cBhvr>
                                      <p:tavLst>
                                        <p:tav tm="0">
                                          <p:val>
                                            <p:strVal val="#ppt_x"/>
                                          </p:val>
                                        </p:tav>
                                        <p:tav tm="100000">
                                          <p:val>
                                            <p:strVal val="#ppt_x"/>
                                          </p:val>
                                        </p:tav>
                                      </p:tavLst>
                                    </p:anim>
                                    <p:anim calcmode="lin" valueType="num">
                                      <p:cBhvr additive="base">
                                        <p:cTn id="107" dur="3000" fill="hold"/>
                                        <p:tgtEl>
                                          <p:spTgt spid="16"/>
                                        </p:tgtEl>
                                        <p:attrNameLst>
                                          <p:attrName>ppt_y</p:attrName>
                                        </p:attrNameLst>
                                      </p:cBhvr>
                                      <p:tavLst>
                                        <p:tav tm="0">
                                          <p:val>
                                            <p:strVal val="0-#ppt_h/2"/>
                                          </p:val>
                                        </p:tav>
                                        <p:tav tm="100000">
                                          <p:val>
                                            <p:strVal val="#ppt_y"/>
                                          </p:val>
                                        </p:tav>
                                      </p:tavLst>
                                    </p:anim>
                                  </p:childTnLst>
                                </p:cTn>
                              </p:par>
                              <p:par>
                                <p:cTn id="108" presetID="2" presetClass="entr" presetSubtype="1" fill="hold" grpId="0" nodeType="withEffect">
                                  <p:stCondLst>
                                    <p:cond delay="0"/>
                                  </p:stCondLst>
                                  <p:childTnLst>
                                    <p:set>
                                      <p:cBhvr>
                                        <p:cTn id="109" dur="1" fill="hold">
                                          <p:stCondLst>
                                            <p:cond delay="0"/>
                                          </p:stCondLst>
                                        </p:cTn>
                                        <p:tgtEl>
                                          <p:spTgt spid="20"/>
                                        </p:tgtEl>
                                        <p:attrNameLst>
                                          <p:attrName>style.visibility</p:attrName>
                                        </p:attrNameLst>
                                      </p:cBhvr>
                                      <p:to>
                                        <p:strVal val="visible"/>
                                      </p:to>
                                    </p:set>
                                    <p:anim calcmode="lin" valueType="num">
                                      <p:cBhvr additive="base">
                                        <p:cTn id="110" dur="3000" fill="hold"/>
                                        <p:tgtEl>
                                          <p:spTgt spid="20"/>
                                        </p:tgtEl>
                                        <p:attrNameLst>
                                          <p:attrName>ppt_x</p:attrName>
                                        </p:attrNameLst>
                                      </p:cBhvr>
                                      <p:tavLst>
                                        <p:tav tm="0">
                                          <p:val>
                                            <p:strVal val="#ppt_x"/>
                                          </p:val>
                                        </p:tav>
                                        <p:tav tm="100000">
                                          <p:val>
                                            <p:strVal val="#ppt_x"/>
                                          </p:val>
                                        </p:tav>
                                      </p:tavLst>
                                    </p:anim>
                                    <p:anim calcmode="lin" valueType="num">
                                      <p:cBhvr additive="base">
                                        <p:cTn id="111" dur="3000" fill="hold"/>
                                        <p:tgtEl>
                                          <p:spTgt spid="20"/>
                                        </p:tgtEl>
                                        <p:attrNameLst>
                                          <p:attrName>ppt_y</p:attrName>
                                        </p:attrNameLst>
                                      </p:cBhvr>
                                      <p:tavLst>
                                        <p:tav tm="0">
                                          <p:val>
                                            <p:strVal val="0-#ppt_h/2"/>
                                          </p:val>
                                        </p:tav>
                                        <p:tav tm="100000">
                                          <p:val>
                                            <p:strVal val="#ppt_y"/>
                                          </p:val>
                                        </p:tav>
                                      </p:tavLst>
                                    </p:anim>
                                  </p:childTnLst>
                                </p:cTn>
                              </p:par>
                              <p:par>
                                <p:cTn id="112" presetID="2" presetClass="entr" presetSubtype="1" fill="hold" grpId="0" nodeType="withEffect">
                                  <p:stCondLst>
                                    <p:cond delay="0"/>
                                  </p:stCondLst>
                                  <p:childTnLst>
                                    <p:set>
                                      <p:cBhvr>
                                        <p:cTn id="113" dur="1" fill="hold">
                                          <p:stCondLst>
                                            <p:cond delay="0"/>
                                          </p:stCondLst>
                                        </p:cTn>
                                        <p:tgtEl>
                                          <p:spTgt spid="21"/>
                                        </p:tgtEl>
                                        <p:attrNameLst>
                                          <p:attrName>style.visibility</p:attrName>
                                        </p:attrNameLst>
                                      </p:cBhvr>
                                      <p:to>
                                        <p:strVal val="visible"/>
                                      </p:to>
                                    </p:set>
                                    <p:anim calcmode="lin" valueType="num">
                                      <p:cBhvr additive="base">
                                        <p:cTn id="114" dur="3000" fill="hold"/>
                                        <p:tgtEl>
                                          <p:spTgt spid="21"/>
                                        </p:tgtEl>
                                        <p:attrNameLst>
                                          <p:attrName>ppt_x</p:attrName>
                                        </p:attrNameLst>
                                      </p:cBhvr>
                                      <p:tavLst>
                                        <p:tav tm="0">
                                          <p:val>
                                            <p:strVal val="#ppt_x"/>
                                          </p:val>
                                        </p:tav>
                                        <p:tav tm="100000">
                                          <p:val>
                                            <p:strVal val="#ppt_x"/>
                                          </p:val>
                                        </p:tav>
                                      </p:tavLst>
                                    </p:anim>
                                    <p:anim calcmode="lin" valueType="num">
                                      <p:cBhvr additive="base">
                                        <p:cTn id="115" dur="3000" fill="hold"/>
                                        <p:tgtEl>
                                          <p:spTgt spid="21"/>
                                        </p:tgtEl>
                                        <p:attrNameLst>
                                          <p:attrName>ppt_y</p:attrName>
                                        </p:attrNameLst>
                                      </p:cBhvr>
                                      <p:tavLst>
                                        <p:tav tm="0">
                                          <p:val>
                                            <p:strVal val="0-#ppt_h/2"/>
                                          </p:val>
                                        </p:tav>
                                        <p:tav tm="100000">
                                          <p:val>
                                            <p:strVal val="#ppt_y"/>
                                          </p:val>
                                        </p:tav>
                                      </p:tavLst>
                                    </p:anim>
                                  </p:childTnLst>
                                </p:cTn>
                              </p:par>
                              <p:par>
                                <p:cTn id="116" presetID="2" presetClass="entr" presetSubtype="1" fill="hold" grpId="0" nodeType="withEffect">
                                  <p:stCondLst>
                                    <p:cond delay="0"/>
                                  </p:stCondLst>
                                  <p:childTnLst>
                                    <p:set>
                                      <p:cBhvr>
                                        <p:cTn id="117" dur="1" fill="hold">
                                          <p:stCondLst>
                                            <p:cond delay="0"/>
                                          </p:stCondLst>
                                        </p:cTn>
                                        <p:tgtEl>
                                          <p:spTgt spid="22"/>
                                        </p:tgtEl>
                                        <p:attrNameLst>
                                          <p:attrName>style.visibility</p:attrName>
                                        </p:attrNameLst>
                                      </p:cBhvr>
                                      <p:to>
                                        <p:strVal val="visible"/>
                                      </p:to>
                                    </p:set>
                                    <p:anim calcmode="lin" valueType="num">
                                      <p:cBhvr additive="base">
                                        <p:cTn id="118" dur="3000" fill="hold"/>
                                        <p:tgtEl>
                                          <p:spTgt spid="22"/>
                                        </p:tgtEl>
                                        <p:attrNameLst>
                                          <p:attrName>ppt_x</p:attrName>
                                        </p:attrNameLst>
                                      </p:cBhvr>
                                      <p:tavLst>
                                        <p:tav tm="0">
                                          <p:val>
                                            <p:strVal val="#ppt_x"/>
                                          </p:val>
                                        </p:tav>
                                        <p:tav tm="100000">
                                          <p:val>
                                            <p:strVal val="#ppt_x"/>
                                          </p:val>
                                        </p:tav>
                                      </p:tavLst>
                                    </p:anim>
                                    <p:anim calcmode="lin" valueType="num">
                                      <p:cBhvr additive="base">
                                        <p:cTn id="119" dur="3000" fill="hold"/>
                                        <p:tgtEl>
                                          <p:spTgt spid="22"/>
                                        </p:tgtEl>
                                        <p:attrNameLst>
                                          <p:attrName>ppt_y</p:attrName>
                                        </p:attrNameLst>
                                      </p:cBhvr>
                                      <p:tavLst>
                                        <p:tav tm="0">
                                          <p:val>
                                            <p:strVal val="0-#ppt_h/2"/>
                                          </p:val>
                                        </p:tav>
                                        <p:tav tm="100000">
                                          <p:val>
                                            <p:strVal val="#ppt_y"/>
                                          </p:val>
                                        </p:tav>
                                      </p:tavLst>
                                    </p:anim>
                                  </p:childTnLst>
                                </p:cTn>
                              </p:par>
                              <p:par>
                                <p:cTn id="120" presetID="2" presetClass="entr" presetSubtype="1" fill="hold" grpId="0" nodeType="withEffect">
                                  <p:stCondLst>
                                    <p:cond delay="0"/>
                                  </p:stCondLst>
                                  <p:childTnLst>
                                    <p:set>
                                      <p:cBhvr>
                                        <p:cTn id="121" dur="1" fill="hold">
                                          <p:stCondLst>
                                            <p:cond delay="0"/>
                                          </p:stCondLst>
                                        </p:cTn>
                                        <p:tgtEl>
                                          <p:spTgt spid="26"/>
                                        </p:tgtEl>
                                        <p:attrNameLst>
                                          <p:attrName>style.visibility</p:attrName>
                                        </p:attrNameLst>
                                      </p:cBhvr>
                                      <p:to>
                                        <p:strVal val="visible"/>
                                      </p:to>
                                    </p:set>
                                    <p:anim calcmode="lin" valueType="num">
                                      <p:cBhvr additive="base">
                                        <p:cTn id="122" dur="3000" fill="hold"/>
                                        <p:tgtEl>
                                          <p:spTgt spid="26"/>
                                        </p:tgtEl>
                                        <p:attrNameLst>
                                          <p:attrName>ppt_x</p:attrName>
                                        </p:attrNameLst>
                                      </p:cBhvr>
                                      <p:tavLst>
                                        <p:tav tm="0">
                                          <p:val>
                                            <p:strVal val="#ppt_x"/>
                                          </p:val>
                                        </p:tav>
                                        <p:tav tm="100000">
                                          <p:val>
                                            <p:strVal val="#ppt_x"/>
                                          </p:val>
                                        </p:tav>
                                      </p:tavLst>
                                    </p:anim>
                                    <p:anim calcmode="lin" valueType="num">
                                      <p:cBhvr additive="base">
                                        <p:cTn id="123" dur="3000" fill="hold"/>
                                        <p:tgtEl>
                                          <p:spTgt spid="26"/>
                                        </p:tgtEl>
                                        <p:attrNameLst>
                                          <p:attrName>ppt_y</p:attrName>
                                        </p:attrNameLst>
                                      </p:cBhvr>
                                      <p:tavLst>
                                        <p:tav tm="0">
                                          <p:val>
                                            <p:strVal val="0-#ppt_h/2"/>
                                          </p:val>
                                        </p:tav>
                                        <p:tav tm="100000">
                                          <p:val>
                                            <p:strVal val="#ppt_y"/>
                                          </p:val>
                                        </p:tav>
                                      </p:tavLst>
                                    </p:anim>
                                  </p:childTnLst>
                                </p:cTn>
                              </p:par>
                              <p:par>
                                <p:cTn id="124" presetID="2" presetClass="entr" presetSubtype="1" fill="hold" grpId="0" nodeType="withEffect">
                                  <p:stCondLst>
                                    <p:cond delay="0"/>
                                  </p:stCondLst>
                                  <p:childTnLst>
                                    <p:set>
                                      <p:cBhvr>
                                        <p:cTn id="125" dur="1" fill="hold">
                                          <p:stCondLst>
                                            <p:cond delay="0"/>
                                          </p:stCondLst>
                                        </p:cTn>
                                        <p:tgtEl>
                                          <p:spTgt spid="27"/>
                                        </p:tgtEl>
                                        <p:attrNameLst>
                                          <p:attrName>style.visibility</p:attrName>
                                        </p:attrNameLst>
                                      </p:cBhvr>
                                      <p:to>
                                        <p:strVal val="visible"/>
                                      </p:to>
                                    </p:set>
                                    <p:anim calcmode="lin" valueType="num">
                                      <p:cBhvr additive="base">
                                        <p:cTn id="126" dur="3000" fill="hold"/>
                                        <p:tgtEl>
                                          <p:spTgt spid="27"/>
                                        </p:tgtEl>
                                        <p:attrNameLst>
                                          <p:attrName>ppt_x</p:attrName>
                                        </p:attrNameLst>
                                      </p:cBhvr>
                                      <p:tavLst>
                                        <p:tav tm="0">
                                          <p:val>
                                            <p:strVal val="#ppt_x"/>
                                          </p:val>
                                        </p:tav>
                                        <p:tav tm="100000">
                                          <p:val>
                                            <p:strVal val="#ppt_x"/>
                                          </p:val>
                                        </p:tav>
                                      </p:tavLst>
                                    </p:anim>
                                    <p:anim calcmode="lin" valueType="num">
                                      <p:cBhvr additive="base">
                                        <p:cTn id="127" dur="3000" fill="hold"/>
                                        <p:tgtEl>
                                          <p:spTgt spid="27"/>
                                        </p:tgtEl>
                                        <p:attrNameLst>
                                          <p:attrName>ppt_y</p:attrName>
                                        </p:attrNameLst>
                                      </p:cBhvr>
                                      <p:tavLst>
                                        <p:tav tm="0">
                                          <p:val>
                                            <p:strVal val="0-#ppt_h/2"/>
                                          </p:val>
                                        </p:tav>
                                        <p:tav tm="100000">
                                          <p:val>
                                            <p:strVal val="#ppt_y"/>
                                          </p:val>
                                        </p:tav>
                                      </p:tavLst>
                                    </p:anim>
                                  </p:childTnLst>
                                </p:cTn>
                              </p:par>
                              <p:par>
                                <p:cTn id="128" presetID="8" presetClass="emph" presetSubtype="0" fill="hold" grpId="1" nodeType="withEffect">
                                  <p:stCondLst>
                                    <p:cond delay="0"/>
                                  </p:stCondLst>
                                  <p:childTnLst>
                                    <p:animRot by="-21600000">
                                      <p:cBhvr>
                                        <p:cTn id="129" dur="3000" fill="hold"/>
                                        <p:tgtEl>
                                          <p:spTgt spid="4"/>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5"/>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2"/>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13"/>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4"/>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5"/>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6"/>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20"/>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21"/>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2"/>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6"/>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7"/>
                                        </p:tgtEl>
                                        <p:attrNameLst>
                                          <p:attrName>r</p:attrName>
                                        </p:attrNameLst>
                                      </p:cBhvr>
                                    </p:animRot>
                                  </p:childTnLst>
                                </p:cTn>
                              </p:par>
                            </p:childTnLst>
                          </p:cTn>
                        </p:par>
                        <p:par>
                          <p:cTn id="152" fill="hold">
                            <p:stCondLst>
                              <p:cond delay="3000"/>
                            </p:stCondLst>
                            <p:childTnLst>
                              <p:par>
                                <p:cTn id="153" presetID="2" presetClass="exit" presetSubtype="2" fill="hold" grpId="2" nodeType="after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1+ppt_w/2"/>
                                          </p:val>
                                        </p:tav>
                                      </p:tavLst>
                                    </p:anim>
                                    <p:anim calcmode="lin" valueType="num">
                                      <p:cBhvr additive="base">
                                        <p:cTn id="155" dur="3000"/>
                                        <p:tgtEl>
                                          <p:spTgt spid="6"/>
                                        </p:tgtEl>
                                        <p:attrNameLst>
                                          <p:attrName>ppt_y</p:attrName>
                                        </p:attrNameLst>
                                      </p:cBhvr>
                                      <p:tavLst>
                                        <p:tav tm="0">
                                          <p:val>
                                            <p:strVal val="ppt_y"/>
                                          </p:val>
                                        </p:tav>
                                        <p:tav tm="100000">
                                          <p:val>
                                            <p:strVal val="ppt_y"/>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7"/>
                                        </p:tgtEl>
                                        <p:attrNameLst>
                                          <p:attrName>ppt_x</p:attrName>
                                        </p:attrNameLst>
                                      </p:cBhvr>
                                      <p:tavLst>
                                        <p:tav tm="0">
                                          <p:val>
                                            <p:strVal val="ppt_x"/>
                                          </p:val>
                                        </p:tav>
                                        <p:tav tm="100000">
                                          <p:val>
                                            <p:strVal val="1+ppt_w/2"/>
                                          </p:val>
                                        </p:tav>
                                      </p:tavLst>
                                    </p:anim>
                                    <p:anim calcmode="lin" valueType="num">
                                      <p:cBhvr additive="base">
                                        <p:cTn id="159" dur="3000"/>
                                        <p:tgtEl>
                                          <p:spTgt spid="7"/>
                                        </p:tgtEl>
                                        <p:attrNameLst>
                                          <p:attrName>ppt_y</p:attrName>
                                        </p:attrNameLst>
                                      </p:cBhvr>
                                      <p:tavLst>
                                        <p:tav tm="0">
                                          <p:val>
                                            <p:strVal val="ppt_y"/>
                                          </p:val>
                                        </p:tav>
                                        <p:tav tm="100000">
                                          <p:val>
                                            <p:strVal val="ppt_y"/>
                                          </p:val>
                                        </p:tav>
                                      </p:tavLst>
                                    </p:anim>
                                    <p:set>
                                      <p:cBhvr>
                                        <p:cTn id="160" dur="1" fill="hold">
                                          <p:stCondLst>
                                            <p:cond delay="2999"/>
                                          </p:stCondLst>
                                        </p:cTn>
                                        <p:tgtEl>
                                          <p:spTgt spid="7"/>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3000"/>
                                        <p:tgtEl>
                                          <p:spTgt spid="8"/>
                                        </p:tgtEl>
                                        <p:attrNameLst>
                                          <p:attrName>ppt_x</p:attrName>
                                        </p:attrNameLst>
                                      </p:cBhvr>
                                      <p:tavLst>
                                        <p:tav tm="0">
                                          <p:val>
                                            <p:strVal val="ppt_x"/>
                                          </p:val>
                                        </p:tav>
                                        <p:tav tm="100000">
                                          <p:val>
                                            <p:strVal val="1+ppt_w/2"/>
                                          </p:val>
                                        </p:tav>
                                      </p:tavLst>
                                    </p:anim>
                                    <p:anim calcmode="lin" valueType="num">
                                      <p:cBhvr additive="base">
                                        <p:cTn id="163" dur="3000"/>
                                        <p:tgtEl>
                                          <p:spTgt spid="8"/>
                                        </p:tgtEl>
                                        <p:attrNameLst>
                                          <p:attrName>ppt_y</p:attrName>
                                        </p:attrNameLst>
                                      </p:cBhvr>
                                      <p:tavLst>
                                        <p:tav tm="0">
                                          <p:val>
                                            <p:strVal val="ppt_y"/>
                                          </p:val>
                                        </p:tav>
                                        <p:tav tm="100000">
                                          <p:val>
                                            <p:strVal val="ppt_y"/>
                                          </p:val>
                                        </p:tav>
                                      </p:tavLst>
                                    </p:anim>
                                    <p:set>
                                      <p:cBhvr>
                                        <p:cTn id="164" dur="1" fill="hold">
                                          <p:stCondLst>
                                            <p:cond delay="2999"/>
                                          </p:stCondLst>
                                        </p:cTn>
                                        <p:tgtEl>
                                          <p:spTgt spid="8"/>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9"/>
                                        </p:tgtEl>
                                        <p:attrNameLst>
                                          <p:attrName>ppt_x</p:attrName>
                                        </p:attrNameLst>
                                      </p:cBhvr>
                                      <p:tavLst>
                                        <p:tav tm="0">
                                          <p:val>
                                            <p:strVal val="ppt_x"/>
                                          </p:val>
                                        </p:tav>
                                        <p:tav tm="100000">
                                          <p:val>
                                            <p:strVal val="1+ppt_w/2"/>
                                          </p:val>
                                        </p:tav>
                                      </p:tavLst>
                                    </p:anim>
                                    <p:anim calcmode="lin" valueType="num">
                                      <p:cBhvr additive="base">
                                        <p:cTn id="167" dur="3000"/>
                                        <p:tgtEl>
                                          <p:spTgt spid="9"/>
                                        </p:tgtEl>
                                        <p:attrNameLst>
                                          <p:attrName>ppt_y</p:attrName>
                                        </p:attrNameLst>
                                      </p:cBhvr>
                                      <p:tavLst>
                                        <p:tav tm="0">
                                          <p:val>
                                            <p:strVal val="ppt_y"/>
                                          </p:val>
                                        </p:tav>
                                        <p:tav tm="100000">
                                          <p:val>
                                            <p:strVal val="ppt_y"/>
                                          </p:val>
                                        </p:tav>
                                      </p:tavLst>
                                    </p:anim>
                                    <p:set>
                                      <p:cBhvr>
                                        <p:cTn id="168" dur="1" fill="hold">
                                          <p:stCondLst>
                                            <p:cond delay="2999"/>
                                          </p:stCondLst>
                                        </p:cTn>
                                        <p:tgtEl>
                                          <p:spTgt spid="9"/>
                                        </p:tgtEl>
                                        <p:attrNameLst>
                                          <p:attrName>style.visibility</p:attrName>
                                        </p:attrNameLst>
                                      </p:cBhvr>
                                      <p:to>
                                        <p:strVal val="hidden"/>
                                      </p:to>
                                    </p:set>
                                  </p:childTnLst>
                                </p:cTn>
                              </p:par>
                              <p:par>
                                <p:cTn id="169" presetID="2" presetClass="exit" presetSubtype="2" fill="hold" grpId="2" nodeType="withEffect">
                                  <p:stCondLst>
                                    <p:cond delay="0"/>
                                  </p:stCondLst>
                                  <p:childTnLst>
                                    <p:anim calcmode="lin" valueType="num">
                                      <p:cBhvr additive="base">
                                        <p:cTn id="170" dur="3000"/>
                                        <p:tgtEl>
                                          <p:spTgt spid="10"/>
                                        </p:tgtEl>
                                        <p:attrNameLst>
                                          <p:attrName>ppt_x</p:attrName>
                                        </p:attrNameLst>
                                      </p:cBhvr>
                                      <p:tavLst>
                                        <p:tav tm="0">
                                          <p:val>
                                            <p:strVal val="ppt_x"/>
                                          </p:val>
                                        </p:tav>
                                        <p:tav tm="100000">
                                          <p:val>
                                            <p:strVal val="1+ppt_w/2"/>
                                          </p:val>
                                        </p:tav>
                                      </p:tavLst>
                                    </p:anim>
                                    <p:anim calcmode="lin" valueType="num">
                                      <p:cBhvr additive="base">
                                        <p:cTn id="171" dur="3000"/>
                                        <p:tgtEl>
                                          <p:spTgt spid="10"/>
                                        </p:tgtEl>
                                        <p:attrNameLst>
                                          <p:attrName>ppt_y</p:attrName>
                                        </p:attrNameLst>
                                      </p:cBhvr>
                                      <p:tavLst>
                                        <p:tav tm="0">
                                          <p:val>
                                            <p:strVal val="ppt_y"/>
                                          </p:val>
                                        </p:tav>
                                        <p:tav tm="100000">
                                          <p:val>
                                            <p:strVal val="ppt_y"/>
                                          </p:val>
                                        </p:tav>
                                      </p:tavLst>
                                    </p:anim>
                                    <p:set>
                                      <p:cBhvr>
                                        <p:cTn id="172" dur="1" fill="hold">
                                          <p:stCondLst>
                                            <p:cond delay="2999"/>
                                          </p:stCondLst>
                                        </p:cTn>
                                        <p:tgtEl>
                                          <p:spTgt spid="10"/>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11"/>
                                        </p:tgtEl>
                                        <p:attrNameLst>
                                          <p:attrName>ppt_x</p:attrName>
                                        </p:attrNameLst>
                                      </p:cBhvr>
                                      <p:tavLst>
                                        <p:tav tm="0">
                                          <p:val>
                                            <p:strVal val="ppt_x"/>
                                          </p:val>
                                        </p:tav>
                                        <p:tav tm="100000">
                                          <p:val>
                                            <p:strVal val="1+ppt_w/2"/>
                                          </p:val>
                                        </p:tav>
                                      </p:tavLst>
                                    </p:anim>
                                    <p:anim calcmode="lin" valueType="num">
                                      <p:cBhvr additive="base">
                                        <p:cTn id="175" dur="3000"/>
                                        <p:tgtEl>
                                          <p:spTgt spid="11"/>
                                        </p:tgtEl>
                                        <p:attrNameLst>
                                          <p:attrName>ppt_y</p:attrName>
                                        </p:attrNameLst>
                                      </p:cBhvr>
                                      <p:tavLst>
                                        <p:tav tm="0">
                                          <p:val>
                                            <p:strVal val="ppt_y"/>
                                          </p:val>
                                        </p:tav>
                                        <p:tav tm="100000">
                                          <p:val>
                                            <p:strVal val="ppt_y"/>
                                          </p:val>
                                        </p:tav>
                                      </p:tavLst>
                                    </p:anim>
                                    <p:set>
                                      <p:cBhvr>
                                        <p:cTn id="176" dur="1" fill="hold">
                                          <p:stCondLst>
                                            <p:cond delay="2999"/>
                                          </p:stCondLst>
                                        </p:cTn>
                                        <p:tgtEl>
                                          <p:spTgt spid="11"/>
                                        </p:tgtEl>
                                        <p:attrNameLst>
                                          <p:attrName>style.visibility</p:attrName>
                                        </p:attrNameLst>
                                      </p:cBhvr>
                                      <p:to>
                                        <p:strVal val="hidden"/>
                                      </p:to>
                                    </p:set>
                                  </p:childTnLst>
                                </p:cTn>
                              </p:par>
                              <p:par>
                                <p:cTn id="177" presetID="2" presetClass="exit" presetSubtype="2" fill="hold" grpId="2" nodeType="withEffect">
                                  <p:stCondLst>
                                    <p:cond delay="0"/>
                                  </p:stCondLst>
                                  <p:childTnLst>
                                    <p:anim calcmode="lin" valueType="num">
                                      <p:cBhvr additive="base">
                                        <p:cTn id="178" dur="3000"/>
                                        <p:tgtEl>
                                          <p:spTgt spid="17"/>
                                        </p:tgtEl>
                                        <p:attrNameLst>
                                          <p:attrName>ppt_x</p:attrName>
                                        </p:attrNameLst>
                                      </p:cBhvr>
                                      <p:tavLst>
                                        <p:tav tm="0">
                                          <p:val>
                                            <p:strVal val="ppt_x"/>
                                          </p:val>
                                        </p:tav>
                                        <p:tav tm="100000">
                                          <p:val>
                                            <p:strVal val="1+ppt_w/2"/>
                                          </p:val>
                                        </p:tav>
                                      </p:tavLst>
                                    </p:anim>
                                    <p:anim calcmode="lin" valueType="num">
                                      <p:cBhvr additive="base">
                                        <p:cTn id="179" dur="3000"/>
                                        <p:tgtEl>
                                          <p:spTgt spid="17"/>
                                        </p:tgtEl>
                                        <p:attrNameLst>
                                          <p:attrName>ppt_y</p:attrName>
                                        </p:attrNameLst>
                                      </p:cBhvr>
                                      <p:tavLst>
                                        <p:tav tm="0">
                                          <p:val>
                                            <p:strVal val="ppt_y"/>
                                          </p:val>
                                        </p:tav>
                                        <p:tav tm="100000">
                                          <p:val>
                                            <p:strVal val="ppt_y"/>
                                          </p:val>
                                        </p:tav>
                                      </p:tavLst>
                                    </p:anim>
                                    <p:set>
                                      <p:cBhvr>
                                        <p:cTn id="180" dur="1" fill="hold">
                                          <p:stCondLst>
                                            <p:cond delay="2999"/>
                                          </p:stCondLst>
                                        </p:cTn>
                                        <p:tgtEl>
                                          <p:spTgt spid="17"/>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3000"/>
                                        <p:tgtEl>
                                          <p:spTgt spid="18"/>
                                        </p:tgtEl>
                                        <p:attrNameLst>
                                          <p:attrName>ppt_x</p:attrName>
                                        </p:attrNameLst>
                                      </p:cBhvr>
                                      <p:tavLst>
                                        <p:tav tm="0">
                                          <p:val>
                                            <p:strVal val="ppt_x"/>
                                          </p:val>
                                        </p:tav>
                                        <p:tav tm="100000">
                                          <p:val>
                                            <p:strVal val="1+ppt_w/2"/>
                                          </p:val>
                                        </p:tav>
                                      </p:tavLst>
                                    </p:anim>
                                    <p:anim calcmode="lin" valueType="num">
                                      <p:cBhvr additive="base">
                                        <p:cTn id="183" dur="3000"/>
                                        <p:tgtEl>
                                          <p:spTgt spid="18"/>
                                        </p:tgtEl>
                                        <p:attrNameLst>
                                          <p:attrName>ppt_y</p:attrName>
                                        </p:attrNameLst>
                                      </p:cBhvr>
                                      <p:tavLst>
                                        <p:tav tm="0">
                                          <p:val>
                                            <p:strVal val="ppt_y"/>
                                          </p:val>
                                        </p:tav>
                                        <p:tav tm="100000">
                                          <p:val>
                                            <p:strVal val="ppt_y"/>
                                          </p:val>
                                        </p:tav>
                                      </p:tavLst>
                                    </p:anim>
                                    <p:set>
                                      <p:cBhvr>
                                        <p:cTn id="184" dur="1" fill="hold">
                                          <p:stCondLst>
                                            <p:cond delay="2999"/>
                                          </p:stCondLst>
                                        </p:cTn>
                                        <p:tgtEl>
                                          <p:spTgt spid="18"/>
                                        </p:tgtEl>
                                        <p:attrNameLst>
                                          <p:attrName>style.visibility</p:attrName>
                                        </p:attrNameLst>
                                      </p:cBhvr>
                                      <p:to>
                                        <p:strVal val="hidden"/>
                                      </p:to>
                                    </p:set>
                                  </p:childTnLst>
                                </p:cTn>
                              </p:par>
                              <p:par>
                                <p:cTn id="185" presetID="2" presetClass="exit" presetSubtype="2" fill="hold" grpId="2" nodeType="withEffect">
                                  <p:stCondLst>
                                    <p:cond delay="0"/>
                                  </p:stCondLst>
                                  <p:childTnLst>
                                    <p:anim calcmode="lin" valueType="num">
                                      <p:cBhvr additive="base">
                                        <p:cTn id="186" dur="3000"/>
                                        <p:tgtEl>
                                          <p:spTgt spid="19"/>
                                        </p:tgtEl>
                                        <p:attrNameLst>
                                          <p:attrName>ppt_x</p:attrName>
                                        </p:attrNameLst>
                                      </p:cBhvr>
                                      <p:tavLst>
                                        <p:tav tm="0">
                                          <p:val>
                                            <p:strVal val="ppt_x"/>
                                          </p:val>
                                        </p:tav>
                                        <p:tav tm="100000">
                                          <p:val>
                                            <p:strVal val="1+ppt_w/2"/>
                                          </p:val>
                                        </p:tav>
                                      </p:tavLst>
                                    </p:anim>
                                    <p:anim calcmode="lin" valueType="num">
                                      <p:cBhvr additive="base">
                                        <p:cTn id="187" dur="3000"/>
                                        <p:tgtEl>
                                          <p:spTgt spid="19"/>
                                        </p:tgtEl>
                                        <p:attrNameLst>
                                          <p:attrName>ppt_y</p:attrName>
                                        </p:attrNameLst>
                                      </p:cBhvr>
                                      <p:tavLst>
                                        <p:tav tm="0">
                                          <p:val>
                                            <p:strVal val="ppt_y"/>
                                          </p:val>
                                        </p:tav>
                                        <p:tav tm="100000">
                                          <p:val>
                                            <p:strVal val="ppt_y"/>
                                          </p:val>
                                        </p:tav>
                                      </p:tavLst>
                                    </p:anim>
                                    <p:set>
                                      <p:cBhvr>
                                        <p:cTn id="188" dur="1" fill="hold">
                                          <p:stCondLst>
                                            <p:cond delay="2999"/>
                                          </p:stCondLst>
                                        </p:cTn>
                                        <p:tgtEl>
                                          <p:spTgt spid="19"/>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3000"/>
                                        <p:tgtEl>
                                          <p:spTgt spid="23"/>
                                        </p:tgtEl>
                                        <p:attrNameLst>
                                          <p:attrName>ppt_x</p:attrName>
                                        </p:attrNameLst>
                                      </p:cBhvr>
                                      <p:tavLst>
                                        <p:tav tm="0">
                                          <p:val>
                                            <p:strVal val="ppt_x"/>
                                          </p:val>
                                        </p:tav>
                                        <p:tav tm="100000">
                                          <p:val>
                                            <p:strVal val="1+ppt_w/2"/>
                                          </p:val>
                                        </p:tav>
                                      </p:tavLst>
                                    </p:anim>
                                    <p:anim calcmode="lin" valueType="num">
                                      <p:cBhvr additive="base">
                                        <p:cTn id="191" dur="3000"/>
                                        <p:tgtEl>
                                          <p:spTgt spid="23"/>
                                        </p:tgtEl>
                                        <p:attrNameLst>
                                          <p:attrName>ppt_y</p:attrName>
                                        </p:attrNameLst>
                                      </p:cBhvr>
                                      <p:tavLst>
                                        <p:tav tm="0">
                                          <p:val>
                                            <p:strVal val="ppt_y"/>
                                          </p:val>
                                        </p:tav>
                                        <p:tav tm="100000">
                                          <p:val>
                                            <p:strVal val="ppt_y"/>
                                          </p:val>
                                        </p:tav>
                                      </p:tavLst>
                                    </p:anim>
                                    <p:set>
                                      <p:cBhvr>
                                        <p:cTn id="192" dur="1" fill="hold">
                                          <p:stCondLst>
                                            <p:cond delay="2999"/>
                                          </p:stCondLst>
                                        </p:cTn>
                                        <p:tgtEl>
                                          <p:spTgt spid="23"/>
                                        </p:tgtEl>
                                        <p:attrNameLst>
                                          <p:attrName>style.visibility</p:attrName>
                                        </p:attrNameLst>
                                      </p:cBhvr>
                                      <p:to>
                                        <p:strVal val="hidden"/>
                                      </p:to>
                                    </p:set>
                                  </p:childTnLst>
                                </p:cTn>
                              </p:par>
                              <p:par>
                                <p:cTn id="193" presetID="2" presetClass="exit" presetSubtype="2" fill="hold" grpId="2" nodeType="withEffect">
                                  <p:stCondLst>
                                    <p:cond delay="0"/>
                                  </p:stCondLst>
                                  <p:childTnLst>
                                    <p:anim calcmode="lin" valueType="num">
                                      <p:cBhvr additive="base">
                                        <p:cTn id="194" dur="3000"/>
                                        <p:tgtEl>
                                          <p:spTgt spid="24"/>
                                        </p:tgtEl>
                                        <p:attrNameLst>
                                          <p:attrName>ppt_x</p:attrName>
                                        </p:attrNameLst>
                                      </p:cBhvr>
                                      <p:tavLst>
                                        <p:tav tm="0">
                                          <p:val>
                                            <p:strVal val="ppt_x"/>
                                          </p:val>
                                        </p:tav>
                                        <p:tav tm="100000">
                                          <p:val>
                                            <p:strVal val="1+ppt_w/2"/>
                                          </p:val>
                                        </p:tav>
                                      </p:tavLst>
                                    </p:anim>
                                    <p:anim calcmode="lin" valueType="num">
                                      <p:cBhvr additive="base">
                                        <p:cTn id="195" dur="3000"/>
                                        <p:tgtEl>
                                          <p:spTgt spid="24"/>
                                        </p:tgtEl>
                                        <p:attrNameLst>
                                          <p:attrName>ppt_y</p:attrName>
                                        </p:attrNameLst>
                                      </p:cBhvr>
                                      <p:tavLst>
                                        <p:tav tm="0">
                                          <p:val>
                                            <p:strVal val="ppt_y"/>
                                          </p:val>
                                        </p:tav>
                                        <p:tav tm="100000">
                                          <p:val>
                                            <p:strVal val="ppt_y"/>
                                          </p:val>
                                        </p:tav>
                                      </p:tavLst>
                                    </p:anim>
                                    <p:set>
                                      <p:cBhvr>
                                        <p:cTn id="196" dur="1" fill="hold">
                                          <p:stCondLst>
                                            <p:cond delay="2999"/>
                                          </p:stCondLst>
                                        </p:cTn>
                                        <p:tgtEl>
                                          <p:spTgt spid="24"/>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3000"/>
                                        <p:tgtEl>
                                          <p:spTgt spid="25"/>
                                        </p:tgtEl>
                                        <p:attrNameLst>
                                          <p:attrName>ppt_x</p:attrName>
                                        </p:attrNameLst>
                                      </p:cBhvr>
                                      <p:tavLst>
                                        <p:tav tm="0">
                                          <p:val>
                                            <p:strVal val="ppt_x"/>
                                          </p:val>
                                        </p:tav>
                                        <p:tav tm="100000">
                                          <p:val>
                                            <p:strVal val="1+ppt_w/2"/>
                                          </p:val>
                                        </p:tav>
                                      </p:tavLst>
                                    </p:anim>
                                    <p:anim calcmode="lin" valueType="num">
                                      <p:cBhvr additive="base">
                                        <p:cTn id="199" dur="3000"/>
                                        <p:tgtEl>
                                          <p:spTgt spid="25"/>
                                        </p:tgtEl>
                                        <p:attrNameLst>
                                          <p:attrName>ppt_y</p:attrName>
                                        </p:attrNameLst>
                                      </p:cBhvr>
                                      <p:tavLst>
                                        <p:tav tm="0">
                                          <p:val>
                                            <p:strVal val="ppt_y"/>
                                          </p:val>
                                        </p:tav>
                                        <p:tav tm="100000">
                                          <p:val>
                                            <p:strVal val="ppt_y"/>
                                          </p:val>
                                        </p:tav>
                                      </p:tavLst>
                                    </p:anim>
                                    <p:set>
                                      <p:cBhvr>
                                        <p:cTn id="200" dur="1" fill="hold">
                                          <p:stCondLst>
                                            <p:cond delay="2999"/>
                                          </p:stCondLst>
                                        </p:cTn>
                                        <p:tgtEl>
                                          <p:spTgt spid="25"/>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3000"/>
                                        <p:tgtEl>
                                          <p:spTgt spid="4"/>
                                        </p:tgtEl>
                                        <p:attrNameLst>
                                          <p:attrName>ppt_x</p:attrName>
                                        </p:attrNameLst>
                                      </p:cBhvr>
                                      <p:tavLst>
                                        <p:tav tm="0">
                                          <p:val>
                                            <p:strVal val="ppt_x"/>
                                          </p:val>
                                        </p:tav>
                                        <p:tav tm="100000">
                                          <p:val>
                                            <p:strVal val="0-ppt_w/2"/>
                                          </p:val>
                                        </p:tav>
                                      </p:tavLst>
                                    </p:anim>
                                    <p:anim calcmode="lin" valueType="num">
                                      <p:cBhvr additive="base">
                                        <p:cTn id="203" dur="3000"/>
                                        <p:tgtEl>
                                          <p:spTgt spid="4"/>
                                        </p:tgtEl>
                                        <p:attrNameLst>
                                          <p:attrName>ppt_y</p:attrName>
                                        </p:attrNameLst>
                                      </p:cBhvr>
                                      <p:tavLst>
                                        <p:tav tm="0">
                                          <p:val>
                                            <p:strVal val="ppt_y"/>
                                          </p:val>
                                        </p:tav>
                                        <p:tav tm="100000">
                                          <p:val>
                                            <p:strVal val="ppt_y"/>
                                          </p:val>
                                        </p:tav>
                                      </p:tavLst>
                                    </p:anim>
                                    <p:set>
                                      <p:cBhvr>
                                        <p:cTn id="204" dur="1" fill="hold">
                                          <p:stCondLst>
                                            <p:cond delay="2999"/>
                                          </p:stCondLst>
                                        </p:cTn>
                                        <p:tgtEl>
                                          <p:spTgt spid="4"/>
                                        </p:tgtEl>
                                        <p:attrNameLst>
                                          <p:attrName>style.visibility</p:attrName>
                                        </p:attrNameLst>
                                      </p:cBhvr>
                                      <p:to>
                                        <p:strVal val="hidden"/>
                                      </p:to>
                                    </p:set>
                                  </p:childTnLst>
                                </p:cTn>
                              </p:par>
                              <p:par>
                                <p:cTn id="205" presetID="2" presetClass="exit" presetSubtype="8" fill="hold" grpId="2" nodeType="withEffect">
                                  <p:stCondLst>
                                    <p:cond delay="0"/>
                                  </p:stCondLst>
                                  <p:childTnLst>
                                    <p:anim calcmode="lin" valueType="num">
                                      <p:cBhvr additive="base">
                                        <p:cTn id="206" dur="3000"/>
                                        <p:tgtEl>
                                          <p:spTgt spid="5"/>
                                        </p:tgtEl>
                                        <p:attrNameLst>
                                          <p:attrName>ppt_x</p:attrName>
                                        </p:attrNameLst>
                                      </p:cBhvr>
                                      <p:tavLst>
                                        <p:tav tm="0">
                                          <p:val>
                                            <p:strVal val="ppt_x"/>
                                          </p:val>
                                        </p:tav>
                                        <p:tav tm="100000">
                                          <p:val>
                                            <p:strVal val="0-ppt_w/2"/>
                                          </p:val>
                                        </p:tav>
                                      </p:tavLst>
                                    </p:anim>
                                    <p:anim calcmode="lin" valueType="num">
                                      <p:cBhvr additive="base">
                                        <p:cTn id="207" dur="3000"/>
                                        <p:tgtEl>
                                          <p:spTgt spid="5"/>
                                        </p:tgtEl>
                                        <p:attrNameLst>
                                          <p:attrName>ppt_y</p:attrName>
                                        </p:attrNameLst>
                                      </p:cBhvr>
                                      <p:tavLst>
                                        <p:tav tm="0">
                                          <p:val>
                                            <p:strVal val="ppt_y"/>
                                          </p:val>
                                        </p:tav>
                                        <p:tav tm="100000">
                                          <p:val>
                                            <p:strVal val="ppt_y"/>
                                          </p:val>
                                        </p:tav>
                                      </p:tavLst>
                                    </p:anim>
                                    <p:set>
                                      <p:cBhvr>
                                        <p:cTn id="208" dur="1" fill="hold">
                                          <p:stCondLst>
                                            <p:cond delay="2999"/>
                                          </p:stCondLst>
                                        </p:cTn>
                                        <p:tgtEl>
                                          <p:spTgt spid="5"/>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3000"/>
                                        <p:tgtEl>
                                          <p:spTgt spid="12"/>
                                        </p:tgtEl>
                                        <p:attrNameLst>
                                          <p:attrName>ppt_x</p:attrName>
                                        </p:attrNameLst>
                                      </p:cBhvr>
                                      <p:tavLst>
                                        <p:tav tm="0">
                                          <p:val>
                                            <p:strVal val="ppt_x"/>
                                          </p:val>
                                        </p:tav>
                                        <p:tav tm="100000">
                                          <p:val>
                                            <p:strVal val="0-ppt_w/2"/>
                                          </p:val>
                                        </p:tav>
                                      </p:tavLst>
                                    </p:anim>
                                    <p:anim calcmode="lin" valueType="num">
                                      <p:cBhvr additive="base">
                                        <p:cTn id="211" dur="3000"/>
                                        <p:tgtEl>
                                          <p:spTgt spid="12"/>
                                        </p:tgtEl>
                                        <p:attrNameLst>
                                          <p:attrName>ppt_y</p:attrName>
                                        </p:attrNameLst>
                                      </p:cBhvr>
                                      <p:tavLst>
                                        <p:tav tm="0">
                                          <p:val>
                                            <p:strVal val="ppt_y"/>
                                          </p:val>
                                        </p:tav>
                                        <p:tav tm="100000">
                                          <p:val>
                                            <p:strVal val="ppt_y"/>
                                          </p:val>
                                        </p:tav>
                                      </p:tavLst>
                                    </p:anim>
                                    <p:set>
                                      <p:cBhvr>
                                        <p:cTn id="212" dur="1" fill="hold">
                                          <p:stCondLst>
                                            <p:cond delay="2999"/>
                                          </p:stCondLst>
                                        </p:cTn>
                                        <p:tgtEl>
                                          <p:spTgt spid="12"/>
                                        </p:tgtEl>
                                        <p:attrNameLst>
                                          <p:attrName>style.visibility</p:attrName>
                                        </p:attrNameLst>
                                      </p:cBhvr>
                                      <p:to>
                                        <p:strVal val="hidden"/>
                                      </p:to>
                                    </p:set>
                                  </p:childTnLst>
                                </p:cTn>
                              </p:par>
                              <p:par>
                                <p:cTn id="213" presetID="2" presetClass="exit" presetSubtype="8" fill="hold" grpId="2" nodeType="withEffect">
                                  <p:stCondLst>
                                    <p:cond delay="0"/>
                                  </p:stCondLst>
                                  <p:childTnLst>
                                    <p:anim calcmode="lin" valueType="num">
                                      <p:cBhvr additive="base">
                                        <p:cTn id="214" dur="3000"/>
                                        <p:tgtEl>
                                          <p:spTgt spid="13"/>
                                        </p:tgtEl>
                                        <p:attrNameLst>
                                          <p:attrName>ppt_x</p:attrName>
                                        </p:attrNameLst>
                                      </p:cBhvr>
                                      <p:tavLst>
                                        <p:tav tm="0">
                                          <p:val>
                                            <p:strVal val="ppt_x"/>
                                          </p:val>
                                        </p:tav>
                                        <p:tav tm="100000">
                                          <p:val>
                                            <p:strVal val="0-ppt_w/2"/>
                                          </p:val>
                                        </p:tav>
                                      </p:tavLst>
                                    </p:anim>
                                    <p:anim calcmode="lin" valueType="num">
                                      <p:cBhvr additive="base">
                                        <p:cTn id="215" dur="3000"/>
                                        <p:tgtEl>
                                          <p:spTgt spid="13"/>
                                        </p:tgtEl>
                                        <p:attrNameLst>
                                          <p:attrName>ppt_y</p:attrName>
                                        </p:attrNameLst>
                                      </p:cBhvr>
                                      <p:tavLst>
                                        <p:tav tm="0">
                                          <p:val>
                                            <p:strVal val="ppt_y"/>
                                          </p:val>
                                        </p:tav>
                                        <p:tav tm="100000">
                                          <p:val>
                                            <p:strVal val="ppt_y"/>
                                          </p:val>
                                        </p:tav>
                                      </p:tavLst>
                                    </p:anim>
                                    <p:set>
                                      <p:cBhvr>
                                        <p:cTn id="216" dur="1" fill="hold">
                                          <p:stCondLst>
                                            <p:cond delay="2999"/>
                                          </p:stCondLst>
                                        </p:cTn>
                                        <p:tgtEl>
                                          <p:spTgt spid="13"/>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3000"/>
                                        <p:tgtEl>
                                          <p:spTgt spid="14"/>
                                        </p:tgtEl>
                                        <p:attrNameLst>
                                          <p:attrName>ppt_x</p:attrName>
                                        </p:attrNameLst>
                                      </p:cBhvr>
                                      <p:tavLst>
                                        <p:tav tm="0">
                                          <p:val>
                                            <p:strVal val="ppt_x"/>
                                          </p:val>
                                        </p:tav>
                                        <p:tav tm="100000">
                                          <p:val>
                                            <p:strVal val="0-ppt_w/2"/>
                                          </p:val>
                                        </p:tav>
                                      </p:tavLst>
                                    </p:anim>
                                    <p:anim calcmode="lin" valueType="num">
                                      <p:cBhvr additive="base">
                                        <p:cTn id="219" dur="3000"/>
                                        <p:tgtEl>
                                          <p:spTgt spid="14"/>
                                        </p:tgtEl>
                                        <p:attrNameLst>
                                          <p:attrName>ppt_y</p:attrName>
                                        </p:attrNameLst>
                                      </p:cBhvr>
                                      <p:tavLst>
                                        <p:tav tm="0">
                                          <p:val>
                                            <p:strVal val="ppt_y"/>
                                          </p:val>
                                        </p:tav>
                                        <p:tav tm="100000">
                                          <p:val>
                                            <p:strVal val="ppt_y"/>
                                          </p:val>
                                        </p:tav>
                                      </p:tavLst>
                                    </p:anim>
                                    <p:set>
                                      <p:cBhvr>
                                        <p:cTn id="220" dur="1" fill="hold">
                                          <p:stCondLst>
                                            <p:cond delay="2999"/>
                                          </p:stCondLst>
                                        </p:cTn>
                                        <p:tgtEl>
                                          <p:spTgt spid="14"/>
                                        </p:tgtEl>
                                        <p:attrNameLst>
                                          <p:attrName>style.visibility</p:attrName>
                                        </p:attrNameLst>
                                      </p:cBhvr>
                                      <p:to>
                                        <p:strVal val="hidden"/>
                                      </p:to>
                                    </p:set>
                                  </p:childTnLst>
                                </p:cTn>
                              </p:par>
                              <p:par>
                                <p:cTn id="221" presetID="2" presetClass="exit" presetSubtype="8" fill="hold" grpId="2" nodeType="withEffect">
                                  <p:stCondLst>
                                    <p:cond delay="0"/>
                                  </p:stCondLst>
                                  <p:childTnLst>
                                    <p:anim calcmode="lin" valueType="num">
                                      <p:cBhvr additive="base">
                                        <p:cTn id="222" dur="3000"/>
                                        <p:tgtEl>
                                          <p:spTgt spid="15"/>
                                        </p:tgtEl>
                                        <p:attrNameLst>
                                          <p:attrName>ppt_x</p:attrName>
                                        </p:attrNameLst>
                                      </p:cBhvr>
                                      <p:tavLst>
                                        <p:tav tm="0">
                                          <p:val>
                                            <p:strVal val="ppt_x"/>
                                          </p:val>
                                        </p:tav>
                                        <p:tav tm="100000">
                                          <p:val>
                                            <p:strVal val="0-ppt_w/2"/>
                                          </p:val>
                                        </p:tav>
                                      </p:tavLst>
                                    </p:anim>
                                    <p:anim calcmode="lin" valueType="num">
                                      <p:cBhvr additive="base">
                                        <p:cTn id="223" dur="3000"/>
                                        <p:tgtEl>
                                          <p:spTgt spid="15"/>
                                        </p:tgtEl>
                                        <p:attrNameLst>
                                          <p:attrName>ppt_y</p:attrName>
                                        </p:attrNameLst>
                                      </p:cBhvr>
                                      <p:tavLst>
                                        <p:tav tm="0">
                                          <p:val>
                                            <p:strVal val="ppt_y"/>
                                          </p:val>
                                        </p:tav>
                                        <p:tav tm="100000">
                                          <p:val>
                                            <p:strVal val="ppt_y"/>
                                          </p:val>
                                        </p:tav>
                                      </p:tavLst>
                                    </p:anim>
                                    <p:set>
                                      <p:cBhvr>
                                        <p:cTn id="224" dur="1" fill="hold">
                                          <p:stCondLst>
                                            <p:cond delay="2999"/>
                                          </p:stCondLst>
                                        </p:cTn>
                                        <p:tgtEl>
                                          <p:spTgt spid="15"/>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3000"/>
                                        <p:tgtEl>
                                          <p:spTgt spid="16"/>
                                        </p:tgtEl>
                                        <p:attrNameLst>
                                          <p:attrName>ppt_x</p:attrName>
                                        </p:attrNameLst>
                                      </p:cBhvr>
                                      <p:tavLst>
                                        <p:tav tm="0">
                                          <p:val>
                                            <p:strVal val="ppt_x"/>
                                          </p:val>
                                        </p:tav>
                                        <p:tav tm="100000">
                                          <p:val>
                                            <p:strVal val="0-ppt_w/2"/>
                                          </p:val>
                                        </p:tav>
                                      </p:tavLst>
                                    </p:anim>
                                    <p:anim calcmode="lin" valueType="num">
                                      <p:cBhvr additive="base">
                                        <p:cTn id="227" dur="3000"/>
                                        <p:tgtEl>
                                          <p:spTgt spid="16"/>
                                        </p:tgtEl>
                                        <p:attrNameLst>
                                          <p:attrName>ppt_y</p:attrName>
                                        </p:attrNameLst>
                                      </p:cBhvr>
                                      <p:tavLst>
                                        <p:tav tm="0">
                                          <p:val>
                                            <p:strVal val="ppt_y"/>
                                          </p:val>
                                        </p:tav>
                                        <p:tav tm="100000">
                                          <p:val>
                                            <p:strVal val="ppt_y"/>
                                          </p:val>
                                        </p:tav>
                                      </p:tavLst>
                                    </p:anim>
                                    <p:set>
                                      <p:cBhvr>
                                        <p:cTn id="228" dur="1" fill="hold">
                                          <p:stCondLst>
                                            <p:cond delay="2999"/>
                                          </p:stCondLst>
                                        </p:cTn>
                                        <p:tgtEl>
                                          <p:spTgt spid="16"/>
                                        </p:tgtEl>
                                        <p:attrNameLst>
                                          <p:attrName>style.visibility</p:attrName>
                                        </p:attrNameLst>
                                      </p:cBhvr>
                                      <p:to>
                                        <p:strVal val="hidden"/>
                                      </p:to>
                                    </p:set>
                                  </p:childTnLst>
                                </p:cTn>
                              </p:par>
                              <p:par>
                                <p:cTn id="229" presetID="2" presetClass="exit" presetSubtype="8" fill="hold" grpId="2" nodeType="withEffect">
                                  <p:stCondLst>
                                    <p:cond delay="0"/>
                                  </p:stCondLst>
                                  <p:childTnLst>
                                    <p:anim calcmode="lin" valueType="num">
                                      <p:cBhvr additive="base">
                                        <p:cTn id="230" dur="3000"/>
                                        <p:tgtEl>
                                          <p:spTgt spid="20"/>
                                        </p:tgtEl>
                                        <p:attrNameLst>
                                          <p:attrName>ppt_x</p:attrName>
                                        </p:attrNameLst>
                                      </p:cBhvr>
                                      <p:tavLst>
                                        <p:tav tm="0">
                                          <p:val>
                                            <p:strVal val="ppt_x"/>
                                          </p:val>
                                        </p:tav>
                                        <p:tav tm="100000">
                                          <p:val>
                                            <p:strVal val="0-ppt_w/2"/>
                                          </p:val>
                                        </p:tav>
                                      </p:tavLst>
                                    </p:anim>
                                    <p:anim calcmode="lin" valueType="num">
                                      <p:cBhvr additive="base">
                                        <p:cTn id="231" dur="3000"/>
                                        <p:tgtEl>
                                          <p:spTgt spid="20"/>
                                        </p:tgtEl>
                                        <p:attrNameLst>
                                          <p:attrName>ppt_y</p:attrName>
                                        </p:attrNameLst>
                                      </p:cBhvr>
                                      <p:tavLst>
                                        <p:tav tm="0">
                                          <p:val>
                                            <p:strVal val="ppt_y"/>
                                          </p:val>
                                        </p:tav>
                                        <p:tav tm="100000">
                                          <p:val>
                                            <p:strVal val="ppt_y"/>
                                          </p:val>
                                        </p:tav>
                                      </p:tavLst>
                                    </p:anim>
                                    <p:set>
                                      <p:cBhvr>
                                        <p:cTn id="232" dur="1" fill="hold">
                                          <p:stCondLst>
                                            <p:cond delay="2999"/>
                                          </p:stCondLst>
                                        </p:cTn>
                                        <p:tgtEl>
                                          <p:spTgt spid="20"/>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3000"/>
                                        <p:tgtEl>
                                          <p:spTgt spid="21"/>
                                        </p:tgtEl>
                                        <p:attrNameLst>
                                          <p:attrName>ppt_x</p:attrName>
                                        </p:attrNameLst>
                                      </p:cBhvr>
                                      <p:tavLst>
                                        <p:tav tm="0">
                                          <p:val>
                                            <p:strVal val="ppt_x"/>
                                          </p:val>
                                        </p:tav>
                                        <p:tav tm="100000">
                                          <p:val>
                                            <p:strVal val="0-ppt_w/2"/>
                                          </p:val>
                                        </p:tav>
                                      </p:tavLst>
                                    </p:anim>
                                    <p:anim calcmode="lin" valueType="num">
                                      <p:cBhvr additive="base">
                                        <p:cTn id="235" dur="3000"/>
                                        <p:tgtEl>
                                          <p:spTgt spid="21"/>
                                        </p:tgtEl>
                                        <p:attrNameLst>
                                          <p:attrName>ppt_y</p:attrName>
                                        </p:attrNameLst>
                                      </p:cBhvr>
                                      <p:tavLst>
                                        <p:tav tm="0">
                                          <p:val>
                                            <p:strVal val="ppt_y"/>
                                          </p:val>
                                        </p:tav>
                                        <p:tav tm="100000">
                                          <p:val>
                                            <p:strVal val="ppt_y"/>
                                          </p:val>
                                        </p:tav>
                                      </p:tavLst>
                                    </p:anim>
                                    <p:set>
                                      <p:cBhvr>
                                        <p:cTn id="236" dur="1" fill="hold">
                                          <p:stCondLst>
                                            <p:cond delay="2999"/>
                                          </p:stCondLst>
                                        </p:cTn>
                                        <p:tgtEl>
                                          <p:spTgt spid="21"/>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3000"/>
                                        <p:tgtEl>
                                          <p:spTgt spid="22"/>
                                        </p:tgtEl>
                                        <p:attrNameLst>
                                          <p:attrName>ppt_x</p:attrName>
                                        </p:attrNameLst>
                                      </p:cBhvr>
                                      <p:tavLst>
                                        <p:tav tm="0">
                                          <p:val>
                                            <p:strVal val="ppt_x"/>
                                          </p:val>
                                        </p:tav>
                                        <p:tav tm="100000">
                                          <p:val>
                                            <p:strVal val="0-ppt_w/2"/>
                                          </p:val>
                                        </p:tav>
                                      </p:tavLst>
                                    </p:anim>
                                    <p:anim calcmode="lin" valueType="num">
                                      <p:cBhvr additive="base">
                                        <p:cTn id="239" dur="3000"/>
                                        <p:tgtEl>
                                          <p:spTgt spid="22"/>
                                        </p:tgtEl>
                                        <p:attrNameLst>
                                          <p:attrName>ppt_y</p:attrName>
                                        </p:attrNameLst>
                                      </p:cBhvr>
                                      <p:tavLst>
                                        <p:tav tm="0">
                                          <p:val>
                                            <p:strVal val="ppt_y"/>
                                          </p:val>
                                        </p:tav>
                                        <p:tav tm="100000">
                                          <p:val>
                                            <p:strVal val="ppt_y"/>
                                          </p:val>
                                        </p:tav>
                                      </p:tavLst>
                                    </p:anim>
                                    <p:set>
                                      <p:cBhvr>
                                        <p:cTn id="240" dur="1" fill="hold">
                                          <p:stCondLst>
                                            <p:cond delay="2999"/>
                                          </p:stCondLst>
                                        </p:cTn>
                                        <p:tgtEl>
                                          <p:spTgt spid="22"/>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3000"/>
                                        <p:tgtEl>
                                          <p:spTgt spid="26"/>
                                        </p:tgtEl>
                                        <p:attrNameLst>
                                          <p:attrName>ppt_x</p:attrName>
                                        </p:attrNameLst>
                                      </p:cBhvr>
                                      <p:tavLst>
                                        <p:tav tm="0">
                                          <p:val>
                                            <p:strVal val="ppt_x"/>
                                          </p:val>
                                        </p:tav>
                                        <p:tav tm="100000">
                                          <p:val>
                                            <p:strVal val="0-ppt_w/2"/>
                                          </p:val>
                                        </p:tav>
                                      </p:tavLst>
                                    </p:anim>
                                    <p:anim calcmode="lin" valueType="num">
                                      <p:cBhvr additive="base">
                                        <p:cTn id="243" dur="3000"/>
                                        <p:tgtEl>
                                          <p:spTgt spid="26"/>
                                        </p:tgtEl>
                                        <p:attrNameLst>
                                          <p:attrName>ppt_y</p:attrName>
                                        </p:attrNameLst>
                                      </p:cBhvr>
                                      <p:tavLst>
                                        <p:tav tm="0">
                                          <p:val>
                                            <p:strVal val="ppt_y"/>
                                          </p:val>
                                        </p:tav>
                                        <p:tav tm="100000">
                                          <p:val>
                                            <p:strVal val="ppt_y"/>
                                          </p:val>
                                        </p:tav>
                                      </p:tavLst>
                                    </p:anim>
                                    <p:set>
                                      <p:cBhvr>
                                        <p:cTn id="244" dur="1" fill="hold">
                                          <p:stCondLst>
                                            <p:cond delay="2999"/>
                                          </p:stCondLst>
                                        </p:cTn>
                                        <p:tgtEl>
                                          <p:spTgt spid="26"/>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3000"/>
                                        <p:tgtEl>
                                          <p:spTgt spid="27"/>
                                        </p:tgtEl>
                                        <p:attrNameLst>
                                          <p:attrName>ppt_x</p:attrName>
                                        </p:attrNameLst>
                                      </p:cBhvr>
                                      <p:tavLst>
                                        <p:tav tm="0">
                                          <p:val>
                                            <p:strVal val="ppt_x"/>
                                          </p:val>
                                        </p:tav>
                                        <p:tav tm="100000">
                                          <p:val>
                                            <p:strVal val="0-ppt_w/2"/>
                                          </p:val>
                                        </p:tav>
                                      </p:tavLst>
                                    </p:anim>
                                    <p:anim calcmode="lin" valueType="num">
                                      <p:cBhvr additive="base">
                                        <p:cTn id="247" dur="3000"/>
                                        <p:tgtEl>
                                          <p:spTgt spid="27"/>
                                        </p:tgtEl>
                                        <p:attrNameLst>
                                          <p:attrName>ppt_y</p:attrName>
                                        </p:attrNameLst>
                                      </p:cBhvr>
                                      <p:tavLst>
                                        <p:tav tm="0">
                                          <p:val>
                                            <p:strVal val="ppt_y"/>
                                          </p:val>
                                        </p:tav>
                                        <p:tav tm="100000">
                                          <p:val>
                                            <p:strVal val="ppt_y"/>
                                          </p:val>
                                        </p:tav>
                                      </p:tavLst>
                                    </p:anim>
                                    <p:set>
                                      <p:cBhvr>
                                        <p:cTn id="248" dur="1" fill="hold">
                                          <p:stCondLst>
                                            <p:cond delay="2999"/>
                                          </p:stCondLst>
                                        </p:cTn>
                                        <p:tgtEl>
                                          <p:spTgt spid="27"/>
                                        </p:tgtEl>
                                        <p:attrNameLst>
                                          <p:attrName>style.visibility</p:attrName>
                                        </p:attrNameLst>
                                      </p:cBhvr>
                                      <p:to>
                                        <p:strVal val="hidden"/>
                                      </p:to>
                                    </p:set>
                                  </p:childTnLst>
                                </p:cTn>
                              </p:par>
                              <p:par>
                                <p:cTn id="249" presetID="19" presetClass="exit" presetSubtype="10" fill="hold" grpId="3" nodeType="withEffect">
                                  <p:stCondLst>
                                    <p:cond delay="0"/>
                                  </p:stCondLst>
                                  <p:childTnLst>
                                    <p:anim calcmode="lin" valueType="num">
                                      <p:cBhvr>
                                        <p:cTn id="250" dur="3000"/>
                                        <p:tgtEl>
                                          <p:spTgt spid="4"/>
                                        </p:tgtEl>
                                        <p:attrNameLst>
                                          <p:attrName>ppt_h</p:attrName>
                                        </p:attrNameLst>
                                      </p:cBhvr>
                                      <p:tavLst>
                                        <p:tav tm="0">
                                          <p:val>
                                            <p:strVal val="ppt_h"/>
                                          </p:val>
                                        </p:tav>
                                        <p:tav tm="100000">
                                          <p:val>
                                            <p:strVal val="ppt_h"/>
                                          </p:val>
                                        </p:tav>
                                      </p:tavLst>
                                    </p:anim>
                                    <p:anim calcmode="lin" valueType="num">
                                      <p:cBhvr>
                                        <p:cTn id="251"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2" dur="1" fill="hold">
                                          <p:stCondLst>
                                            <p:cond delay="2999"/>
                                          </p:stCondLst>
                                        </p:cTn>
                                        <p:tgtEl>
                                          <p:spTgt spid="4"/>
                                        </p:tgtEl>
                                        <p:attrNameLst>
                                          <p:attrName>style.visibility</p:attrName>
                                        </p:attrNameLst>
                                      </p:cBhvr>
                                      <p:to>
                                        <p:strVal val="hidden"/>
                                      </p:to>
                                    </p:set>
                                  </p:childTnLst>
                                </p:cTn>
                              </p:par>
                              <p:par>
                                <p:cTn id="253" presetID="19" presetClass="exit" presetSubtype="10" fill="hold" grpId="3" nodeType="withEffect">
                                  <p:stCondLst>
                                    <p:cond delay="0"/>
                                  </p:stCondLst>
                                  <p:childTnLst>
                                    <p:anim calcmode="lin" valueType="num">
                                      <p:cBhvr>
                                        <p:cTn id="254" dur="3000"/>
                                        <p:tgtEl>
                                          <p:spTgt spid="5"/>
                                        </p:tgtEl>
                                        <p:attrNameLst>
                                          <p:attrName>ppt_h</p:attrName>
                                        </p:attrNameLst>
                                      </p:cBhvr>
                                      <p:tavLst>
                                        <p:tav tm="0">
                                          <p:val>
                                            <p:strVal val="ppt_h"/>
                                          </p:val>
                                        </p:tav>
                                        <p:tav tm="100000">
                                          <p:val>
                                            <p:strVal val="ppt_h"/>
                                          </p:val>
                                        </p:tav>
                                      </p:tavLst>
                                    </p:anim>
                                    <p:anim calcmode="lin" valueType="num">
                                      <p:cBhvr>
                                        <p:cTn id="255"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6" dur="1" fill="hold">
                                          <p:stCondLst>
                                            <p:cond delay="2999"/>
                                          </p:stCondLst>
                                        </p:cTn>
                                        <p:tgtEl>
                                          <p:spTgt spid="5"/>
                                        </p:tgtEl>
                                        <p:attrNameLst>
                                          <p:attrName>style.visibility</p:attrName>
                                        </p:attrNameLst>
                                      </p:cBhvr>
                                      <p:to>
                                        <p:strVal val="hidden"/>
                                      </p:to>
                                    </p:set>
                                  </p:childTnLst>
                                </p:cTn>
                              </p:par>
                              <p:par>
                                <p:cTn id="257" presetID="19" presetClass="exit" presetSubtype="10" fill="hold" grpId="3" nodeType="withEffect">
                                  <p:stCondLst>
                                    <p:cond delay="0"/>
                                  </p:stCondLst>
                                  <p:childTnLst>
                                    <p:anim calcmode="lin" valueType="num">
                                      <p:cBhvr>
                                        <p:cTn id="258" dur="3000"/>
                                        <p:tgtEl>
                                          <p:spTgt spid="12"/>
                                        </p:tgtEl>
                                        <p:attrNameLst>
                                          <p:attrName>ppt_h</p:attrName>
                                        </p:attrNameLst>
                                      </p:cBhvr>
                                      <p:tavLst>
                                        <p:tav tm="0">
                                          <p:val>
                                            <p:strVal val="ppt_h"/>
                                          </p:val>
                                        </p:tav>
                                        <p:tav tm="100000">
                                          <p:val>
                                            <p:strVal val="ppt_h"/>
                                          </p:val>
                                        </p:tav>
                                      </p:tavLst>
                                    </p:anim>
                                    <p:anim calcmode="lin" valueType="num">
                                      <p:cBhvr>
                                        <p:cTn id="259"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2999"/>
                                          </p:stCondLst>
                                        </p:cTn>
                                        <p:tgtEl>
                                          <p:spTgt spid="12"/>
                                        </p:tgtEl>
                                        <p:attrNameLst>
                                          <p:attrName>style.visibility</p:attrName>
                                        </p:attrNameLst>
                                      </p:cBhvr>
                                      <p:to>
                                        <p:strVal val="hidden"/>
                                      </p:to>
                                    </p:set>
                                  </p:childTnLst>
                                </p:cTn>
                              </p:par>
                              <p:par>
                                <p:cTn id="261" presetID="19" presetClass="exit" presetSubtype="10" fill="hold" grpId="3" nodeType="withEffect">
                                  <p:stCondLst>
                                    <p:cond delay="0"/>
                                  </p:stCondLst>
                                  <p:childTnLst>
                                    <p:anim calcmode="lin" valueType="num">
                                      <p:cBhvr>
                                        <p:cTn id="262" dur="3000"/>
                                        <p:tgtEl>
                                          <p:spTgt spid="13"/>
                                        </p:tgtEl>
                                        <p:attrNameLst>
                                          <p:attrName>ppt_h</p:attrName>
                                        </p:attrNameLst>
                                      </p:cBhvr>
                                      <p:tavLst>
                                        <p:tav tm="0">
                                          <p:val>
                                            <p:strVal val="ppt_h"/>
                                          </p:val>
                                        </p:tav>
                                        <p:tav tm="100000">
                                          <p:val>
                                            <p:strVal val="ppt_h"/>
                                          </p:val>
                                        </p:tav>
                                      </p:tavLst>
                                    </p:anim>
                                    <p:anim calcmode="lin" valueType="num">
                                      <p:cBhvr>
                                        <p:cTn id="263"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4" dur="1" fill="hold">
                                          <p:stCondLst>
                                            <p:cond delay="2999"/>
                                          </p:stCondLst>
                                        </p:cTn>
                                        <p:tgtEl>
                                          <p:spTgt spid="13"/>
                                        </p:tgtEl>
                                        <p:attrNameLst>
                                          <p:attrName>style.visibility</p:attrName>
                                        </p:attrNameLst>
                                      </p:cBhvr>
                                      <p:to>
                                        <p:strVal val="hidden"/>
                                      </p:to>
                                    </p:set>
                                  </p:childTnLst>
                                </p:cTn>
                              </p:par>
                              <p:par>
                                <p:cTn id="265" presetID="19" presetClass="exit" presetSubtype="10" fill="hold" grpId="3" nodeType="withEffect">
                                  <p:stCondLst>
                                    <p:cond delay="0"/>
                                  </p:stCondLst>
                                  <p:childTnLst>
                                    <p:anim calcmode="lin" valueType="num">
                                      <p:cBhvr>
                                        <p:cTn id="266" dur="3000"/>
                                        <p:tgtEl>
                                          <p:spTgt spid="14"/>
                                        </p:tgtEl>
                                        <p:attrNameLst>
                                          <p:attrName>ppt_h</p:attrName>
                                        </p:attrNameLst>
                                      </p:cBhvr>
                                      <p:tavLst>
                                        <p:tav tm="0">
                                          <p:val>
                                            <p:strVal val="ppt_h"/>
                                          </p:val>
                                        </p:tav>
                                        <p:tav tm="100000">
                                          <p:val>
                                            <p:strVal val="ppt_h"/>
                                          </p:val>
                                        </p:tav>
                                      </p:tavLst>
                                    </p:anim>
                                    <p:anim calcmode="lin" valueType="num">
                                      <p:cBhvr>
                                        <p:cTn id="267"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8" dur="1" fill="hold">
                                          <p:stCondLst>
                                            <p:cond delay="2999"/>
                                          </p:stCondLst>
                                        </p:cTn>
                                        <p:tgtEl>
                                          <p:spTgt spid="14"/>
                                        </p:tgtEl>
                                        <p:attrNameLst>
                                          <p:attrName>style.visibility</p:attrName>
                                        </p:attrNameLst>
                                      </p:cBhvr>
                                      <p:to>
                                        <p:strVal val="hidden"/>
                                      </p:to>
                                    </p:set>
                                  </p:childTnLst>
                                </p:cTn>
                              </p:par>
                              <p:par>
                                <p:cTn id="269" presetID="19" presetClass="exit" presetSubtype="10" fill="hold" grpId="3" nodeType="withEffect">
                                  <p:stCondLst>
                                    <p:cond delay="0"/>
                                  </p:stCondLst>
                                  <p:childTnLst>
                                    <p:anim calcmode="lin" valueType="num">
                                      <p:cBhvr>
                                        <p:cTn id="270" dur="3000"/>
                                        <p:tgtEl>
                                          <p:spTgt spid="15"/>
                                        </p:tgtEl>
                                        <p:attrNameLst>
                                          <p:attrName>ppt_h</p:attrName>
                                        </p:attrNameLst>
                                      </p:cBhvr>
                                      <p:tavLst>
                                        <p:tav tm="0">
                                          <p:val>
                                            <p:strVal val="ppt_h"/>
                                          </p:val>
                                        </p:tav>
                                        <p:tav tm="100000">
                                          <p:val>
                                            <p:strVal val="ppt_h"/>
                                          </p:val>
                                        </p:tav>
                                      </p:tavLst>
                                    </p:anim>
                                    <p:anim calcmode="lin" valueType="num">
                                      <p:cBhvr>
                                        <p:cTn id="271"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2" dur="1" fill="hold">
                                          <p:stCondLst>
                                            <p:cond delay="2999"/>
                                          </p:stCondLst>
                                        </p:cTn>
                                        <p:tgtEl>
                                          <p:spTgt spid="15"/>
                                        </p:tgtEl>
                                        <p:attrNameLst>
                                          <p:attrName>style.visibility</p:attrName>
                                        </p:attrNameLst>
                                      </p:cBhvr>
                                      <p:to>
                                        <p:strVal val="hidden"/>
                                      </p:to>
                                    </p:set>
                                  </p:childTnLst>
                                </p:cTn>
                              </p:par>
                              <p:par>
                                <p:cTn id="273" presetID="19" presetClass="exit" presetSubtype="10" fill="hold" grpId="3" nodeType="withEffect">
                                  <p:stCondLst>
                                    <p:cond delay="0"/>
                                  </p:stCondLst>
                                  <p:childTnLst>
                                    <p:anim calcmode="lin" valueType="num">
                                      <p:cBhvr>
                                        <p:cTn id="274" dur="3000"/>
                                        <p:tgtEl>
                                          <p:spTgt spid="16"/>
                                        </p:tgtEl>
                                        <p:attrNameLst>
                                          <p:attrName>ppt_h</p:attrName>
                                        </p:attrNameLst>
                                      </p:cBhvr>
                                      <p:tavLst>
                                        <p:tav tm="0">
                                          <p:val>
                                            <p:strVal val="ppt_h"/>
                                          </p:val>
                                        </p:tav>
                                        <p:tav tm="100000">
                                          <p:val>
                                            <p:strVal val="ppt_h"/>
                                          </p:val>
                                        </p:tav>
                                      </p:tavLst>
                                    </p:anim>
                                    <p:anim calcmode="lin" valueType="num">
                                      <p:cBhvr>
                                        <p:cTn id="275"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6" dur="1" fill="hold">
                                          <p:stCondLst>
                                            <p:cond delay="2999"/>
                                          </p:stCondLst>
                                        </p:cTn>
                                        <p:tgtEl>
                                          <p:spTgt spid="16"/>
                                        </p:tgtEl>
                                        <p:attrNameLst>
                                          <p:attrName>style.visibility</p:attrName>
                                        </p:attrNameLst>
                                      </p:cBhvr>
                                      <p:to>
                                        <p:strVal val="hidden"/>
                                      </p:to>
                                    </p:set>
                                  </p:childTnLst>
                                </p:cTn>
                              </p:par>
                              <p:par>
                                <p:cTn id="277" presetID="19" presetClass="exit" presetSubtype="10" fill="hold" grpId="3" nodeType="withEffect">
                                  <p:stCondLst>
                                    <p:cond delay="0"/>
                                  </p:stCondLst>
                                  <p:childTnLst>
                                    <p:anim calcmode="lin" valueType="num">
                                      <p:cBhvr>
                                        <p:cTn id="278" dur="3000"/>
                                        <p:tgtEl>
                                          <p:spTgt spid="20"/>
                                        </p:tgtEl>
                                        <p:attrNameLst>
                                          <p:attrName>ppt_h</p:attrName>
                                        </p:attrNameLst>
                                      </p:cBhvr>
                                      <p:tavLst>
                                        <p:tav tm="0">
                                          <p:val>
                                            <p:strVal val="ppt_h"/>
                                          </p:val>
                                        </p:tav>
                                        <p:tav tm="100000">
                                          <p:val>
                                            <p:strVal val="ppt_h"/>
                                          </p:val>
                                        </p:tav>
                                      </p:tavLst>
                                    </p:anim>
                                    <p:anim calcmode="lin" valueType="num">
                                      <p:cBhvr>
                                        <p:cTn id="279"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0" dur="1" fill="hold">
                                          <p:stCondLst>
                                            <p:cond delay="2999"/>
                                          </p:stCondLst>
                                        </p:cTn>
                                        <p:tgtEl>
                                          <p:spTgt spid="20"/>
                                        </p:tgtEl>
                                        <p:attrNameLst>
                                          <p:attrName>style.visibility</p:attrName>
                                        </p:attrNameLst>
                                      </p:cBhvr>
                                      <p:to>
                                        <p:strVal val="hidden"/>
                                      </p:to>
                                    </p:set>
                                  </p:childTnLst>
                                </p:cTn>
                              </p:par>
                              <p:par>
                                <p:cTn id="281" presetID="19" presetClass="exit" presetSubtype="10" fill="hold" grpId="3" nodeType="withEffect">
                                  <p:stCondLst>
                                    <p:cond delay="0"/>
                                  </p:stCondLst>
                                  <p:childTnLst>
                                    <p:anim calcmode="lin" valueType="num">
                                      <p:cBhvr>
                                        <p:cTn id="282" dur="3000"/>
                                        <p:tgtEl>
                                          <p:spTgt spid="21"/>
                                        </p:tgtEl>
                                        <p:attrNameLst>
                                          <p:attrName>ppt_h</p:attrName>
                                        </p:attrNameLst>
                                      </p:cBhvr>
                                      <p:tavLst>
                                        <p:tav tm="0">
                                          <p:val>
                                            <p:strVal val="ppt_h"/>
                                          </p:val>
                                        </p:tav>
                                        <p:tav tm="100000">
                                          <p:val>
                                            <p:strVal val="ppt_h"/>
                                          </p:val>
                                        </p:tav>
                                      </p:tavLst>
                                    </p:anim>
                                    <p:anim calcmode="lin" valueType="num">
                                      <p:cBhvr>
                                        <p:cTn id="283"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4" dur="1" fill="hold">
                                          <p:stCondLst>
                                            <p:cond delay="2999"/>
                                          </p:stCondLst>
                                        </p:cTn>
                                        <p:tgtEl>
                                          <p:spTgt spid="21"/>
                                        </p:tgtEl>
                                        <p:attrNameLst>
                                          <p:attrName>style.visibility</p:attrName>
                                        </p:attrNameLst>
                                      </p:cBhvr>
                                      <p:to>
                                        <p:strVal val="hidden"/>
                                      </p:to>
                                    </p:set>
                                  </p:childTnLst>
                                </p:cTn>
                              </p:par>
                              <p:par>
                                <p:cTn id="285" presetID="19" presetClass="exit" presetSubtype="10" fill="hold" grpId="3" nodeType="withEffect">
                                  <p:stCondLst>
                                    <p:cond delay="0"/>
                                  </p:stCondLst>
                                  <p:childTnLst>
                                    <p:anim calcmode="lin" valueType="num">
                                      <p:cBhvr>
                                        <p:cTn id="286" dur="3000"/>
                                        <p:tgtEl>
                                          <p:spTgt spid="22"/>
                                        </p:tgtEl>
                                        <p:attrNameLst>
                                          <p:attrName>ppt_h</p:attrName>
                                        </p:attrNameLst>
                                      </p:cBhvr>
                                      <p:tavLst>
                                        <p:tav tm="0">
                                          <p:val>
                                            <p:strVal val="ppt_h"/>
                                          </p:val>
                                        </p:tav>
                                        <p:tav tm="100000">
                                          <p:val>
                                            <p:strVal val="ppt_h"/>
                                          </p:val>
                                        </p:tav>
                                      </p:tavLst>
                                    </p:anim>
                                    <p:anim calcmode="lin" valueType="num">
                                      <p:cBhvr>
                                        <p:cTn id="287"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8" dur="1" fill="hold">
                                          <p:stCondLst>
                                            <p:cond delay="2999"/>
                                          </p:stCondLst>
                                        </p:cTn>
                                        <p:tgtEl>
                                          <p:spTgt spid="22"/>
                                        </p:tgtEl>
                                        <p:attrNameLst>
                                          <p:attrName>style.visibility</p:attrName>
                                        </p:attrNameLst>
                                      </p:cBhvr>
                                      <p:to>
                                        <p:strVal val="hidden"/>
                                      </p:to>
                                    </p:set>
                                  </p:childTnLst>
                                </p:cTn>
                              </p:par>
                              <p:par>
                                <p:cTn id="289" presetID="19" presetClass="exit" presetSubtype="10" fill="hold" grpId="3" nodeType="withEffect">
                                  <p:stCondLst>
                                    <p:cond delay="0"/>
                                  </p:stCondLst>
                                  <p:childTnLst>
                                    <p:anim calcmode="lin" valueType="num">
                                      <p:cBhvr>
                                        <p:cTn id="290" dur="3000"/>
                                        <p:tgtEl>
                                          <p:spTgt spid="26"/>
                                        </p:tgtEl>
                                        <p:attrNameLst>
                                          <p:attrName>ppt_h</p:attrName>
                                        </p:attrNameLst>
                                      </p:cBhvr>
                                      <p:tavLst>
                                        <p:tav tm="0">
                                          <p:val>
                                            <p:strVal val="ppt_h"/>
                                          </p:val>
                                        </p:tav>
                                        <p:tav tm="100000">
                                          <p:val>
                                            <p:strVal val="ppt_h"/>
                                          </p:val>
                                        </p:tav>
                                      </p:tavLst>
                                    </p:anim>
                                    <p:anim calcmode="lin" valueType="num">
                                      <p:cBhvr>
                                        <p:cTn id="291" dur="3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2" dur="1" fill="hold">
                                          <p:stCondLst>
                                            <p:cond delay="2999"/>
                                          </p:stCondLst>
                                        </p:cTn>
                                        <p:tgtEl>
                                          <p:spTgt spid="26"/>
                                        </p:tgtEl>
                                        <p:attrNameLst>
                                          <p:attrName>style.visibility</p:attrName>
                                        </p:attrNameLst>
                                      </p:cBhvr>
                                      <p:to>
                                        <p:strVal val="hidden"/>
                                      </p:to>
                                    </p:set>
                                  </p:childTnLst>
                                </p:cTn>
                              </p:par>
                              <p:par>
                                <p:cTn id="293" presetID="19" presetClass="exit" presetSubtype="10" fill="hold" grpId="3" nodeType="withEffect">
                                  <p:stCondLst>
                                    <p:cond delay="0"/>
                                  </p:stCondLst>
                                  <p:childTnLst>
                                    <p:anim calcmode="lin" valueType="num">
                                      <p:cBhvr>
                                        <p:cTn id="294" dur="3000"/>
                                        <p:tgtEl>
                                          <p:spTgt spid="27"/>
                                        </p:tgtEl>
                                        <p:attrNameLst>
                                          <p:attrName>ppt_h</p:attrName>
                                        </p:attrNameLst>
                                      </p:cBhvr>
                                      <p:tavLst>
                                        <p:tav tm="0">
                                          <p:val>
                                            <p:strVal val="ppt_h"/>
                                          </p:val>
                                        </p:tav>
                                        <p:tav tm="100000">
                                          <p:val>
                                            <p:strVal val="ppt_h"/>
                                          </p:val>
                                        </p:tav>
                                      </p:tavLst>
                                    </p:anim>
                                    <p:anim calcmode="lin" valueType="num">
                                      <p:cBhvr>
                                        <p:cTn id="295" dur="3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6" dur="1" fill="hold">
                                          <p:stCondLst>
                                            <p:cond delay="2999"/>
                                          </p:stCondLst>
                                        </p:cTn>
                                        <p:tgtEl>
                                          <p:spTgt spid="27"/>
                                        </p:tgtEl>
                                        <p:attrNameLst>
                                          <p:attrName>style.visibility</p:attrName>
                                        </p:attrNameLst>
                                      </p:cBhvr>
                                      <p:to>
                                        <p:strVal val="hidden"/>
                                      </p:to>
                                    </p:set>
                                  </p:childTnLst>
                                </p:cTn>
                              </p:par>
                              <p:par>
                                <p:cTn id="297" presetID="19" presetClass="exit" presetSubtype="10" fill="hold" grpId="3" nodeType="withEffect">
                                  <p:stCondLst>
                                    <p:cond delay="0"/>
                                  </p:stCondLst>
                                  <p:childTnLst>
                                    <p:anim calcmode="lin" valueType="num">
                                      <p:cBhvr>
                                        <p:cTn id="298" dur="3000"/>
                                        <p:tgtEl>
                                          <p:spTgt spid="6"/>
                                        </p:tgtEl>
                                        <p:attrNameLst>
                                          <p:attrName>ppt_h</p:attrName>
                                        </p:attrNameLst>
                                      </p:cBhvr>
                                      <p:tavLst>
                                        <p:tav tm="0">
                                          <p:val>
                                            <p:strVal val="ppt_h"/>
                                          </p:val>
                                        </p:tav>
                                        <p:tav tm="100000">
                                          <p:val>
                                            <p:strVal val="ppt_h"/>
                                          </p:val>
                                        </p:tav>
                                      </p:tavLst>
                                    </p:anim>
                                    <p:anim calcmode="lin" valueType="num">
                                      <p:cBhvr>
                                        <p:cTn id="299"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0" dur="1" fill="hold">
                                          <p:stCondLst>
                                            <p:cond delay="2999"/>
                                          </p:stCondLst>
                                        </p:cTn>
                                        <p:tgtEl>
                                          <p:spTgt spid="6"/>
                                        </p:tgtEl>
                                        <p:attrNameLst>
                                          <p:attrName>style.visibility</p:attrName>
                                        </p:attrNameLst>
                                      </p:cBhvr>
                                      <p:to>
                                        <p:strVal val="hidden"/>
                                      </p:to>
                                    </p:set>
                                  </p:childTnLst>
                                </p:cTn>
                              </p:par>
                              <p:par>
                                <p:cTn id="301" presetID="19" presetClass="exit" presetSubtype="10" fill="hold" grpId="3" nodeType="withEffect">
                                  <p:stCondLst>
                                    <p:cond delay="0"/>
                                  </p:stCondLst>
                                  <p:childTnLst>
                                    <p:anim calcmode="lin" valueType="num">
                                      <p:cBhvr>
                                        <p:cTn id="302" dur="3000"/>
                                        <p:tgtEl>
                                          <p:spTgt spid="7"/>
                                        </p:tgtEl>
                                        <p:attrNameLst>
                                          <p:attrName>ppt_h</p:attrName>
                                        </p:attrNameLst>
                                      </p:cBhvr>
                                      <p:tavLst>
                                        <p:tav tm="0">
                                          <p:val>
                                            <p:strVal val="ppt_h"/>
                                          </p:val>
                                        </p:tav>
                                        <p:tav tm="100000">
                                          <p:val>
                                            <p:strVal val="ppt_h"/>
                                          </p:val>
                                        </p:tav>
                                      </p:tavLst>
                                    </p:anim>
                                    <p:anim calcmode="lin" valueType="num">
                                      <p:cBhvr>
                                        <p:cTn id="303"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4" dur="1" fill="hold">
                                          <p:stCondLst>
                                            <p:cond delay="2999"/>
                                          </p:stCondLst>
                                        </p:cTn>
                                        <p:tgtEl>
                                          <p:spTgt spid="7"/>
                                        </p:tgtEl>
                                        <p:attrNameLst>
                                          <p:attrName>style.visibility</p:attrName>
                                        </p:attrNameLst>
                                      </p:cBhvr>
                                      <p:to>
                                        <p:strVal val="hidden"/>
                                      </p:to>
                                    </p:set>
                                  </p:childTnLst>
                                </p:cTn>
                              </p:par>
                              <p:par>
                                <p:cTn id="305" presetID="19" presetClass="exit" presetSubtype="10" fill="hold" grpId="3" nodeType="withEffect">
                                  <p:stCondLst>
                                    <p:cond delay="0"/>
                                  </p:stCondLst>
                                  <p:childTnLst>
                                    <p:anim calcmode="lin" valueType="num">
                                      <p:cBhvr>
                                        <p:cTn id="306" dur="3000"/>
                                        <p:tgtEl>
                                          <p:spTgt spid="8"/>
                                        </p:tgtEl>
                                        <p:attrNameLst>
                                          <p:attrName>ppt_h</p:attrName>
                                        </p:attrNameLst>
                                      </p:cBhvr>
                                      <p:tavLst>
                                        <p:tav tm="0">
                                          <p:val>
                                            <p:strVal val="ppt_h"/>
                                          </p:val>
                                        </p:tav>
                                        <p:tav tm="100000">
                                          <p:val>
                                            <p:strVal val="ppt_h"/>
                                          </p:val>
                                        </p:tav>
                                      </p:tavLst>
                                    </p:anim>
                                    <p:anim calcmode="lin" valueType="num">
                                      <p:cBhvr>
                                        <p:cTn id="307"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8" dur="1" fill="hold">
                                          <p:stCondLst>
                                            <p:cond delay="2999"/>
                                          </p:stCondLst>
                                        </p:cTn>
                                        <p:tgtEl>
                                          <p:spTgt spid="8"/>
                                        </p:tgtEl>
                                        <p:attrNameLst>
                                          <p:attrName>style.visibility</p:attrName>
                                        </p:attrNameLst>
                                      </p:cBhvr>
                                      <p:to>
                                        <p:strVal val="hidden"/>
                                      </p:to>
                                    </p:set>
                                  </p:childTnLst>
                                </p:cTn>
                              </p:par>
                              <p:par>
                                <p:cTn id="309" presetID="19" presetClass="exit" presetSubtype="10" fill="hold" grpId="3" nodeType="withEffect">
                                  <p:stCondLst>
                                    <p:cond delay="0"/>
                                  </p:stCondLst>
                                  <p:childTnLst>
                                    <p:anim calcmode="lin" valueType="num">
                                      <p:cBhvr>
                                        <p:cTn id="310" dur="3000"/>
                                        <p:tgtEl>
                                          <p:spTgt spid="9"/>
                                        </p:tgtEl>
                                        <p:attrNameLst>
                                          <p:attrName>ppt_h</p:attrName>
                                        </p:attrNameLst>
                                      </p:cBhvr>
                                      <p:tavLst>
                                        <p:tav tm="0">
                                          <p:val>
                                            <p:strVal val="ppt_h"/>
                                          </p:val>
                                        </p:tav>
                                        <p:tav tm="100000">
                                          <p:val>
                                            <p:strVal val="ppt_h"/>
                                          </p:val>
                                        </p:tav>
                                      </p:tavLst>
                                    </p:anim>
                                    <p:anim calcmode="lin" valueType="num">
                                      <p:cBhvr>
                                        <p:cTn id="311"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2" dur="1" fill="hold">
                                          <p:stCondLst>
                                            <p:cond delay="2999"/>
                                          </p:stCondLst>
                                        </p:cTn>
                                        <p:tgtEl>
                                          <p:spTgt spid="9"/>
                                        </p:tgtEl>
                                        <p:attrNameLst>
                                          <p:attrName>style.visibility</p:attrName>
                                        </p:attrNameLst>
                                      </p:cBhvr>
                                      <p:to>
                                        <p:strVal val="hidden"/>
                                      </p:to>
                                    </p:set>
                                  </p:childTnLst>
                                </p:cTn>
                              </p:par>
                              <p:par>
                                <p:cTn id="313" presetID="19" presetClass="exit" presetSubtype="10" fill="hold" grpId="3" nodeType="withEffect">
                                  <p:stCondLst>
                                    <p:cond delay="0"/>
                                  </p:stCondLst>
                                  <p:childTnLst>
                                    <p:anim calcmode="lin" valueType="num">
                                      <p:cBhvr>
                                        <p:cTn id="314" dur="3000"/>
                                        <p:tgtEl>
                                          <p:spTgt spid="10"/>
                                        </p:tgtEl>
                                        <p:attrNameLst>
                                          <p:attrName>ppt_h</p:attrName>
                                        </p:attrNameLst>
                                      </p:cBhvr>
                                      <p:tavLst>
                                        <p:tav tm="0">
                                          <p:val>
                                            <p:strVal val="ppt_h"/>
                                          </p:val>
                                        </p:tav>
                                        <p:tav tm="100000">
                                          <p:val>
                                            <p:strVal val="ppt_h"/>
                                          </p:val>
                                        </p:tav>
                                      </p:tavLst>
                                    </p:anim>
                                    <p:anim calcmode="lin" valueType="num">
                                      <p:cBhvr>
                                        <p:cTn id="315"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6" dur="1" fill="hold">
                                          <p:stCondLst>
                                            <p:cond delay="2999"/>
                                          </p:stCondLst>
                                        </p:cTn>
                                        <p:tgtEl>
                                          <p:spTgt spid="10"/>
                                        </p:tgtEl>
                                        <p:attrNameLst>
                                          <p:attrName>style.visibility</p:attrName>
                                        </p:attrNameLst>
                                      </p:cBhvr>
                                      <p:to>
                                        <p:strVal val="hidden"/>
                                      </p:to>
                                    </p:set>
                                  </p:childTnLst>
                                </p:cTn>
                              </p:par>
                              <p:par>
                                <p:cTn id="317" presetID="19" presetClass="exit" presetSubtype="10" fill="hold" grpId="3" nodeType="withEffect">
                                  <p:stCondLst>
                                    <p:cond delay="0"/>
                                  </p:stCondLst>
                                  <p:childTnLst>
                                    <p:anim calcmode="lin" valueType="num">
                                      <p:cBhvr>
                                        <p:cTn id="318" dur="3000"/>
                                        <p:tgtEl>
                                          <p:spTgt spid="11"/>
                                        </p:tgtEl>
                                        <p:attrNameLst>
                                          <p:attrName>ppt_h</p:attrName>
                                        </p:attrNameLst>
                                      </p:cBhvr>
                                      <p:tavLst>
                                        <p:tav tm="0">
                                          <p:val>
                                            <p:strVal val="ppt_h"/>
                                          </p:val>
                                        </p:tav>
                                        <p:tav tm="100000">
                                          <p:val>
                                            <p:strVal val="ppt_h"/>
                                          </p:val>
                                        </p:tav>
                                      </p:tavLst>
                                    </p:anim>
                                    <p:anim calcmode="lin" valueType="num">
                                      <p:cBhvr>
                                        <p:cTn id="319"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0" dur="1" fill="hold">
                                          <p:stCondLst>
                                            <p:cond delay="2999"/>
                                          </p:stCondLst>
                                        </p:cTn>
                                        <p:tgtEl>
                                          <p:spTgt spid="11"/>
                                        </p:tgtEl>
                                        <p:attrNameLst>
                                          <p:attrName>style.visibility</p:attrName>
                                        </p:attrNameLst>
                                      </p:cBhvr>
                                      <p:to>
                                        <p:strVal val="hidden"/>
                                      </p:to>
                                    </p:set>
                                  </p:childTnLst>
                                </p:cTn>
                              </p:par>
                              <p:par>
                                <p:cTn id="321" presetID="19" presetClass="exit" presetSubtype="10" fill="hold" grpId="3" nodeType="withEffect">
                                  <p:stCondLst>
                                    <p:cond delay="0"/>
                                  </p:stCondLst>
                                  <p:childTnLst>
                                    <p:anim calcmode="lin" valueType="num">
                                      <p:cBhvr>
                                        <p:cTn id="322" dur="3000"/>
                                        <p:tgtEl>
                                          <p:spTgt spid="17"/>
                                        </p:tgtEl>
                                        <p:attrNameLst>
                                          <p:attrName>ppt_h</p:attrName>
                                        </p:attrNameLst>
                                      </p:cBhvr>
                                      <p:tavLst>
                                        <p:tav tm="0">
                                          <p:val>
                                            <p:strVal val="ppt_h"/>
                                          </p:val>
                                        </p:tav>
                                        <p:tav tm="100000">
                                          <p:val>
                                            <p:strVal val="ppt_h"/>
                                          </p:val>
                                        </p:tav>
                                      </p:tavLst>
                                    </p:anim>
                                    <p:anim calcmode="lin" valueType="num">
                                      <p:cBhvr>
                                        <p:cTn id="323"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4" dur="1" fill="hold">
                                          <p:stCondLst>
                                            <p:cond delay="2999"/>
                                          </p:stCondLst>
                                        </p:cTn>
                                        <p:tgtEl>
                                          <p:spTgt spid="17"/>
                                        </p:tgtEl>
                                        <p:attrNameLst>
                                          <p:attrName>style.visibility</p:attrName>
                                        </p:attrNameLst>
                                      </p:cBhvr>
                                      <p:to>
                                        <p:strVal val="hidden"/>
                                      </p:to>
                                    </p:set>
                                  </p:childTnLst>
                                </p:cTn>
                              </p:par>
                              <p:par>
                                <p:cTn id="325" presetID="19" presetClass="exit" presetSubtype="10" fill="hold" grpId="3" nodeType="withEffect">
                                  <p:stCondLst>
                                    <p:cond delay="0"/>
                                  </p:stCondLst>
                                  <p:childTnLst>
                                    <p:anim calcmode="lin" valueType="num">
                                      <p:cBhvr>
                                        <p:cTn id="326" dur="3000"/>
                                        <p:tgtEl>
                                          <p:spTgt spid="18"/>
                                        </p:tgtEl>
                                        <p:attrNameLst>
                                          <p:attrName>ppt_h</p:attrName>
                                        </p:attrNameLst>
                                      </p:cBhvr>
                                      <p:tavLst>
                                        <p:tav tm="0">
                                          <p:val>
                                            <p:strVal val="ppt_h"/>
                                          </p:val>
                                        </p:tav>
                                        <p:tav tm="100000">
                                          <p:val>
                                            <p:strVal val="ppt_h"/>
                                          </p:val>
                                        </p:tav>
                                      </p:tavLst>
                                    </p:anim>
                                    <p:anim calcmode="lin" valueType="num">
                                      <p:cBhvr>
                                        <p:cTn id="327"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8" dur="1" fill="hold">
                                          <p:stCondLst>
                                            <p:cond delay="2999"/>
                                          </p:stCondLst>
                                        </p:cTn>
                                        <p:tgtEl>
                                          <p:spTgt spid="18"/>
                                        </p:tgtEl>
                                        <p:attrNameLst>
                                          <p:attrName>style.visibility</p:attrName>
                                        </p:attrNameLst>
                                      </p:cBhvr>
                                      <p:to>
                                        <p:strVal val="hidden"/>
                                      </p:to>
                                    </p:set>
                                  </p:childTnLst>
                                </p:cTn>
                              </p:par>
                              <p:par>
                                <p:cTn id="329" presetID="19" presetClass="exit" presetSubtype="10" fill="hold" grpId="3" nodeType="withEffect">
                                  <p:stCondLst>
                                    <p:cond delay="0"/>
                                  </p:stCondLst>
                                  <p:childTnLst>
                                    <p:anim calcmode="lin" valueType="num">
                                      <p:cBhvr>
                                        <p:cTn id="330" dur="3000"/>
                                        <p:tgtEl>
                                          <p:spTgt spid="19"/>
                                        </p:tgtEl>
                                        <p:attrNameLst>
                                          <p:attrName>ppt_h</p:attrName>
                                        </p:attrNameLst>
                                      </p:cBhvr>
                                      <p:tavLst>
                                        <p:tav tm="0">
                                          <p:val>
                                            <p:strVal val="ppt_h"/>
                                          </p:val>
                                        </p:tav>
                                        <p:tav tm="100000">
                                          <p:val>
                                            <p:strVal val="ppt_h"/>
                                          </p:val>
                                        </p:tav>
                                      </p:tavLst>
                                    </p:anim>
                                    <p:anim calcmode="lin" valueType="num">
                                      <p:cBhvr>
                                        <p:cTn id="331"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2" dur="1" fill="hold">
                                          <p:stCondLst>
                                            <p:cond delay="2999"/>
                                          </p:stCondLst>
                                        </p:cTn>
                                        <p:tgtEl>
                                          <p:spTgt spid="19"/>
                                        </p:tgtEl>
                                        <p:attrNameLst>
                                          <p:attrName>style.visibility</p:attrName>
                                        </p:attrNameLst>
                                      </p:cBhvr>
                                      <p:to>
                                        <p:strVal val="hidden"/>
                                      </p:to>
                                    </p:set>
                                  </p:childTnLst>
                                </p:cTn>
                              </p:par>
                              <p:par>
                                <p:cTn id="333" presetID="19" presetClass="exit" presetSubtype="10" fill="hold" grpId="3" nodeType="withEffect">
                                  <p:stCondLst>
                                    <p:cond delay="0"/>
                                  </p:stCondLst>
                                  <p:childTnLst>
                                    <p:anim calcmode="lin" valueType="num">
                                      <p:cBhvr>
                                        <p:cTn id="334" dur="3000"/>
                                        <p:tgtEl>
                                          <p:spTgt spid="23"/>
                                        </p:tgtEl>
                                        <p:attrNameLst>
                                          <p:attrName>ppt_h</p:attrName>
                                        </p:attrNameLst>
                                      </p:cBhvr>
                                      <p:tavLst>
                                        <p:tav tm="0">
                                          <p:val>
                                            <p:strVal val="ppt_h"/>
                                          </p:val>
                                        </p:tav>
                                        <p:tav tm="100000">
                                          <p:val>
                                            <p:strVal val="ppt_h"/>
                                          </p:val>
                                        </p:tav>
                                      </p:tavLst>
                                    </p:anim>
                                    <p:anim calcmode="lin" valueType="num">
                                      <p:cBhvr>
                                        <p:cTn id="335"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6" dur="1" fill="hold">
                                          <p:stCondLst>
                                            <p:cond delay="2999"/>
                                          </p:stCondLst>
                                        </p:cTn>
                                        <p:tgtEl>
                                          <p:spTgt spid="23"/>
                                        </p:tgtEl>
                                        <p:attrNameLst>
                                          <p:attrName>style.visibility</p:attrName>
                                        </p:attrNameLst>
                                      </p:cBhvr>
                                      <p:to>
                                        <p:strVal val="hidden"/>
                                      </p:to>
                                    </p:set>
                                  </p:childTnLst>
                                </p:cTn>
                              </p:par>
                              <p:par>
                                <p:cTn id="337" presetID="19" presetClass="exit" presetSubtype="10" fill="hold" grpId="3" nodeType="withEffect">
                                  <p:stCondLst>
                                    <p:cond delay="0"/>
                                  </p:stCondLst>
                                  <p:childTnLst>
                                    <p:anim calcmode="lin" valueType="num">
                                      <p:cBhvr>
                                        <p:cTn id="338" dur="3000"/>
                                        <p:tgtEl>
                                          <p:spTgt spid="24"/>
                                        </p:tgtEl>
                                        <p:attrNameLst>
                                          <p:attrName>ppt_h</p:attrName>
                                        </p:attrNameLst>
                                      </p:cBhvr>
                                      <p:tavLst>
                                        <p:tav tm="0">
                                          <p:val>
                                            <p:strVal val="ppt_h"/>
                                          </p:val>
                                        </p:tav>
                                        <p:tav tm="100000">
                                          <p:val>
                                            <p:strVal val="ppt_h"/>
                                          </p:val>
                                        </p:tav>
                                      </p:tavLst>
                                    </p:anim>
                                    <p:anim calcmode="lin" valueType="num">
                                      <p:cBhvr>
                                        <p:cTn id="339"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0" dur="1" fill="hold">
                                          <p:stCondLst>
                                            <p:cond delay="2999"/>
                                          </p:stCondLst>
                                        </p:cTn>
                                        <p:tgtEl>
                                          <p:spTgt spid="24"/>
                                        </p:tgtEl>
                                        <p:attrNameLst>
                                          <p:attrName>style.visibility</p:attrName>
                                        </p:attrNameLst>
                                      </p:cBhvr>
                                      <p:to>
                                        <p:strVal val="hidden"/>
                                      </p:to>
                                    </p:set>
                                  </p:childTnLst>
                                </p:cTn>
                              </p:par>
                              <p:par>
                                <p:cTn id="341" presetID="19" presetClass="exit" presetSubtype="10" fill="hold" grpId="3" nodeType="withEffect">
                                  <p:stCondLst>
                                    <p:cond delay="0"/>
                                  </p:stCondLst>
                                  <p:childTnLst>
                                    <p:anim calcmode="lin" valueType="num">
                                      <p:cBhvr>
                                        <p:cTn id="342" dur="3000"/>
                                        <p:tgtEl>
                                          <p:spTgt spid="25"/>
                                        </p:tgtEl>
                                        <p:attrNameLst>
                                          <p:attrName>ppt_h</p:attrName>
                                        </p:attrNameLst>
                                      </p:cBhvr>
                                      <p:tavLst>
                                        <p:tav tm="0">
                                          <p:val>
                                            <p:strVal val="ppt_h"/>
                                          </p:val>
                                        </p:tav>
                                        <p:tav tm="100000">
                                          <p:val>
                                            <p:strVal val="ppt_h"/>
                                          </p:val>
                                        </p:tav>
                                      </p:tavLst>
                                    </p:anim>
                                    <p:anim calcmode="lin" valueType="num">
                                      <p:cBhvr>
                                        <p:cTn id="343" dur="3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4" dur="1" fill="hold">
                                          <p:stCondLst>
                                            <p:cond delay="2999"/>
                                          </p:stCondLst>
                                        </p:cTn>
                                        <p:tgtEl>
                                          <p:spTgt spid="25"/>
                                        </p:tgtEl>
                                        <p:attrNameLst>
                                          <p:attrName>style.visibility</p:attrName>
                                        </p:attrNameLst>
                                      </p:cBhvr>
                                      <p:to>
                                        <p:strVal val="hidden"/>
                                      </p:to>
                                    </p:set>
                                  </p:childTnLst>
                                </p:cTn>
                              </p:par>
                              <p:par>
                                <p:cTn id="345" presetID="23" presetClass="entr" presetSubtype="288" fill="hold" nodeType="withEffect">
                                  <p:stCondLst>
                                    <p:cond delay="0"/>
                                  </p:stCondLst>
                                  <p:childTnLst>
                                    <p:set>
                                      <p:cBhvr>
                                        <p:cTn id="346" dur="1" fill="hold">
                                          <p:stCondLst>
                                            <p:cond delay="0"/>
                                          </p:stCondLst>
                                        </p:cTn>
                                        <p:tgtEl>
                                          <p:spTgt spid="3"/>
                                        </p:tgtEl>
                                        <p:attrNameLst>
                                          <p:attrName>style.visibility</p:attrName>
                                        </p:attrNameLst>
                                      </p:cBhvr>
                                      <p:to>
                                        <p:strVal val="visible"/>
                                      </p:to>
                                    </p:set>
                                    <p:anim calcmode="lin" valueType="num">
                                      <p:cBhvr>
                                        <p:cTn id="347" dur="3000" fill="hold"/>
                                        <p:tgtEl>
                                          <p:spTgt spid="3"/>
                                        </p:tgtEl>
                                        <p:attrNameLst>
                                          <p:attrName>ppt_w</p:attrName>
                                        </p:attrNameLst>
                                      </p:cBhvr>
                                      <p:tavLst>
                                        <p:tav tm="0">
                                          <p:val>
                                            <p:strVal val="4/3*#ppt_w"/>
                                          </p:val>
                                        </p:tav>
                                        <p:tav tm="100000">
                                          <p:val>
                                            <p:strVal val="#ppt_w"/>
                                          </p:val>
                                        </p:tav>
                                      </p:tavLst>
                                    </p:anim>
                                    <p:anim calcmode="lin" valueType="num">
                                      <p:cBhvr>
                                        <p:cTn id="348" dur="3000" fill="hold"/>
                                        <p:tgtEl>
                                          <p:spTgt spid="3"/>
                                        </p:tgtEl>
                                        <p:attrNameLst>
                                          <p:attrName>ppt_h</p:attrName>
                                        </p:attrNameLst>
                                      </p:cBhvr>
                                      <p:tavLst>
                                        <p:tav tm="0">
                                          <p:val>
                                            <p:strVal val="4/3*#ppt_h"/>
                                          </p:val>
                                        </p:tav>
                                        <p:tav tm="100000">
                                          <p:val>
                                            <p:strVal val="#ppt_h"/>
                                          </p:val>
                                        </p:tav>
                                      </p:tavLst>
                                    </p:anim>
                                  </p:childTnLst>
                                </p:cTn>
                              </p:par>
                              <p:par>
                                <p:cTn id="349" presetID="16" presetClass="entr" presetSubtype="37" fill="hold" nodeType="withEffect">
                                  <p:stCondLst>
                                    <p:cond delay="0"/>
                                  </p:stCondLst>
                                  <p:childTnLst>
                                    <p:set>
                                      <p:cBhvr>
                                        <p:cTn id="350" dur="1" fill="hold">
                                          <p:stCondLst>
                                            <p:cond delay="0"/>
                                          </p:stCondLst>
                                        </p:cTn>
                                        <p:tgtEl>
                                          <p:spTgt spid="3"/>
                                        </p:tgtEl>
                                        <p:attrNameLst>
                                          <p:attrName>style.visibility</p:attrName>
                                        </p:attrNameLst>
                                      </p:cBhvr>
                                      <p:to>
                                        <p:strVal val="visible"/>
                                      </p:to>
                                    </p:set>
                                    <p:animEffect transition="in" filter="barn(outVertical)">
                                      <p:cBhvr>
                                        <p:cTn id="351"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3E1C82"/>
          </a:solidFill>
        </p:spPr>
        <p:txBody>
          <a:bodyPr/>
          <a:lstStyle/>
          <a:p>
            <a:endParaRPr lang="es-ES" dirty="0"/>
          </a:p>
        </p:txBody>
      </p:sp>
      <p:pic>
        <p:nvPicPr>
          <p:cNvPr id="4" name="3 Imagen" descr="587959_(www.Gde-Fon.com).jpg"/>
          <p:cNvPicPr>
            <a:picLocks noChangeAspect="1"/>
          </p:cNvPicPr>
          <p:nvPr/>
        </p:nvPicPr>
        <p:blipFill>
          <a:blip r:embed="rId2"/>
          <a:stretch>
            <a:fillRect/>
          </a:stretch>
        </p:blipFill>
        <p:spPr>
          <a:xfrm>
            <a:off x="0" y="13342"/>
            <a:ext cx="9144000" cy="6844658"/>
          </a:xfrm>
          <a:prstGeom prst="rect">
            <a:avLst/>
          </a:prstGeom>
        </p:spPr>
      </p:pic>
      <p:sp>
        <p:nvSpPr>
          <p:cNvPr id="5" name="4 Extracto"/>
          <p:cNvSpPr/>
          <p:nvPr/>
        </p:nvSpPr>
        <p:spPr>
          <a:xfrm>
            <a:off x="0" y="2500306"/>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xtracto"/>
          <p:cNvSpPr/>
          <p:nvPr/>
        </p:nvSpPr>
        <p:spPr>
          <a:xfrm>
            <a:off x="1785918" y="2500306"/>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a:off x="3643306" y="2500306"/>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xtracto"/>
          <p:cNvSpPr/>
          <p:nvPr/>
        </p:nvSpPr>
        <p:spPr>
          <a:xfrm>
            <a:off x="5500694" y="2500306"/>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a:off x="7429520" y="2500306"/>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rot="10800000">
            <a:off x="0" y="3571876"/>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rot="10800000">
            <a:off x="1785918" y="3571876"/>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rot="10800000">
            <a:off x="3643338" y="3571876"/>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xtracto"/>
          <p:cNvSpPr/>
          <p:nvPr/>
        </p:nvSpPr>
        <p:spPr>
          <a:xfrm rot="10800000">
            <a:off x="5500694" y="3571876"/>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xtracto"/>
          <p:cNvSpPr/>
          <p:nvPr/>
        </p:nvSpPr>
        <p:spPr>
          <a:xfrm rot="10800000">
            <a:off x="7429520" y="3571876"/>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xtracto"/>
          <p:cNvSpPr/>
          <p:nvPr/>
        </p:nvSpPr>
        <p:spPr>
          <a:xfrm rot="10800000">
            <a:off x="928694" y="2214554"/>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xtracto"/>
          <p:cNvSpPr/>
          <p:nvPr/>
        </p:nvSpPr>
        <p:spPr>
          <a:xfrm rot="10800000">
            <a:off x="2714612" y="2214554"/>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xtracto"/>
          <p:cNvSpPr/>
          <p:nvPr/>
        </p:nvSpPr>
        <p:spPr>
          <a:xfrm rot="10800000">
            <a:off x="4572032" y="2214554"/>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xtracto"/>
          <p:cNvSpPr/>
          <p:nvPr/>
        </p:nvSpPr>
        <p:spPr>
          <a:xfrm rot="10800000">
            <a:off x="6429388" y="2214554"/>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xtracto"/>
          <p:cNvSpPr/>
          <p:nvPr/>
        </p:nvSpPr>
        <p:spPr>
          <a:xfrm rot="10800000">
            <a:off x="8358214" y="2214554"/>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xtracto"/>
          <p:cNvSpPr/>
          <p:nvPr/>
        </p:nvSpPr>
        <p:spPr>
          <a:xfrm rot="10800000">
            <a:off x="-857240" y="2214554"/>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xtracto"/>
          <p:cNvSpPr/>
          <p:nvPr/>
        </p:nvSpPr>
        <p:spPr>
          <a:xfrm>
            <a:off x="857256" y="3857628"/>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xtracto"/>
          <p:cNvSpPr/>
          <p:nvPr/>
        </p:nvSpPr>
        <p:spPr>
          <a:xfrm>
            <a:off x="2643174" y="3857628"/>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xtracto"/>
          <p:cNvSpPr/>
          <p:nvPr/>
        </p:nvSpPr>
        <p:spPr>
          <a:xfrm>
            <a:off x="4500562" y="3857628"/>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xtracto"/>
          <p:cNvSpPr/>
          <p:nvPr/>
        </p:nvSpPr>
        <p:spPr>
          <a:xfrm>
            <a:off x="6357950" y="3857628"/>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xtracto"/>
          <p:cNvSpPr/>
          <p:nvPr/>
        </p:nvSpPr>
        <p:spPr>
          <a:xfrm>
            <a:off x="8286776" y="3857628"/>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xtracto"/>
          <p:cNvSpPr/>
          <p:nvPr/>
        </p:nvSpPr>
        <p:spPr>
          <a:xfrm>
            <a:off x="-857240" y="3857628"/>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1071602" y="-357214"/>
            <a:ext cx="11287204"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ppt_x"/>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ppt_x"/>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ppt_x"/>
                                          </p:val>
                                        </p:tav>
                                        <p:tav tm="100000">
                                          <p:val>
                                            <p:strVal val="#ppt_x"/>
                                          </p:val>
                                        </p:tav>
                                      </p:tavLst>
                                    </p:anim>
                                    <p:anim calcmode="lin" valueType="num">
                                      <p:cBhvr additive="base">
                                        <p:cTn id="83" dur="3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ppt_x"/>
                                          </p:val>
                                        </p:tav>
                                        <p:tav tm="100000">
                                          <p:val>
                                            <p:strVal val="#ppt_x"/>
                                          </p:val>
                                        </p:tav>
                                      </p:tavLst>
                                    </p:anim>
                                    <p:anim calcmode="lin" valueType="num">
                                      <p:cBhvr additive="base">
                                        <p:cTn id="87" dur="3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ppt_x"/>
                                          </p:val>
                                        </p:tav>
                                        <p:tav tm="100000">
                                          <p:val>
                                            <p:strVal val="#ppt_x"/>
                                          </p:val>
                                        </p:tav>
                                      </p:tavLst>
                                    </p:anim>
                                    <p:anim calcmode="lin" valueType="num">
                                      <p:cBhvr additive="base">
                                        <p:cTn id="91" dur="3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ppt_x"/>
                                          </p:val>
                                        </p:tav>
                                        <p:tav tm="100000">
                                          <p:val>
                                            <p:strVal val="#ppt_x"/>
                                          </p:val>
                                        </p:tav>
                                      </p:tavLst>
                                    </p:anim>
                                    <p:anim calcmode="lin" valueType="num">
                                      <p:cBhvr additive="base">
                                        <p:cTn id="95" dur="3000" fill="hold"/>
                                        <p:tgtEl>
                                          <p:spTgt spid="26"/>
                                        </p:tgtEl>
                                        <p:attrNameLst>
                                          <p:attrName>ppt_y</p:attrName>
                                        </p:attrNameLst>
                                      </p:cBhvr>
                                      <p:tavLst>
                                        <p:tav tm="0">
                                          <p:val>
                                            <p:strVal val="1+#ppt_h/2"/>
                                          </p:val>
                                        </p:tav>
                                        <p:tav tm="100000">
                                          <p:val>
                                            <p:strVal val="#ppt_y"/>
                                          </p:val>
                                        </p:tav>
                                      </p:tavLst>
                                    </p:anim>
                                  </p:childTnLst>
                                </p:cTn>
                              </p:par>
                              <p:par>
                                <p:cTn id="96"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97" dur="3000" fill="hold"/>
                                        <p:tgtEl>
                                          <p:spTgt spid="15"/>
                                        </p:tgtEl>
                                        <p:attrNameLst>
                                          <p:attrName>ppt_x</p:attrName>
                                          <p:attrName>ppt_y</p:attrName>
                                        </p:attrNameLst>
                                      </p:cBhvr>
                                    </p:animMotion>
                                  </p:childTnLst>
                                </p:cTn>
                              </p:par>
                              <p:par>
                                <p:cTn id="98"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99" dur="3000" spd="-100000" fill="hold"/>
                                        <p:tgtEl>
                                          <p:spTgt spid="16"/>
                                        </p:tgtEl>
                                        <p:attrNameLst>
                                          <p:attrName>ppt_x</p:attrName>
                                          <p:attrName>ppt_y</p:attrName>
                                        </p:attrNameLst>
                                      </p:cBhvr>
                                    </p:animMotion>
                                  </p:childTnLst>
                                </p:cTn>
                              </p:par>
                              <p:par>
                                <p:cTn id="100"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01" dur="3000" fill="hold"/>
                                        <p:tgtEl>
                                          <p:spTgt spid="17"/>
                                        </p:tgtEl>
                                        <p:attrNameLst>
                                          <p:attrName>ppt_x</p:attrName>
                                          <p:attrName>ppt_y</p:attrName>
                                        </p:attrNameLst>
                                      </p:cBhvr>
                                    </p:animMotion>
                                  </p:childTnLst>
                                </p:cTn>
                              </p:par>
                              <p:par>
                                <p:cTn id="102"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03" dur="3000" spd="-100000" fill="hold"/>
                                        <p:tgtEl>
                                          <p:spTgt spid="18"/>
                                        </p:tgtEl>
                                        <p:attrNameLst>
                                          <p:attrName>ppt_x</p:attrName>
                                          <p:attrName>ppt_y</p:attrName>
                                        </p:attrNameLst>
                                      </p:cBhvr>
                                    </p:animMotion>
                                  </p:childTnLst>
                                </p:cTn>
                              </p:par>
                              <p:par>
                                <p:cTn id="104"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05" dur="3000" fill="hold"/>
                                        <p:tgtEl>
                                          <p:spTgt spid="19"/>
                                        </p:tgtEl>
                                        <p:attrNameLst>
                                          <p:attrName>ppt_x</p:attrName>
                                          <p:attrName>ppt_y</p:attrName>
                                        </p:attrNameLst>
                                      </p:cBhvr>
                                    </p:animMotion>
                                  </p:childTnLst>
                                </p:cTn>
                              </p:par>
                              <p:par>
                                <p:cTn id="106"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07" dur="3000" spd="-100000" fill="hold"/>
                                        <p:tgtEl>
                                          <p:spTgt spid="20"/>
                                        </p:tgtEl>
                                        <p:attrNameLst>
                                          <p:attrName>ppt_x</p:attrName>
                                          <p:attrName>ppt_y</p:attrName>
                                        </p:attrNameLst>
                                      </p:cBhvr>
                                    </p:animMotion>
                                  </p:childTnLst>
                                </p:cTn>
                              </p:par>
                              <p:par>
                                <p:cTn id="108"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09" dur="3000" fill="hold"/>
                                        <p:tgtEl>
                                          <p:spTgt spid="5"/>
                                        </p:tgtEl>
                                        <p:attrNameLst>
                                          <p:attrName>ppt_x</p:attrName>
                                          <p:attrName>ppt_y</p:attrName>
                                        </p:attrNameLst>
                                      </p:cBhvr>
                                    </p:animMotion>
                                  </p:childTnLst>
                                </p:cTn>
                              </p:par>
                              <p:par>
                                <p:cTn id="110"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11" dur="3000" spd="-100000" fill="hold"/>
                                        <p:tgtEl>
                                          <p:spTgt spid="6"/>
                                        </p:tgtEl>
                                        <p:attrNameLst>
                                          <p:attrName>ppt_x</p:attrName>
                                          <p:attrName>ppt_y</p:attrName>
                                        </p:attrNameLst>
                                      </p:cBhvr>
                                    </p:animMotion>
                                  </p:childTnLst>
                                </p:cTn>
                              </p:par>
                              <p:par>
                                <p:cTn id="112"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13" dur="3000" fill="hold"/>
                                        <p:tgtEl>
                                          <p:spTgt spid="7"/>
                                        </p:tgtEl>
                                        <p:attrNameLst>
                                          <p:attrName>ppt_x</p:attrName>
                                          <p:attrName>ppt_y</p:attrName>
                                        </p:attrNameLst>
                                      </p:cBhvr>
                                    </p:animMotion>
                                  </p:childTnLst>
                                </p:cTn>
                              </p:par>
                              <p:par>
                                <p:cTn id="114"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15" dur="3000" spd="-100000" fill="hold"/>
                                        <p:tgtEl>
                                          <p:spTgt spid="8"/>
                                        </p:tgtEl>
                                        <p:attrNameLst>
                                          <p:attrName>ppt_x</p:attrName>
                                          <p:attrName>ppt_y</p:attrName>
                                        </p:attrNameLst>
                                      </p:cBhvr>
                                    </p:animMotion>
                                  </p:childTnLst>
                                </p:cTn>
                              </p:par>
                              <p:par>
                                <p:cTn id="116"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17" dur="3000" fill="hold"/>
                                        <p:tgtEl>
                                          <p:spTgt spid="9"/>
                                        </p:tgtEl>
                                        <p:attrNameLst>
                                          <p:attrName>ppt_x</p:attrName>
                                          <p:attrName>ppt_y</p:attrName>
                                        </p:attrNameLst>
                                      </p:cBhvr>
                                    </p:animMotion>
                                  </p:childTnLst>
                                </p:cTn>
                              </p:par>
                              <p:par>
                                <p:cTn id="118"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19" dur="3000" fill="hold"/>
                                        <p:tgtEl>
                                          <p:spTgt spid="10"/>
                                        </p:tgtEl>
                                        <p:attrNameLst>
                                          <p:attrName>ppt_x</p:attrName>
                                          <p:attrName>ppt_y</p:attrName>
                                        </p:attrNameLst>
                                      </p:cBhvr>
                                    </p:animMotion>
                                  </p:childTnLst>
                                </p:cTn>
                              </p:par>
                              <p:par>
                                <p:cTn id="120"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21" dur="3000" spd="-100000" fill="hold"/>
                                        <p:tgtEl>
                                          <p:spTgt spid="11"/>
                                        </p:tgtEl>
                                        <p:attrNameLst>
                                          <p:attrName>ppt_x</p:attrName>
                                          <p:attrName>ppt_y</p:attrName>
                                        </p:attrNameLst>
                                      </p:cBhvr>
                                    </p:animMotion>
                                  </p:childTnLst>
                                </p:cTn>
                              </p:par>
                              <p:par>
                                <p:cTn id="122"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23" dur="3000" fill="hold"/>
                                        <p:tgtEl>
                                          <p:spTgt spid="12"/>
                                        </p:tgtEl>
                                        <p:attrNameLst>
                                          <p:attrName>ppt_x</p:attrName>
                                          <p:attrName>ppt_y</p:attrName>
                                        </p:attrNameLst>
                                      </p:cBhvr>
                                    </p:animMotion>
                                  </p:childTnLst>
                                </p:cTn>
                              </p:par>
                              <p:par>
                                <p:cTn id="124"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25" dur="3000" spd="-100000" fill="hold"/>
                                        <p:tgtEl>
                                          <p:spTgt spid="13"/>
                                        </p:tgtEl>
                                        <p:attrNameLst>
                                          <p:attrName>ppt_x</p:attrName>
                                          <p:attrName>ppt_y</p:attrName>
                                        </p:attrNameLst>
                                      </p:cBhvr>
                                    </p:animMotion>
                                  </p:childTnLst>
                                </p:cTn>
                              </p:par>
                              <p:par>
                                <p:cTn id="126"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27" dur="3000" fill="hold"/>
                                        <p:tgtEl>
                                          <p:spTgt spid="14"/>
                                        </p:tgtEl>
                                        <p:attrNameLst>
                                          <p:attrName>ppt_x</p:attrName>
                                          <p:attrName>ppt_y</p:attrName>
                                        </p:attrNameLst>
                                      </p:cBhvr>
                                    </p:animMotion>
                                  </p:childTnLst>
                                </p:cTn>
                              </p:par>
                              <p:par>
                                <p:cTn id="128"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29" dur="3000" fill="hold"/>
                                        <p:tgtEl>
                                          <p:spTgt spid="21"/>
                                        </p:tgtEl>
                                        <p:attrNameLst>
                                          <p:attrName>ppt_x</p:attrName>
                                          <p:attrName>ppt_y</p:attrName>
                                        </p:attrNameLst>
                                      </p:cBhvr>
                                    </p:animMotion>
                                  </p:childTnLst>
                                </p:cTn>
                              </p:par>
                              <p:par>
                                <p:cTn id="130"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31" dur="3000" spd="-100000" fill="hold"/>
                                        <p:tgtEl>
                                          <p:spTgt spid="22"/>
                                        </p:tgtEl>
                                        <p:attrNameLst>
                                          <p:attrName>ppt_x</p:attrName>
                                          <p:attrName>ppt_y</p:attrName>
                                        </p:attrNameLst>
                                      </p:cBhvr>
                                    </p:animMotion>
                                  </p:childTnLst>
                                </p:cTn>
                              </p:par>
                              <p:par>
                                <p:cTn id="132"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33" dur="3000" fill="hold"/>
                                        <p:tgtEl>
                                          <p:spTgt spid="23"/>
                                        </p:tgtEl>
                                        <p:attrNameLst>
                                          <p:attrName>ppt_x</p:attrName>
                                          <p:attrName>ppt_y</p:attrName>
                                        </p:attrNameLst>
                                      </p:cBhvr>
                                    </p:animMotion>
                                  </p:childTnLst>
                                </p:cTn>
                              </p:par>
                              <p:par>
                                <p:cTn id="134"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35" dur="3000" spd="-100000" fill="hold"/>
                                        <p:tgtEl>
                                          <p:spTgt spid="24"/>
                                        </p:tgtEl>
                                        <p:attrNameLst>
                                          <p:attrName>ppt_x</p:attrName>
                                          <p:attrName>ppt_y</p:attrName>
                                        </p:attrNameLst>
                                      </p:cBhvr>
                                    </p:animMotion>
                                  </p:childTnLst>
                                </p:cTn>
                              </p:par>
                              <p:par>
                                <p:cTn id="136"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37" dur="3000" fill="hold"/>
                                        <p:tgtEl>
                                          <p:spTgt spid="25"/>
                                        </p:tgtEl>
                                        <p:attrNameLst>
                                          <p:attrName>ppt_x</p:attrName>
                                          <p:attrName>ppt_y</p:attrName>
                                        </p:attrNameLst>
                                      </p:cBhvr>
                                    </p:animMotion>
                                  </p:childTnLst>
                                </p:cTn>
                              </p:par>
                              <p:par>
                                <p:cTn id="138"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39" dur="3000" spd="-100000" fill="hold"/>
                                        <p:tgtEl>
                                          <p:spTgt spid="26"/>
                                        </p:tgtEl>
                                        <p:attrNameLst>
                                          <p:attrName>ppt_x</p:attrName>
                                          <p:attrName>ppt_y</p:attrName>
                                        </p:attrNameLst>
                                      </p:cBhvr>
                                    </p:animMotion>
                                  </p:childTnLst>
                                </p:cTn>
                              </p:par>
                              <p:par>
                                <p:cTn id="140" presetID="8" presetClass="emph" presetSubtype="0" fill="hold" grpId="2" nodeType="withEffect">
                                  <p:stCondLst>
                                    <p:cond delay="0"/>
                                  </p:stCondLst>
                                  <p:childTnLst>
                                    <p:animRot by="21600000">
                                      <p:cBhvr>
                                        <p:cTn id="141" dur="3000" fill="hold"/>
                                        <p:tgtEl>
                                          <p:spTgt spid="5"/>
                                        </p:tgtEl>
                                        <p:attrNameLst>
                                          <p:attrName>r</p:attrName>
                                        </p:attrNameLst>
                                      </p:cBhvr>
                                    </p:animRot>
                                  </p:childTnLst>
                                </p:cTn>
                              </p:par>
                              <p:par>
                                <p:cTn id="142" presetID="8" presetClass="emph" presetSubtype="0" fill="hold" grpId="2" nodeType="withEffect">
                                  <p:stCondLst>
                                    <p:cond delay="0"/>
                                  </p:stCondLst>
                                  <p:childTnLst>
                                    <p:animRot by="21600000">
                                      <p:cBhvr>
                                        <p:cTn id="143" dur="3000" fill="hold"/>
                                        <p:tgtEl>
                                          <p:spTgt spid="6"/>
                                        </p:tgtEl>
                                        <p:attrNameLst>
                                          <p:attrName>r</p:attrName>
                                        </p:attrNameLst>
                                      </p:cBhvr>
                                    </p:animRot>
                                  </p:childTnLst>
                                </p:cTn>
                              </p:par>
                              <p:par>
                                <p:cTn id="144" presetID="8" presetClass="emph" presetSubtype="0" fill="hold" grpId="2" nodeType="withEffect">
                                  <p:stCondLst>
                                    <p:cond delay="0"/>
                                  </p:stCondLst>
                                  <p:childTnLst>
                                    <p:animRot by="21600000">
                                      <p:cBhvr>
                                        <p:cTn id="145" dur="3000" fill="hold"/>
                                        <p:tgtEl>
                                          <p:spTgt spid="7"/>
                                        </p:tgtEl>
                                        <p:attrNameLst>
                                          <p:attrName>r</p:attrName>
                                        </p:attrNameLst>
                                      </p:cBhvr>
                                    </p:animRot>
                                  </p:childTnLst>
                                </p:cTn>
                              </p:par>
                              <p:par>
                                <p:cTn id="146" presetID="8" presetClass="emph" presetSubtype="0" fill="hold" grpId="2" nodeType="withEffect">
                                  <p:stCondLst>
                                    <p:cond delay="0"/>
                                  </p:stCondLst>
                                  <p:childTnLst>
                                    <p:animRot by="21600000">
                                      <p:cBhvr>
                                        <p:cTn id="147" dur="3000" fill="hold"/>
                                        <p:tgtEl>
                                          <p:spTgt spid="8"/>
                                        </p:tgtEl>
                                        <p:attrNameLst>
                                          <p:attrName>r</p:attrName>
                                        </p:attrNameLst>
                                      </p:cBhvr>
                                    </p:animRot>
                                  </p:childTnLst>
                                </p:cTn>
                              </p:par>
                              <p:par>
                                <p:cTn id="148" presetID="8" presetClass="emph" presetSubtype="0" fill="hold" grpId="2" nodeType="withEffect">
                                  <p:stCondLst>
                                    <p:cond delay="0"/>
                                  </p:stCondLst>
                                  <p:childTnLst>
                                    <p:animRot by="21600000">
                                      <p:cBhvr>
                                        <p:cTn id="149" dur="3000" fill="hold"/>
                                        <p:tgtEl>
                                          <p:spTgt spid="9"/>
                                        </p:tgtEl>
                                        <p:attrNameLst>
                                          <p:attrName>r</p:attrName>
                                        </p:attrNameLst>
                                      </p:cBhvr>
                                    </p:animRot>
                                  </p:childTnLst>
                                </p:cTn>
                              </p:par>
                              <p:par>
                                <p:cTn id="150" presetID="8" presetClass="emph" presetSubtype="0" fill="hold" grpId="2" nodeType="withEffect">
                                  <p:stCondLst>
                                    <p:cond delay="0"/>
                                  </p:stCondLst>
                                  <p:childTnLst>
                                    <p:animRot by="21600000">
                                      <p:cBhvr>
                                        <p:cTn id="151" dur="3000" fill="hold"/>
                                        <p:tgtEl>
                                          <p:spTgt spid="15"/>
                                        </p:tgtEl>
                                        <p:attrNameLst>
                                          <p:attrName>r</p:attrName>
                                        </p:attrNameLst>
                                      </p:cBhvr>
                                    </p:animRot>
                                  </p:childTnLst>
                                </p:cTn>
                              </p:par>
                              <p:par>
                                <p:cTn id="152" presetID="8" presetClass="emph" presetSubtype="0" fill="hold" grpId="2" nodeType="withEffect">
                                  <p:stCondLst>
                                    <p:cond delay="0"/>
                                  </p:stCondLst>
                                  <p:childTnLst>
                                    <p:animRot by="21600000">
                                      <p:cBhvr>
                                        <p:cTn id="153" dur="3000" fill="hold"/>
                                        <p:tgtEl>
                                          <p:spTgt spid="16"/>
                                        </p:tgtEl>
                                        <p:attrNameLst>
                                          <p:attrName>r</p:attrName>
                                        </p:attrNameLst>
                                      </p:cBhvr>
                                    </p:animRot>
                                  </p:childTnLst>
                                </p:cTn>
                              </p:par>
                              <p:par>
                                <p:cTn id="154" presetID="8" presetClass="emph" presetSubtype="0" fill="hold" grpId="2" nodeType="withEffect">
                                  <p:stCondLst>
                                    <p:cond delay="0"/>
                                  </p:stCondLst>
                                  <p:childTnLst>
                                    <p:animRot by="21600000">
                                      <p:cBhvr>
                                        <p:cTn id="155" dur="3000" fill="hold"/>
                                        <p:tgtEl>
                                          <p:spTgt spid="17"/>
                                        </p:tgtEl>
                                        <p:attrNameLst>
                                          <p:attrName>r</p:attrName>
                                        </p:attrNameLst>
                                      </p:cBhvr>
                                    </p:animRot>
                                  </p:childTnLst>
                                </p:cTn>
                              </p:par>
                              <p:par>
                                <p:cTn id="156" presetID="8" presetClass="emph" presetSubtype="0" fill="hold" grpId="2" nodeType="withEffect">
                                  <p:stCondLst>
                                    <p:cond delay="0"/>
                                  </p:stCondLst>
                                  <p:childTnLst>
                                    <p:animRot by="21600000">
                                      <p:cBhvr>
                                        <p:cTn id="157" dur="3000" fill="hold"/>
                                        <p:tgtEl>
                                          <p:spTgt spid="18"/>
                                        </p:tgtEl>
                                        <p:attrNameLst>
                                          <p:attrName>r</p:attrName>
                                        </p:attrNameLst>
                                      </p:cBhvr>
                                    </p:animRot>
                                  </p:childTnLst>
                                </p:cTn>
                              </p:par>
                              <p:par>
                                <p:cTn id="158" presetID="8" presetClass="emph" presetSubtype="0" fill="hold" grpId="2" nodeType="withEffect">
                                  <p:stCondLst>
                                    <p:cond delay="0"/>
                                  </p:stCondLst>
                                  <p:childTnLst>
                                    <p:animRot by="21600000">
                                      <p:cBhvr>
                                        <p:cTn id="159" dur="3000" fill="hold"/>
                                        <p:tgtEl>
                                          <p:spTgt spid="19"/>
                                        </p:tgtEl>
                                        <p:attrNameLst>
                                          <p:attrName>r</p:attrName>
                                        </p:attrNameLst>
                                      </p:cBhvr>
                                    </p:animRot>
                                  </p:childTnLst>
                                </p:cTn>
                              </p:par>
                              <p:par>
                                <p:cTn id="160" presetID="8" presetClass="emph" presetSubtype="0" fill="hold" grpId="2" nodeType="withEffect">
                                  <p:stCondLst>
                                    <p:cond delay="0"/>
                                  </p:stCondLst>
                                  <p:childTnLst>
                                    <p:animRot by="21600000">
                                      <p:cBhvr>
                                        <p:cTn id="161" dur="3000" fill="hold"/>
                                        <p:tgtEl>
                                          <p:spTgt spid="20"/>
                                        </p:tgtEl>
                                        <p:attrNameLst>
                                          <p:attrName>r</p:attrName>
                                        </p:attrNameLst>
                                      </p:cBhvr>
                                    </p:animRot>
                                  </p:childTnLst>
                                </p:cTn>
                              </p:par>
                              <p:par>
                                <p:cTn id="162" presetID="8" presetClass="emph" presetSubtype="0" fill="hold" grpId="2" nodeType="withEffect">
                                  <p:stCondLst>
                                    <p:cond delay="0"/>
                                  </p:stCondLst>
                                  <p:childTnLst>
                                    <p:animRot by="21600000">
                                      <p:cBhvr>
                                        <p:cTn id="163" dur="3000" fill="hold"/>
                                        <p:tgtEl>
                                          <p:spTgt spid="10"/>
                                        </p:tgtEl>
                                        <p:attrNameLst>
                                          <p:attrName>r</p:attrName>
                                        </p:attrNameLst>
                                      </p:cBhvr>
                                    </p:animRot>
                                  </p:childTnLst>
                                </p:cTn>
                              </p:par>
                              <p:par>
                                <p:cTn id="164" presetID="8" presetClass="emph" presetSubtype="0" fill="hold" grpId="2" nodeType="withEffect">
                                  <p:stCondLst>
                                    <p:cond delay="0"/>
                                  </p:stCondLst>
                                  <p:childTnLst>
                                    <p:animRot by="21600000">
                                      <p:cBhvr>
                                        <p:cTn id="165" dur="3000" fill="hold"/>
                                        <p:tgtEl>
                                          <p:spTgt spid="11"/>
                                        </p:tgtEl>
                                        <p:attrNameLst>
                                          <p:attrName>r</p:attrName>
                                        </p:attrNameLst>
                                      </p:cBhvr>
                                    </p:animRot>
                                  </p:childTnLst>
                                </p:cTn>
                              </p:par>
                              <p:par>
                                <p:cTn id="166" presetID="8" presetClass="emph" presetSubtype="0" fill="hold" grpId="2" nodeType="withEffect">
                                  <p:stCondLst>
                                    <p:cond delay="0"/>
                                  </p:stCondLst>
                                  <p:childTnLst>
                                    <p:animRot by="21600000">
                                      <p:cBhvr>
                                        <p:cTn id="167" dur="3000" fill="hold"/>
                                        <p:tgtEl>
                                          <p:spTgt spid="12"/>
                                        </p:tgtEl>
                                        <p:attrNameLst>
                                          <p:attrName>r</p:attrName>
                                        </p:attrNameLst>
                                      </p:cBhvr>
                                    </p:animRot>
                                  </p:childTnLst>
                                </p:cTn>
                              </p:par>
                              <p:par>
                                <p:cTn id="168" presetID="8" presetClass="emph" presetSubtype="0" fill="hold" grpId="2" nodeType="withEffect">
                                  <p:stCondLst>
                                    <p:cond delay="0"/>
                                  </p:stCondLst>
                                  <p:childTnLst>
                                    <p:animRot by="21600000">
                                      <p:cBhvr>
                                        <p:cTn id="169" dur="3000" fill="hold"/>
                                        <p:tgtEl>
                                          <p:spTgt spid="13"/>
                                        </p:tgtEl>
                                        <p:attrNameLst>
                                          <p:attrName>r</p:attrName>
                                        </p:attrNameLst>
                                      </p:cBhvr>
                                    </p:animRot>
                                  </p:childTnLst>
                                </p:cTn>
                              </p:par>
                              <p:par>
                                <p:cTn id="170" presetID="8" presetClass="emph" presetSubtype="0" fill="hold" grpId="2" nodeType="withEffect">
                                  <p:stCondLst>
                                    <p:cond delay="0"/>
                                  </p:stCondLst>
                                  <p:childTnLst>
                                    <p:animRot by="21600000">
                                      <p:cBhvr>
                                        <p:cTn id="171" dur="3000" fill="hold"/>
                                        <p:tgtEl>
                                          <p:spTgt spid="14"/>
                                        </p:tgtEl>
                                        <p:attrNameLst>
                                          <p:attrName>r</p:attrName>
                                        </p:attrNameLst>
                                      </p:cBhvr>
                                    </p:animRot>
                                  </p:childTnLst>
                                </p:cTn>
                              </p:par>
                              <p:par>
                                <p:cTn id="172" presetID="8" presetClass="emph" presetSubtype="0" fill="hold" grpId="2" nodeType="withEffect">
                                  <p:stCondLst>
                                    <p:cond delay="0"/>
                                  </p:stCondLst>
                                  <p:childTnLst>
                                    <p:animRot by="21600000">
                                      <p:cBhvr>
                                        <p:cTn id="173" dur="3000" fill="hold"/>
                                        <p:tgtEl>
                                          <p:spTgt spid="21"/>
                                        </p:tgtEl>
                                        <p:attrNameLst>
                                          <p:attrName>r</p:attrName>
                                        </p:attrNameLst>
                                      </p:cBhvr>
                                    </p:animRot>
                                  </p:childTnLst>
                                </p:cTn>
                              </p:par>
                              <p:par>
                                <p:cTn id="174" presetID="8" presetClass="emph" presetSubtype="0" fill="hold" grpId="2" nodeType="withEffect">
                                  <p:stCondLst>
                                    <p:cond delay="0"/>
                                  </p:stCondLst>
                                  <p:childTnLst>
                                    <p:animRot by="21600000">
                                      <p:cBhvr>
                                        <p:cTn id="175" dur="3000" fill="hold"/>
                                        <p:tgtEl>
                                          <p:spTgt spid="22"/>
                                        </p:tgtEl>
                                        <p:attrNameLst>
                                          <p:attrName>r</p:attrName>
                                        </p:attrNameLst>
                                      </p:cBhvr>
                                    </p:animRot>
                                  </p:childTnLst>
                                </p:cTn>
                              </p:par>
                              <p:par>
                                <p:cTn id="176" presetID="8" presetClass="emph" presetSubtype="0" fill="hold" grpId="2" nodeType="withEffect">
                                  <p:stCondLst>
                                    <p:cond delay="0"/>
                                  </p:stCondLst>
                                  <p:childTnLst>
                                    <p:animRot by="21600000">
                                      <p:cBhvr>
                                        <p:cTn id="177" dur="3000" fill="hold"/>
                                        <p:tgtEl>
                                          <p:spTgt spid="23"/>
                                        </p:tgtEl>
                                        <p:attrNameLst>
                                          <p:attrName>r</p:attrName>
                                        </p:attrNameLst>
                                      </p:cBhvr>
                                    </p:animRot>
                                  </p:childTnLst>
                                </p:cTn>
                              </p:par>
                              <p:par>
                                <p:cTn id="178" presetID="8" presetClass="emph" presetSubtype="0" fill="hold" grpId="2" nodeType="withEffect">
                                  <p:stCondLst>
                                    <p:cond delay="0"/>
                                  </p:stCondLst>
                                  <p:childTnLst>
                                    <p:animRot by="21600000">
                                      <p:cBhvr>
                                        <p:cTn id="179" dur="3000" fill="hold"/>
                                        <p:tgtEl>
                                          <p:spTgt spid="24"/>
                                        </p:tgtEl>
                                        <p:attrNameLst>
                                          <p:attrName>r</p:attrName>
                                        </p:attrNameLst>
                                      </p:cBhvr>
                                    </p:animRot>
                                  </p:childTnLst>
                                </p:cTn>
                              </p:par>
                              <p:par>
                                <p:cTn id="180" presetID="8" presetClass="emph" presetSubtype="0" fill="hold" grpId="2" nodeType="withEffect">
                                  <p:stCondLst>
                                    <p:cond delay="0"/>
                                  </p:stCondLst>
                                  <p:childTnLst>
                                    <p:animRot by="21600000">
                                      <p:cBhvr>
                                        <p:cTn id="181" dur="3000" fill="hold"/>
                                        <p:tgtEl>
                                          <p:spTgt spid="25"/>
                                        </p:tgtEl>
                                        <p:attrNameLst>
                                          <p:attrName>r</p:attrName>
                                        </p:attrNameLst>
                                      </p:cBhvr>
                                    </p:animRot>
                                  </p:childTnLst>
                                </p:cTn>
                              </p:par>
                              <p:par>
                                <p:cTn id="182" presetID="8" presetClass="emph" presetSubtype="0" fill="hold" grpId="2" nodeType="withEffect">
                                  <p:stCondLst>
                                    <p:cond delay="0"/>
                                  </p:stCondLst>
                                  <p:childTnLst>
                                    <p:animRot by="21600000">
                                      <p:cBhvr>
                                        <p:cTn id="183" dur="3000" fill="hold"/>
                                        <p:tgtEl>
                                          <p:spTgt spid="26"/>
                                        </p:tgtEl>
                                        <p:attrNameLst>
                                          <p:attrName>r</p:attrName>
                                        </p:attrNameLst>
                                      </p:cBhvr>
                                    </p:animRot>
                                  </p:childTnLst>
                                </p:cTn>
                              </p:par>
                            </p:childTnLst>
                          </p:cTn>
                        </p:par>
                        <p:par>
                          <p:cTn id="184" fill="hold">
                            <p:stCondLst>
                              <p:cond delay="3000"/>
                            </p:stCondLst>
                            <p:childTnLst>
                              <p:par>
                                <p:cTn id="185" presetID="2" presetClass="exit" presetSubtype="4" fill="hold" grpId="3" nodeType="afterEffect">
                                  <p:stCondLst>
                                    <p:cond delay="0"/>
                                  </p:stCondLst>
                                  <p:childTnLst>
                                    <p:anim calcmode="lin" valueType="num">
                                      <p:cBhvr additive="base">
                                        <p:cTn id="186" dur="3000"/>
                                        <p:tgtEl>
                                          <p:spTgt spid="5"/>
                                        </p:tgtEl>
                                        <p:attrNameLst>
                                          <p:attrName>ppt_x</p:attrName>
                                        </p:attrNameLst>
                                      </p:cBhvr>
                                      <p:tavLst>
                                        <p:tav tm="0">
                                          <p:val>
                                            <p:strVal val="ppt_x"/>
                                          </p:val>
                                        </p:tav>
                                        <p:tav tm="100000">
                                          <p:val>
                                            <p:strVal val="ppt_x"/>
                                          </p:val>
                                        </p:tav>
                                      </p:tavLst>
                                    </p:anim>
                                    <p:anim calcmode="lin" valueType="num">
                                      <p:cBhvr additive="base">
                                        <p:cTn id="187" dur="3000"/>
                                        <p:tgtEl>
                                          <p:spTgt spid="5"/>
                                        </p:tgtEl>
                                        <p:attrNameLst>
                                          <p:attrName>ppt_y</p:attrName>
                                        </p:attrNameLst>
                                      </p:cBhvr>
                                      <p:tavLst>
                                        <p:tav tm="0">
                                          <p:val>
                                            <p:strVal val="ppt_y"/>
                                          </p:val>
                                        </p:tav>
                                        <p:tav tm="100000">
                                          <p:val>
                                            <p:strVal val="1+ppt_h/2"/>
                                          </p:val>
                                        </p:tav>
                                      </p:tavLst>
                                    </p:anim>
                                    <p:set>
                                      <p:cBhvr>
                                        <p:cTn id="188" dur="1" fill="hold">
                                          <p:stCondLst>
                                            <p:cond delay="2999"/>
                                          </p:stCondLst>
                                        </p:cTn>
                                        <p:tgtEl>
                                          <p:spTgt spid="5"/>
                                        </p:tgtEl>
                                        <p:attrNameLst>
                                          <p:attrName>style.visibility</p:attrName>
                                        </p:attrNameLst>
                                      </p:cBhvr>
                                      <p:to>
                                        <p:strVal val="hidden"/>
                                      </p:to>
                                    </p:set>
                                  </p:childTnLst>
                                </p:cTn>
                              </p:par>
                              <p:par>
                                <p:cTn id="189" presetID="2" presetClass="exit" presetSubtype="4" fill="hold" grpId="3" nodeType="withEffect">
                                  <p:stCondLst>
                                    <p:cond delay="0"/>
                                  </p:stCondLst>
                                  <p:childTnLst>
                                    <p:anim calcmode="lin" valueType="num">
                                      <p:cBhvr additive="base">
                                        <p:cTn id="190" dur="3000"/>
                                        <p:tgtEl>
                                          <p:spTgt spid="6"/>
                                        </p:tgtEl>
                                        <p:attrNameLst>
                                          <p:attrName>ppt_x</p:attrName>
                                        </p:attrNameLst>
                                      </p:cBhvr>
                                      <p:tavLst>
                                        <p:tav tm="0">
                                          <p:val>
                                            <p:strVal val="ppt_x"/>
                                          </p:val>
                                        </p:tav>
                                        <p:tav tm="100000">
                                          <p:val>
                                            <p:strVal val="ppt_x"/>
                                          </p:val>
                                        </p:tav>
                                      </p:tavLst>
                                    </p:anim>
                                    <p:anim calcmode="lin" valueType="num">
                                      <p:cBhvr additive="base">
                                        <p:cTn id="191" dur="3000"/>
                                        <p:tgtEl>
                                          <p:spTgt spid="6"/>
                                        </p:tgtEl>
                                        <p:attrNameLst>
                                          <p:attrName>ppt_y</p:attrName>
                                        </p:attrNameLst>
                                      </p:cBhvr>
                                      <p:tavLst>
                                        <p:tav tm="0">
                                          <p:val>
                                            <p:strVal val="ppt_y"/>
                                          </p:val>
                                        </p:tav>
                                        <p:tav tm="100000">
                                          <p:val>
                                            <p:strVal val="1+ppt_h/2"/>
                                          </p:val>
                                        </p:tav>
                                      </p:tavLst>
                                    </p:anim>
                                    <p:set>
                                      <p:cBhvr>
                                        <p:cTn id="192" dur="1" fill="hold">
                                          <p:stCondLst>
                                            <p:cond delay="2999"/>
                                          </p:stCondLst>
                                        </p:cTn>
                                        <p:tgtEl>
                                          <p:spTgt spid="6"/>
                                        </p:tgtEl>
                                        <p:attrNameLst>
                                          <p:attrName>style.visibility</p:attrName>
                                        </p:attrNameLst>
                                      </p:cBhvr>
                                      <p:to>
                                        <p:strVal val="hidden"/>
                                      </p:to>
                                    </p:set>
                                  </p:childTnLst>
                                </p:cTn>
                              </p:par>
                              <p:par>
                                <p:cTn id="193" presetID="2" presetClass="exit" presetSubtype="4" fill="hold" grpId="3" nodeType="withEffect">
                                  <p:stCondLst>
                                    <p:cond delay="0"/>
                                  </p:stCondLst>
                                  <p:childTnLst>
                                    <p:anim calcmode="lin" valueType="num">
                                      <p:cBhvr additive="base">
                                        <p:cTn id="194" dur="3000"/>
                                        <p:tgtEl>
                                          <p:spTgt spid="7"/>
                                        </p:tgtEl>
                                        <p:attrNameLst>
                                          <p:attrName>ppt_x</p:attrName>
                                        </p:attrNameLst>
                                      </p:cBhvr>
                                      <p:tavLst>
                                        <p:tav tm="0">
                                          <p:val>
                                            <p:strVal val="ppt_x"/>
                                          </p:val>
                                        </p:tav>
                                        <p:tav tm="100000">
                                          <p:val>
                                            <p:strVal val="ppt_x"/>
                                          </p:val>
                                        </p:tav>
                                      </p:tavLst>
                                    </p:anim>
                                    <p:anim calcmode="lin" valueType="num">
                                      <p:cBhvr additive="base">
                                        <p:cTn id="195" dur="3000"/>
                                        <p:tgtEl>
                                          <p:spTgt spid="7"/>
                                        </p:tgtEl>
                                        <p:attrNameLst>
                                          <p:attrName>ppt_y</p:attrName>
                                        </p:attrNameLst>
                                      </p:cBhvr>
                                      <p:tavLst>
                                        <p:tav tm="0">
                                          <p:val>
                                            <p:strVal val="ppt_y"/>
                                          </p:val>
                                        </p:tav>
                                        <p:tav tm="100000">
                                          <p:val>
                                            <p:strVal val="1+ppt_h/2"/>
                                          </p:val>
                                        </p:tav>
                                      </p:tavLst>
                                    </p:anim>
                                    <p:set>
                                      <p:cBhvr>
                                        <p:cTn id="196" dur="1" fill="hold">
                                          <p:stCondLst>
                                            <p:cond delay="2999"/>
                                          </p:stCondLst>
                                        </p:cTn>
                                        <p:tgtEl>
                                          <p:spTgt spid="7"/>
                                        </p:tgtEl>
                                        <p:attrNameLst>
                                          <p:attrName>style.visibility</p:attrName>
                                        </p:attrNameLst>
                                      </p:cBhvr>
                                      <p:to>
                                        <p:strVal val="hidden"/>
                                      </p:to>
                                    </p:set>
                                  </p:childTnLst>
                                </p:cTn>
                              </p:par>
                              <p:par>
                                <p:cTn id="197" presetID="2" presetClass="exit" presetSubtype="4" fill="hold" grpId="3" nodeType="withEffect">
                                  <p:stCondLst>
                                    <p:cond delay="0"/>
                                  </p:stCondLst>
                                  <p:childTnLst>
                                    <p:anim calcmode="lin" valueType="num">
                                      <p:cBhvr additive="base">
                                        <p:cTn id="198" dur="3000"/>
                                        <p:tgtEl>
                                          <p:spTgt spid="8"/>
                                        </p:tgtEl>
                                        <p:attrNameLst>
                                          <p:attrName>ppt_x</p:attrName>
                                        </p:attrNameLst>
                                      </p:cBhvr>
                                      <p:tavLst>
                                        <p:tav tm="0">
                                          <p:val>
                                            <p:strVal val="ppt_x"/>
                                          </p:val>
                                        </p:tav>
                                        <p:tav tm="100000">
                                          <p:val>
                                            <p:strVal val="ppt_x"/>
                                          </p:val>
                                        </p:tav>
                                      </p:tavLst>
                                    </p:anim>
                                    <p:anim calcmode="lin" valueType="num">
                                      <p:cBhvr additive="base">
                                        <p:cTn id="199" dur="3000"/>
                                        <p:tgtEl>
                                          <p:spTgt spid="8"/>
                                        </p:tgtEl>
                                        <p:attrNameLst>
                                          <p:attrName>ppt_y</p:attrName>
                                        </p:attrNameLst>
                                      </p:cBhvr>
                                      <p:tavLst>
                                        <p:tav tm="0">
                                          <p:val>
                                            <p:strVal val="ppt_y"/>
                                          </p:val>
                                        </p:tav>
                                        <p:tav tm="100000">
                                          <p:val>
                                            <p:strVal val="1+ppt_h/2"/>
                                          </p:val>
                                        </p:tav>
                                      </p:tavLst>
                                    </p:anim>
                                    <p:set>
                                      <p:cBhvr>
                                        <p:cTn id="200" dur="1" fill="hold">
                                          <p:stCondLst>
                                            <p:cond delay="2999"/>
                                          </p:stCondLst>
                                        </p:cTn>
                                        <p:tgtEl>
                                          <p:spTgt spid="8"/>
                                        </p:tgtEl>
                                        <p:attrNameLst>
                                          <p:attrName>style.visibility</p:attrName>
                                        </p:attrNameLst>
                                      </p:cBhvr>
                                      <p:to>
                                        <p:strVal val="hidden"/>
                                      </p:to>
                                    </p:set>
                                  </p:childTnLst>
                                </p:cTn>
                              </p:par>
                              <p:par>
                                <p:cTn id="201" presetID="2" presetClass="exit" presetSubtype="4" fill="hold" grpId="3" nodeType="withEffect">
                                  <p:stCondLst>
                                    <p:cond delay="0"/>
                                  </p:stCondLst>
                                  <p:childTnLst>
                                    <p:anim calcmode="lin" valueType="num">
                                      <p:cBhvr additive="base">
                                        <p:cTn id="202" dur="3000"/>
                                        <p:tgtEl>
                                          <p:spTgt spid="9"/>
                                        </p:tgtEl>
                                        <p:attrNameLst>
                                          <p:attrName>ppt_x</p:attrName>
                                        </p:attrNameLst>
                                      </p:cBhvr>
                                      <p:tavLst>
                                        <p:tav tm="0">
                                          <p:val>
                                            <p:strVal val="ppt_x"/>
                                          </p:val>
                                        </p:tav>
                                        <p:tav tm="100000">
                                          <p:val>
                                            <p:strVal val="ppt_x"/>
                                          </p:val>
                                        </p:tav>
                                      </p:tavLst>
                                    </p:anim>
                                    <p:anim calcmode="lin" valueType="num">
                                      <p:cBhvr additive="base">
                                        <p:cTn id="203" dur="3000"/>
                                        <p:tgtEl>
                                          <p:spTgt spid="9"/>
                                        </p:tgtEl>
                                        <p:attrNameLst>
                                          <p:attrName>ppt_y</p:attrName>
                                        </p:attrNameLst>
                                      </p:cBhvr>
                                      <p:tavLst>
                                        <p:tav tm="0">
                                          <p:val>
                                            <p:strVal val="ppt_y"/>
                                          </p:val>
                                        </p:tav>
                                        <p:tav tm="100000">
                                          <p:val>
                                            <p:strVal val="1+ppt_h/2"/>
                                          </p:val>
                                        </p:tav>
                                      </p:tavLst>
                                    </p:anim>
                                    <p:set>
                                      <p:cBhvr>
                                        <p:cTn id="204" dur="1" fill="hold">
                                          <p:stCondLst>
                                            <p:cond delay="2999"/>
                                          </p:stCondLst>
                                        </p:cTn>
                                        <p:tgtEl>
                                          <p:spTgt spid="9"/>
                                        </p:tgtEl>
                                        <p:attrNameLst>
                                          <p:attrName>style.visibility</p:attrName>
                                        </p:attrNameLst>
                                      </p:cBhvr>
                                      <p:to>
                                        <p:strVal val="hidden"/>
                                      </p:to>
                                    </p:set>
                                  </p:childTnLst>
                                </p:cTn>
                              </p:par>
                              <p:par>
                                <p:cTn id="205" presetID="2" presetClass="exit" presetSubtype="4" fill="hold" grpId="3" nodeType="withEffect">
                                  <p:stCondLst>
                                    <p:cond delay="0"/>
                                  </p:stCondLst>
                                  <p:childTnLst>
                                    <p:anim calcmode="lin" valueType="num">
                                      <p:cBhvr additive="base">
                                        <p:cTn id="206" dur="3000"/>
                                        <p:tgtEl>
                                          <p:spTgt spid="15"/>
                                        </p:tgtEl>
                                        <p:attrNameLst>
                                          <p:attrName>ppt_x</p:attrName>
                                        </p:attrNameLst>
                                      </p:cBhvr>
                                      <p:tavLst>
                                        <p:tav tm="0">
                                          <p:val>
                                            <p:strVal val="ppt_x"/>
                                          </p:val>
                                        </p:tav>
                                        <p:tav tm="100000">
                                          <p:val>
                                            <p:strVal val="ppt_x"/>
                                          </p:val>
                                        </p:tav>
                                      </p:tavLst>
                                    </p:anim>
                                    <p:anim calcmode="lin" valueType="num">
                                      <p:cBhvr additive="base">
                                        <p:cTn id="207" dur="3000"/>
                                        <p:tgtEl>
                                          <p:spTgt spid="15"/>
                                        </p:tgtEl>
                                        <p:attrNameLst>
                                          <p:attrName>ppt_y</p:attrName>
                                        </p:attrNameLst>
                                      </p:cBhvr>
                                      <p:tavLst>
                                        <p:tav tm="0">
                                          <p:val>
                                            <p:strVal val="ppt_y"/>
                                          </p:val>
                                        </p:tav>
                                        <p:tav tm="100000">
                                          <p:val>
                                            <p:strVal val="1+ppt_h/2"/>
                                          </p:val>
                                        </p:tav>
                                      </p:tavLst>
                                    </p:anim>
                                    <p:set>
                                      <p:cBhvr>
                                        <p:cTn id="208" dur="1" fill="hold">
                                          <p:stCondLst>
                                            <p:cond delay="2999"/>
                                          </p:stCondLst>
                                        </p:cTn>
                                        <p:tgtEl>
                                          <p:spTgt spid="15"/>
                                        </p:tgtEl>
                                        <p:attrNameLst>
                                          <p:attrName>style.visibility</p:attrName>
                                        </p:attrNameLst>
                                      </p:cBhvr>
                                      <p:to>
                                        <p:strVal val="hidden"/>
                                      </p:to>
                                    </p:set>
                                  </p:childTnLst>
                                </p:cTn>
                              </p:par>
                              <p:par>
                                <p:cTn id="209" presetID="2" presetClass="exit" presetSubtype="4" fill="hold" grpId="3" nodeType="withEffect">
                                  <p:stCondLst>
                                    <p:cond delay="0"/>
                                  </p:stCondLst>
                                  <p:childTnLst>
                                    <p:anim calcmode="lin" valueType="num">
                                      <p:cBhvr additive="base">
                                        <p:cTn id="210" dur="3000"/>
                                        <p:tgtEl>
                                          <p:spTgt spid="16"/>
                                        </p:tgtEl>
                                        <p:attrNameLst>
                                          <p:attrName>ppt_x</p:attrName>
                                        </p:attrNameLst>
                                      </p:cBhvr>
                                      <p:tavLst>
                                        <p:tav tm="0">
                                          <p:val>
                                            <p:strVal val="ppt_x"/>
                                          </p:val>
                                        </p:tav>
                                        <p:tav tm="100000">
                                          <p:val>
                                            <p:strVal val="ppt_x"/>
                                          </p:val>
                                        </p:tav>
                                      </p:tavLst>
                                    </p:anim>
                                    <p:anim calcmode="lin" valueType="num">
                                      <p:cBhvr additive="base">
                                        <p:cTn id="211" dur="3000"/>
                                        <p:tgtEl>
                                          <p:spTgt spid="16"/>
                                        </p:tgtEl>
                                        <p:attrNameLst>
                                          <p:attrName>ppt_y</p:attrName>
                                        </p:attrNameLst>
                                      </p:cBhvr>
                                      <p:tavLst>
                                        <p:tav tm="0">
                                          <p:val>
                                            <p:strVal val="ppt_y"/>
                                          </p:val>
                                        </p:tav>
                                        <p:tav tm="100000">
                                          <p:val>
                                            <p:strVal val="1+ppt_h/2"/>
                                          </p:val>
                                        </p:tav>
                                      </p:tavLst>
                                    </p:anim>
                                    <p:set>
                                      <p:cBhvr>
                                        <p:cTn id="212" dur="1" fill="hold">
                                          <p:stCondLst>
                                            <p:cond delay="2999"/>
                                          </p:stCondLst>
                                        </p:cTn>
                                        <p:tgtEl>
                                          <p:spTgt spid="16"/>
                                        </p:tgtEl>
                                        <p:attrNameLst>
                                          <p:attrName>style.visibility</p:attrName>
                                        </p:attrNameLst>
                                      </p:cBhvr>
                                      <p:to>
                                        <p:strVal val="hidden"/>
                                      </p:to>
                                    </p:set>
                                  </p:childTnLst>
                                </p:cTn>
                              </p:par>
                              <p:par>
                                <p:cTn id="213" presetID="2" presetClass="exit" presetSubtype="4" fill="hold" grpId="3" nodeType="withEffect">
                                  <p:stCondLst>
                                    <p:cond delay="0"/>
                                  </p:stCondLst>
                                  <p:childTnLst>
                                    <p:anim calcmode="lin" valueType="num">
                                      <p:cBhvr additive="base">
                                        <p:cTn id="214" dur="3000"/>
                                        <p:tgtEl>
                                          <p:spTgt spid="17"/>
                                        </p:tgtEl>
                                        <p:attrNameLst>
                                          <p:attrName>ppt_x</p:attrName>
                                        </p:attrNameLst>
                                      </p:cBhvr>
                                      <p:tavLst>
                                        <p:tav tm="0">
                                          <p:val>
                                            <p:strVal val="ppt_x"/>
                                          </p:val>
                                        </p:tav>
                                        <p:tav tm="100000">
                                          <p:val>
                                            <p:strVal val="ppt_x"/>
                                          </p:val>
                                        </p:tav>
                                      </p:tavLst>
                                    </p:anim>
                                    <p:anim calcmode="lin" valueType="num">
                                      <p:cBhvr additive="base">
                                        <p:cTn id="215" dur="3000"/>
                                        <p:tgtEl>
                                          <p:spTgt spid="17"/>
                                        </p:tgtEl>
                                        <p:attrNameLst>
                                          <p:attrName>ppt_y</p:attrName>
                                        </p:attrNameLst>
                                      </p:cBhvr>
                                      <p:tavLst>
                                        <p:tav tm="0">
                                          <p:val>
                                            <p:strVal val="ppt_y"/>
                                          </p:val>
                                        </p:tav>
                                        <p:tav tm="100000">
                                          <p:val>
                                            <p:strVal val="1+ppt_h/2"/>
                                          </p:val>
                                        </p:tav>
                                      </p:tavLst>
                                    </p:anim>
                                    <p:set>
                                      <p:cBhvr>
                                        <p:cTn id="216" dur="1" fill="hold">
                                          <p:stCondLst>
                                            <p:cond delay="2999"/>
                                          </p:stCondLst>
                                        </p:cTn>
                                        <p:tgtEl>
                                          <p:spTgt spid="17"/>
                                        </p:tgtEl>
                                        <p:attrNameLst>
                                          <p:attrName>style.visibility</p:attrName>
                                        </p:attrNameLst>
                                      </p:cBhvr>
                                      <p:to>
                                        <p:strVal val="hidden"/>
                                      </p:to>
                                    </p:set>
                                  </p:childTnLst>
                                </p:cTn>
                              </p:par>
                              <p:par>
                                <p:cTn id="217" presetID="2" presetClass="exit" presetSubtype="4" fill="hold" grpId="3" nodeType="withEffect">
                                  <p:stCondLst>
                                    <p:cond delay="0"/>
                                  </p:stCondLst>
                                  <p:childTnLst>
                                    <p:anim calcmode="lin" valueType="num">
                                      <p:cBhvr additive="base">
                                        <p:cTn id="218" dur="3000"/>
                                        <p:tgtEl>
                                          <p:spTgt spid="18"/>
                                        </p:tgtEl>
                                        <p:attrNameLst>
                                          <p:attrName>ppt_x</p:attrName>
                                        </p:attrNameLst>
                                      </p:cBhvr>
                                      <p:tavLst>
                                        <p:tav tm="0">
                                          <p:val>
                                            <p:strVal val="ppt_x"/>
                                          </p:val>
                                        </p:tav>
                                        <p:tav tm="100000">
                                          <p:val>
                                            <p:strVal val="ppt_x"/>
                                          </p:val>
                                        </p:tav>
                                      </p:tavLst>
                                    </p:anim>
                                    <p:anim calcmode="lin" valueType="num">
                                      <p:cBhvr additive="base">
                                        <p:cTn id="219" dur="3000"/>
                                        <p:tgtEl>
                                          <p:spTgt spid="18"/>
                                        </p:tgtEl>
                                        <p:attrNameLst>
                                          <p:attrName>ppt_y</p:attrName>
                                        </p:attrNameLst>
                                      </p:cBhvr>
                                      <p:tavLst>
                                        <p:tav tm="0">
                                          <p:val>
                                            <p:strVal val="ppt_y"/>
                                          </p:val>
                                        </p:tav>
                                        <p:tav tm="100000">
                                          <p:val>
                                            <p:strVal val="1+ppt_h/2"/>
                                          </p:val>
                                        </p:tav>
                                      </p:tavLst>
                                    </p:anim>
                                    <p:set>
                                      <p:cBhvr>
                                        <p:cTn id="220" dur="1" fill="hold">
                                          <p:stCondLst>
                                            <p:cond delay="2999"/>
                                          </p:stCondLst>
                                        </p:cTn>
                                        <p:tgtEl>
                                          <p:spTgt spid="18"/>
                                        </p:tgtEl>
                                        <p:attrNameLst>
                                          <p:attrName>style.visibility</p:attrName>
                                        </p:attrNameLst>
                                      </p:cBhvr>
                                      <p:to>
                                        <p:strVal val="hidden"/>
                                      </p:to>
                                    </p:set>
                                  </p:childTnLst>
                                </p:cTn>
                              </p:par>
                              <p:par>
                                <p:cTn id="221" presetID="2" presetClass="exit" presetSubtype="4" fill="hold" grpId="3" nodeType="withEffect">
                                  <p:stCondLst>
                                    <p:cond delay="0"/>
                                  </p:stCondLst>
                                  <p:childTnLst>
                                    <p:anim calcmode="lin" valueType="num">
                                      <p:cBhvr additive="base">
                                        <p:cTn id="222" dur="3000"/>
                                        <p:tgtEl>
                                          <p:spTgt spid="19"/>
                                        </p:tgtEl>
                                        <p:attrNameLst>
                                          <p:attrName>ppt_x</p:attrName>
                                        </p:attrNameLst>
                                      </p:cBhvr>
                                      <p:tavLst>
                                        <p:tav tm="0">
                                          <p:val>
                                            <p:strVal val="ppt_x"/>
                                          </p:val>
                                        </p:tav>
                                        <p:tav tm="100000">
                                          <p:val>
                                            <p:strVal val="ppt_x"/>
                                          </p:val>
                                        </p:tav>
                                      </p:tavLst>
                                    </p:anim>
                                    <p:anim calcmode="lin" valueType="num">
                                      <p:cBhvr additive="base">
                                        <p:cTn id="223" dur="3000"/>
                                        <p:tgtEl>
                                          <p:spTgt spid="19"/>
                                        </p:tgtEl>
                                        <p:attrNameLst>
                                          <p:attrName>ppt_y</p:attrName>
                                        </p:attrNameLst>
                                      </p:cBhvr>
                                      <p:tavLst>
                                        <p:tav tm="0">
                                          <p:val>
                                            <p:strVal val="ppt_y"/>
                                          </p:val>
                                        </p:tav>
                                        <p:tav tm="100000">
                                          <p:val>
                                            <p:strVal val="1+ppt_h/2"/>
                                          </p:val>
                                        </p:tav>
                                      </p:tavLst>
                                    </p:anim>
                                    <p:set>
                                      <p:cBhvr>
                                        <p:cTn id="224" dur="1" fill="hold">
                                          <p:stCondLst>
                                            <p:cond delay="2999"/>
                                          </p:stCondLst>
                                        </p:cTn>
                                        <p:tgtEl>
                                          <p:spTgt spid="19"/>
                                        </p:tgtEl>
                                        <p:attrNameLst>
                                          <p:attrName>style.visibility</p:attrName>
                                        </p:attrNameLst>
                                      </p:cBhvr>
                                      <p:to>
                                        <p:strVal val="hidden"/>
                                      </p:to>
                                    </p:set>
                                  </p:childTnLst>
                                </p:cTn>
                              </p:par>
                              <p:par>
                                <p:cTn id="225" presetID="2" presetClass="exit" presetSubtype="4" fill="hold" grpId="3" nodeType="withEffect">
                                  <p:stCondLst>
                                    <p:cond delay="0"/>
                                  </p:stCondLst>
                                  <p:childTnLst>
                                    <p:anim calcmode="lin" valueType="num">
                                      <p:cBhvr additive="base">
                                        <p:cTn id="226" dur="3000"/>
                                        <p:tgtEl>
                                          <p:spTgt spid="20"/>
                                        </p:tgtEl>
                                        <p:attrNameLst>
                                          <p:attrName>ppt_x</p:attrName>
                                        </p:attrNameLst>
                                      </p:cBhvr>
                                      <p:tavLst>
                                        <p:tav tm="0">
                                          <p:val>
                                            <p:strVal val="ppt_x"/>
                                          </p:val>
                                        </p:tav>
                                        <p:tav tm="100000">
                                          <p:val>
                                            <p:strVal val="ppt_x"/>
                                          </p:val>
                                        </p:tav>
                                      </p:tavLst>
                                    </p:anim>
                                    <p:anim calcmode="lin" valueType="num">
                                      <p:cBhvr additive="base">
                                        <p:cTn id="227" dur="3000"/>
                                        <p:tgtEl>
                                          <p:spTgt spid="20"/>
                                        </p:tgtEl>
                                        <p:attrNameLst>
                                          <p:attrName>ppt_y</p:attrName>
                                        </p:attrNameLst>
                                      </p:cBhvr>
                                      <p:tavLst>
                                        <p:tav tm="0">
                                          <p:val>
                                            <p:strVal val="ppt_y"/>
                                          </p:val>
                                        </p:tav>
                                        <p:tav tm="100000">
                                          <p:val>
                                            <p:strVal val="1+ppt_h/2"/>
                                          </p:val>
                                        </p:tav>
                                      </p:tavLst>
                                    </p:anim>
                                    <p:set>
                                      <p:cBhvr>
                                        <p:cTn id="228" dur="1" fill="hold">
                                          <p:stCondLst>
                                            <p:cond delay="2999"/>
                                          </p:stCondLst>
                                        </p:cTn>
                                        <p:tgtEl>
                                          <p:spTgt spid="20"/>
                                        </p:tgtEl>
                                        <p:attrNameLst>
                                          <p:attrName>style.visibility</p:attrName>
                                        </p:attrNameLst>
                                      </p:cBhvr>
                                      <p:to>
                                        <p:strVal val="hidden"/>
                                      </p:to>
                                    </p:set>
                                  </p:childTnLst>
                                </p:cTn>
                              </p:par>
                              <p:par>
                                <p:cTn id="229" presetID="2" presetClass="exit" presetSubtype="1" fill="hold" grpId="3" nodeType="withEffect">
                                  <p:stCondLst>
                                    <p:cond delay="0"/>
                                  </p:stCondLst>
                                  <p:childTnLst>
                                    <p:anim calcmode="lin" valueType="num">
                                      <p:cBhvr additive="base">
                                        <p:cTn id="230" dur="3000"/>
                                        <p:tgtEl>
                                          <p:spTgt spid="10"/>
                                        </p:tgtEl>
                                        <p:attrNameLst>
                                          <p:attrName>ppt_x</p:attrName>
                                        </p:attrNameLst>
                                      </p:cBhvr>
                                      <p:tavLst>
                                        <p:tav tm="0">
                                          <p:val>
                                            <p:strVal val="ppt_x"/>
                                          </p:val>
                                        </p:tav>
                                        <p:tav tm="100000">
                                          <p:val>
                                            <p:strVal val="ppt_x"/>
                                          </p:val>
                                        </p:tav>
                                      </p:tavLst>
                                    </p:anim>
                                    <p:anim calcmode="lin" valueType="num">
                                      <p:cBhvr additive="base">
                                        <p:cTn id="231" dur="3000"/>
                                        <p:tgtEl>
                                          <p:spTgt spid="10"/>
                                        </p:tgtEl>
                                        <p:attrNameLst>
                                          <p:attrName>ppt_y</p:attrName>
                                        </p:attrNameLst>
                                      </p:cBhvr>
                                      <p:tavLst>
                                        <p:tav tm="0">
                                          <p:val>
                                            <p:strVal val="ppt_y"/>
                                          </p:val>
                                        </p:tav>
                                        <p:tav tm="100000">
                                          <p:val>
                                            <p:strVal val="0-ppt_h/2"/>
                                          </p:val>
                                        </p:tav>
                                      </p:tavLst>
                                    </p:anim>
                                    <p:set>
                                      <p:cBhvr>
                                        <p:cTn id="232" dur="1" fill="hold">
                                          <p:stCondLst>
                                            <p:cond delay="2999"/>
                                          </p:stCondLst>
                                        </p:cTn>
                                        <p:tgtEl>
                                          <p:spTgt spid="10"/>
                                        </p:tgtEl>
                                        <p:attrNameLst>
                                          <p:attrName>style.visibility</p:attrName>
                                        </p:attrNameLst>
                                      </p:cBhvr>
                                      <p:to>
                                        <p:strVal val="hidden"/>
                                      </p:to>
                                    </p:set>
                                  </p:childTnLst>
                                </p:cTn>
                              </p:par>
                              <p:par>
                                <p:cTn id="233" presetID="2" presetClass="exit" presetSubtype="1" fill="hold" grpId="3" nodeType="withEffect">
                                  <p:stCondLst>
                                    <p:cond delay="0"/>
                                  </p:stCondLst>
                                  <p:childTnLst>
                                    <p:anim calcmode="lin" valueType="num">
                                      <p:cBhvr additive="base">
                                        <p:cTn id="234" dur="3000"/>
                                        <p:tgtEl>
                                          <p:spTgt spid="11"/>
                                        </p:tgtEl>
                                        <p:attrNameLst>
                                          <p:attrName>ppt_x</p:attrName>
                                        </p:attrNameLst>
                                      </p:cBhvr>
                                      <p:tavLst>
                                        <p:tav tm="0">
                                          <p:val>
                                            <p:strVal val="ppt_x"/>
                                          </p:val>
                                        </p:tav>
                                        <p:tav tm="100000">
                                          <p:val>
                                            <p:strVal val="ppt_x"/>
                                          </p:val>
                                        </p:tav>
                                      </p:tavLst>
                                    </p:anim>
                                    <p:anim calcmode="lin" valueType="num">
                                      <p:cBhvr additive="base">
                                        <p:cTn id="235" dur="3000"/>
                                        <p:tgtEl>
                                          <p:spTgt spid="11"/>
                                        </p:tgtEl>
                                        <p:attrNameLst>
                                          <p:attrName>ppt_y</p:attrName>
                                        </p:attrNameLst>
                                      </p:cBhvr>
                                      <p:tavLst>
                                        <p:tav tm="0">
                                          <p:val>
                                            <p:strVal val="ppt_y"/>
                                          </p:val>
                                        </p:tav>
                                        <p:tav tm="100000">
                                          <p:val>
                                            <p:strVal val="0-ppt_h/2"/>
                                          </p:val>
                                        </p:tav>
                                      </p:tavLst>
                                    </p:anim>
                                    <p:set>
                                      <p:cBhvr>
                                        <p:cTn id="236" dur="1" fill="hold">
                                          <p:stCondLst>
                                            <p:cond delay="2999"/>
                                          </p:stCondLst>
                                        </p:cTn>
                                        <p:tgtEl>
                                          <p:spTgt spid="11"/>
                                        </p:tgtEl>
                                        <p:attrNameLst>
                                          <p:attrName>style.visibility</p:attrName>
                                        </p:attrNameLst>
                                      </p:cBhvr>
                                      <p:to>
                                        <p:strVal val="hidden"/>
                                      </p:to>
                                    </p:set>
                                  </p:childTnLst>
                                </p:cTn>
                              </p:par>
                              <p:par>
                                <p:cTn id="237" presetID="2" presetClass="exit" presetSubtype="1" fill="hold" grpId="3" nodeType="withEffect">
                                  <p:stCondLst>
                                    <p:cond delay="0"/>
                                  </p:stCondLst>
                                  <p:childTnLst>
                                    <p:anim calcmode="lin" valueType="num">
                                      <p:cBhvr additive="base">
                                        <p:cTn id="238" dur="3000"/>
                                        <p:tgtEl>
                                          <p:spTgt spid="12"/>
                                        </p:tgtEl>
                                        <p:attrNameLst>
                                          <p:attrName>ppt_x</p:attrName>
                                        </p:attrNameLst>
                                      </p:cBhvr>
                                      <p:tavLst>
                                        <p:tav tm="0">
                                          <p:val>
                                            <p:strVal val="ppt_x"/>
                                          </p:val>
                                        </p:tav>
                                        <p:tav tm="100000">
                                          <p:val>
                                            <p:strVal val="ppt_x"/>
                                          </p:val>
                                        </p:tav>
                                      </p:tavLst>
                                    </p:anim>
                                    <p:anim calcmode="lin" valueType="num">
                                      <p:cBhvr additive="base">
                                        <p:cTn id="239" dur="3000"/>
                                        <p:tgtEl>
                                          <p:spTgt spid="12"/>
                                        </p:tgtEl>
                                        <p:attrNameLst>
                                          <p:attrName>ppt_y</p:attrName>
                                        </p:attrNameLst>
                                      </p:cBhvr>
                                      <p:tavLst>
                                        <p:tav tm="0">
                                          <p:val>
                                            <p:strVal val="ppt_y"/>
                                          </p:val>
                                        </p:tav>
                                        <p:tav tm="100000">
                                          <p:val>
                                            <p:strVal val="0-ppt_h/2"/>
                                          </p:val>
                                        </p:tav>
                                      </p:tavLst>
                                    </p:anim>
                                    <p:set>
                                      <p:cBhvr>
                                        <p:cTn id="240" dur="1" fill="hold">
                                          <p:stCondLst>
                                            <p:cond delay="2999"/>
                                          </p:stCondLst>
                                        </p:cTn>
                                        <p:tgtEl>
                                          <p:spTgt spid="12"/>
                                        </p:tgtEl>
                                        <p:attrNameLst>
                                          <p:attrName>style.visibility</p:attrName>
                                        </p:attrNameLst>
                                      </p:cBhvr>
                                      <p:to>
                                        <p:strVal val="hidden"/>
                                      </p:to>
                                    </p:set>
                                  </p:childTnLst>
                                </p:cTn>
                              </p:par>
                              <p:par>
                                <p:cTn id="241" presetID="2" presetClass="exit" presetSubtype="1" fill="hold" grpId="3" nodeType="withEffect">
                                  <p:stCondLst>
                                    <p:cond delay="0"/>
                                  </p:stCondLst>
                                  <p:childTnLst>
                                    <p:anim calcmode="lin" valueType="num">
                                      <p:cBhvr additive="base">
                                        <p:cTn id="242" dur="3000"/>
                                        <p:tgtEl>
                                          <p:spTgt spid="13"/>
                                        </p:tgtEl>
                                        <p:attrNameLst>
                                          <p:attrName>ppt_x</p:attrName>
                                        </p:attrNameLst>
                                      </p:cBhvr>
                                      <p:tavLst>
                                        <p:tav tm="0">
                                          <p:val>
                                            <p:strVal val="ppt_x"/>
                                          </p:val>
                                        </p:tav>
                                        <p:tav tm="100000">
                                          <p:val>
                                            <p:strVal val="ppt_x"/>
                                          </p:val>
                                        </p:tav>
                                      </p:tavLst>
                                    </p:anim>
                                    <p:anim calcmode="lin" valueType="num">
                                      <p:cBhvr additive="base">
                                        <p:cTn id="243" dur="3000"/>
                                        <p:tgtEl>
                                          <p:spTgt spid="13"/>
                                        </p:tgtEl>
                                        <p:attrNameLst>
                                          <p:attrName>ppt_y</p:attrName>
                                        </p:attrNameLst>
                                      </p:cBhvr>
                                      <p:tavLst>
                                        <p:tav tm="0">
                                          <p:val>
                                            <p:strVal val="ppt_y"/>
                                          </p:val>
                                        </p:tav>
                                        <p:tav tm="100000">
                                          <p:val>
                                            <p:strVal val="0-ppt_h/2"/>
                                          </p:val>
                                        </p:tav>
                                      </p:tavLst>
                                    </p:anim>
                                    <p:set>
                                      <p:cBhvr>
                                        <p:cTn id="244" dur="1" fill="hold">
                                          <p:stCondLst>
                                            <p:cond delay="2999"/>
                                          </p:stCondLst>
                                        </p:cTn>
                                        <p:tgtEl>
                                          <p:spTgt spid="13"/>
                                        </p:tgtEl>
                                        <p:attrNameLst>
                                          <p:attrName>style.visibility</p:attrName>
                                        </p:attrNameLst>
                                      </p:cBhvr>
                                      <p:to>
                                        <p:strVal val="hidden"/>
                                      </p:to>
                                    </p:set>
                                  </p:childTnLst>
                                </p:cTn>
                              </p:par>
                              <p:par>
                                <p:cTn id="245" presetID="2" presetClass="exit" presetSubtype="1" fill="hold" grpId="3" nodeType="withEffect">
                                  <p:stCondLst>
                                    <p:cond delay="0"/>
                                  </p:stCondLst>
                                  <p:childTnLst>
                                    <p:anim calcmode="lin" valueType="num">
                                      <p:cBhvr additive="base">
                                        <p:cTn id="246" dur="3000"/>
                                        <p:tgtEl>
                                          <p:spTgt spid="14"/>
                                        </p:tgtEl>
                                        <p:attrNameLst>
                                          <p:attrName>ppt_x</p:attrName>
                                        </p:attrNameLst>
                                      </p:cBhvr>
                                      <p:tavLst>
                                        <p:tav tm="0">
                                          <p:val>
                                            <p:strVal val="ppt_x"/>
                                          </p:val>
                                        </p:tav>
                                        <p:tav tm="100000">
                                          <p:val>
                                            <p:strVal val="ppt_x"/>
                                          </p:val>
                                        </p:tav>
                                      </p:tavLst>
                                    </p:anim>
                                    <p:anim calcmode="lin" valueType="num">
                                      <p:cBhvr additive="base">
                                        <p:cTn id="247" dur="3000"/>
                                        <p:tgtEl>
                                          <p:spTgt spid="14"/>
                                        </p:tgtEl>
                                        <p:attrNameLst>
                                          <p:attrName>ppt_y</p:attrName>
                                        </p:attrNameLst>
                                      </p:cBhvr>
                                      <p:tavLst>
                                        <p:tav tm="0">
                                          <p:val>
                                            <p:strVal val="ppt_y"/>
                                          </p:val>
                                        </p:tav>
                                        <p:tav tm="100000">
                                          <p:val>
                                            <p:strVal val="0-ppt_h/2"/>
                                          </p:val>
                                        </p:tav>
                                      </p:tavLst>
                                    </p:anim>
                                    <p:set>
                                      <p:cBhvr>
                                        <p:cTn id="248" dur="1" fill="hold">
                                          <p:stCondLst>
                                            <p:cond delay="2999"/>
                                          </p:stCondLst>
                                        </p:cTn>
                                        <p:tgtEl>
                                          <p:spTgt spid="14"/>
                                        </p:tgtEl>
                                        <p:attrNameLst>
                                          <p:attrName>style.visibility</p:attrName>
                                        </p:attrNameLst>
                                      </p:cBhvr>
                                      <p:to>
                                        <p:strVal val="hidden"/>
                                      </p:to>
                                    </p:set>
                                  </p:childTnLst>
                                </p:cTn>
                              </p:par>
                              <p:par>
                                <p:cTn id="249" presetID="2" presetClass="exit" presetSubtype="1" fill="hold" grpId="3" nodeType="withEffect">
                                  <p:stCondLst>
                                    <p:cond delay="0"/>
                                  </p:stCondLst>
                                  <p:childTnLst>
                                    <p:anim calcmode="lin" valueType="num">
                                      <p:cBhvr additive="base">
                                        <p:cTn id="250" dur="3000"/>
                                        <p:tgtEl>
                                          <p:spTgt spid="21"/>
                                        </p:tgtEl>
                                        <p:attrNameLst>
                                          <p:attrName>ppt_x</p:attrName>
                                        </p:attrNameLst>
                                      </p:cBhvr>
                                      <p:tavLst>
                                        <p:tav tm="0">
                                          <p:val>
                                            <p:strVal val="ppt_x"/>
                                          </p:val>
                                        </p:tav>
                                        <p:tav tm="100000">
                                          <p:val>
                                            <p:strVal val="ppt_x"/>
                                          </p:val>
                                        </p:tav>
                                      </p:tavLst>
                                    </p:anim>
                                    <p:anim calcmode="lin" valueType="num">
                                      <p:cBhvr additive="base">
                                        <p:cTn id="251" dur="3000"/>
                                        <p:tgtEl>
                                          <p:spTgt spid="21"/>
                                        </p:tgtEl>
                                        <p:attrNameLst>
                                          <p:attrName>ppt_y</p:attrName>
                                        </p:attrNameLst>
                                      </p:cBhvr>
                                      <p:tavLst>
                                        <p:tav tm="0">
                                          <p:val>
                                            <p:strVal val="ppt_y"/>
                                          </p:val>
                                        </p:tav>
                                        <p:tav tm="100000">
                                          <p:val>
                                            <p:strVal val="0-ppt_h/2"/>
                                          </p:val>
                                        </p:tav>
                                      </p:tavLst>
                                    </p:anim>
                                    <p:set>
                                      <p:cBhvr>
                                        <p:cTn id="252" dur="1" fill="hold">
                                          <p:stCondLst>
                                            <p:cond delay="2999"/>
                                          </p:stCondLst>
                                        </p:cTn>
                                        <p:tgtEl>
                                          <p:spTgt spid="21"/>
                                        </p:tgtEl>
                                        <p:attrNameLst>
                                          <p:attrName>style.visibility</p:attrName>
                                        </p:attrNameLst>
                                      </p:cBhvr>
                                      <p:to>
                                        <p:strVal val="hidden"/>
                                      </p:to>
                                    </p:set>
                                  </p:childTnLst>
                                </p:cTn>
                              </p:par>
                              <p:par>
                                <p:cTn id="253" presetID="2" presetClass="exit" presetSubtype="1" fill="hold" grpId="3" nodeType="withEffect">
                                  <p:stCondLst>
                                    <p:cond delay="0"/>
                                  </p:stCondLst>
                                  <p:childTnLst>
                                    <p:anim calcmode="lin" valueType="num">
                                      <p:cBhvr additive="base">
                                        <p:cTn id="254" dur="3000"/>
                                        <p:tgtEl>
                                          <p:spTgt spid="22"/>
                                        </p:tgtEl>
                                        <p:attrNameLst>
                                          <p:attrName>ppt_x</p:attrName>
                                        </p:attrNameLst>
                                      </p:cBhvr>
                                      <p:tavLst>
                                        <p:tav tm="0">
                                          <p:val>
                                            <p:strVal val="ppt_x"/>
                                          </p:val>
                                        </p:tav>
                                        <p:tav tm="100000">
                                          <p:val>
                                            <p:strVal val="ppt_x"/>
                                          </p:val>
                                        </p:tav>
                                      </p:tavLst>
                                    </p:anim>
                                    <p:anim calcmode="lin" valueType="num">
                                      <p:cBhvr additive="base">
                                        <p:cTn id="255" dur="3000"/>
                                        <p:tgtEl>
                                          <p:spTgt spid="22"/>
                                        </p:tgtEl>
                                        <p:attrNameLst>
                                          <p:attrName>ppt_y</p:attrName>
                                        </p:attrNameLst>
                                      </p:cBhvr>
                                      <p:tavLst>
                                        <p:tav tm="0">
                                          <p:val>
                                            <p:strVal val="ppt_y"/>
                                          </p:val>
                                        </p:tav>
                                        <p:tav tm="100000">
                                          <p:val>
                                            <p:strVal val="0-ppt_h/2"/>
                                          </p:val>
                                        </p:tav>
                                      </p:tavLst>
                                    </p:anim>
                                    <p:set>
                                      <p:cBhvr>
                                        <p:cTn id="256" dur="1" fill="hold">
                                          <p:stCondLst>
                                            <p:cond delay="2999"/>
                                          </p:stCondLst>
                                        </p:cTn>
                                        <p:tgtEl>
                                          <p:spTgt spid="22"/>
                                        </p:tgtEl>
                                        <p:attrNameLst>
                                          <p:attrName>style.visibility</p:attrName>
                                        </p:attrNameLst>
                                      </p:cBhvr>
                                      <p:to>
                                        <p:strVal val="hidden"/>
                                      </p:to>
                                    </p:set>
                                  </p:childTnLst>
                                </p:cTn>
                              </p:par>
                              <p:par>
                                <p:cTn id="257" presetID="2" presetClass="exit" presetSubtype="1" fill="hold" grpId="3" nodeType="withEffect">
                                  <p:stCondLst>
                                    <p:cond delay="0"/>
                                  </p:stCondLst>
                                  <p:childTnLst>
                                    <p:anim calcmode="lin" valueType="num">
                                      <p:cBhvr additive="base">
                                        <p:cTn id="258" dur="3000"/>
                                        <p:tgtEl>
                                          <p:spTgt spid="23"/>
                                        </p:tgtEl>
                                        <p:attrNameLst>
                                          <p:attrName>ppt_x</p:attrName>
                                        </p:attrNameLst>
                                      </p:cBhvr>
                                      <p:tavLst>
                                        <p:tav tm="0">
                                          <p:val>
                                            <p:strVal val="ppt_x"/>
                                          </p:val>
                                        </p:tav>
                                        <p:tav tm="100000">
                                          <p:val>
                                            <p:strVal val="ppt_x"/>
                                          </p:val>
                                        </p:tav>
                                      </p:tavLst>
                                    </p:anim>
                                    <p:anim calcmode="lin" valueType="num">
                                      <p:cBhvr additive="base">
                                        <p:cTn id="259" dur="3000"/>
                                        <p:tgtEl>
                                          <p:spTgt spid="23"/>
                                        </p:tgtEl>
                                        <p:attrNameLst>
                                          <p:attrName>ppt_y</p:attrName>
                                        </p:attrNameLst>
                                      </p:cBhvr>
                                      <p:tavLst>
                                        <p:tav tm="0">
                                          <p:val>
                                            <p:strVal val="ppt_y"/>
                                          </p:val>
                                        </p:tav>
                                        <p:tav tm="100000">
                                          <p:val>
                                            <p:strVal val="0-ppt_h/2"/>
                                          </p:val>
                                        </p:tav>
                                      </p:tavLst>
                                    </p:anim>
                                    <p:set>
                                      <p:cBhvr>
                                        <p:cTn id="260" dur="1" fill="hold">
                                          <p:stCondLst>
                                            <p:cond delay="2999"/>
                                          </p:stCondLst>
                                        </p:cTn>
                                        <p:tgtEl>
                                          <p:spTgt spid="23"/>
                                        </p:tgtEl>
                                        <p:attrNameLst>
                                          <p:attrName>style.visibility</p:attrName>
                                        </p:attrNameLst>
                                      </p:cBhvr>
                                      <p:to>
                                        <p:strVal val="hidden"/>
                                      </p:to>
                                    </p:set>
                                  </p:childTnLst>
                                </p:cTn>
                              </p:par>
                              <p:par>
                                <p:cTn id="261" presetID="2" presetClass="exit" presetSubtype="1" fill="hold" grpId="3" nodeType="withEffect">
                                  <p:stCondLst>
                                    <p:cond delay="0"/>
                                  </p:stCondLst>
                                  <p:childTnLst>
                                    <p:anim calcmode="lin" valueType="num">
                                      <p:cBhvr additive="base">
                                        <p:cTn id="262" dur="3000"/>
                                        <p:tgtEl>
                                          <p:spTgt spid="24"/>
                                        </p:tgtEl>
                                        <p:attrNameLst>
                                          <p:attrName>ppt_x</p:attrName>
                                        </p:attrNameLst>
                                      </p:cBhvr>
                                      <p:tavLst>
                                        <p:tav tm="0">
                                          <p:val>
                                            <p:strVal val="ppt_x"/>
                                          </p:val>
                                        </p:tav>
                                        <p:tav tm="100000">
                                          <p:val>
                                            <p:strVal val="ppt_x"/>
                                          </p:val>
                                        </p:tav>
                                      </p:tavLst>
                                    </p:anim>
                                    <p:anim calcmode="lin" valueType="num">
                                      <p:cBhvr additive="base">
                                        <p:cTn id="263" dur="3000"/>
                                        <p:tgtEl>
                                          <p:spTgt spid="24"/>
                                        </p:tgtEl>
                                        <p:attrNameLst>
                                          <p:attrName>ppt_y</p:attrName>
                                        </p:attrNameLst>
                                      </p:cBhvr>
                                      <p:tavLst>
                                        <p:tav tm="0">
                                          <p:val>
                                            <p:strVal val="ppt_y"/>
                                          </p:val>
                                        </p:tav>
                                        <p:tav tm="100000">
                                          <p:val>
                                            <p:strVal val="0-ppt_h/2"/>
                                          </p:val>
                                        </p:tav>
                                      </p:tavLst>
                                    </p:anim>
                                    <p:set>
                                      <p:cBhvr>
                                        <p:cTn id="264" dur="1" fill="hold">
                                          <p:stCondLst>
                                            <p:cond delay="2999"/>
                                          </p:stCondLst>
                                        </p:cTn>
                                        <p:tgtEl>
                                          <p:spTgt spid="24"/>
                                        </p:tgtEl>
                                        <p:attrNameLst>
                                          <p:attrName>style.visibility</p:attrName>
                                        </p:attrNameLst>
                                      </p:cBhvr>
                                      <p:to>
                                        <p:strVal val="hidden"/>
                                      </p:to>
                                    </p:set>
                                  </p:childTnLst>
                                </p:cTn>
                              </p:par>
                              <p:par>
                                <p:cTn id="265" presetID="2" presetClass="exit" presetSubtype="1" fill="hold" grpId="3" nodeType="withEffect">
                                  <p:stCondLst>
                                    <p:cond delay="0"/>
                                  </p:stCondLst>
                                  <p:childTnLst>
                                    <p:anim calcmode="lin" valueType="num">
                                      <p:cBhvr additive="base">
                                        <p:cTn id="266" dur="3000"/>
                                        <p:tgtEl>
                                          <p:spTgt spid="25"/>
                                        </p:tgtEl>
                                        <p:attrNameLst>
                                          <p:attrName>ppt_x</p:attrName>
                                        </p:attrNameLst>
                                      </p:cBhvr>
                                      <p:tavLst>
                                        <p:tav tm="0">
                                          <p:val>
                                            <p:strVal val="ppt_x"/>
                                          </p:val>
                                        </p:tav>
                                        <p:tav tm="100000">
                                          <p:val>
                                            <p:strVal val="ppt_x"/>
                                          </p:val>
                                        </p:tav>
                                      </p:tavLst>
                                    </p:anim>
                                    <p:anim calcmode="lin" valueType="num">
                                      <p:cBhvr additive="base">
                                        <p:cTn id="267" dur="3000"/>
                                        <p:tgtEl>
                                          <p:spTgt spid="25"/>
                                        </p:tgtEl>
                                        <p:attrNameLst>
                                          <p:attrName>ppt_y</p:attrName>
                                        </p:attrNameLst>
                                      </p:cBhvr>
                                      <p:tavLst>
                                        <p:tav tm="0">
                                          <p:val>
                                            <p:strVal val="ppt_y"/>
                                          </p:val>
                                        </p:tav>
                                        <p:tav tm="100000">
                                          <p:val>
                                            <p:strVal val="0-ppt_h/2"/>
                                          </p:val>
                                        </p:tav>
                                      </p:tavLst>
                                    </p:anim>
                                    <p:set>
                                      <p:cBhvr>
                                        <p:cTn id="268" dur="1" fill="hold">
                                          <p:stCondLst>
                                            <p:cond delay="2999"/>
                                          </p:stCondLst>
                                        </p:cTn>
                                        <p:tgtEl>
                                          <p:spTgt spid="25"/>
                                        </p:tgtEl>
                                        <p:attrNameLst>
                                          <p:attrName>style.visibility</p:attrName>
                                        </p:attrNameLst>
                                      </p:cBhvr>
                                      <p:to>
                                        <p:strVal val="hidden"/>
                                      </p:to>
                                    </p:set>
                                  </p:childTnLst>
                                </p:cTn>
                              </p:par>
                              <p:par>
                                <p:cTn id="269" presetID="2" presetClass="exit" presetSubtype="1" fill="hold" grpId="3" nodeType="withEffect">
                                  <p:stCondLst>
                                    <p:cond delay="0"/>
                                  </p:stCondLst>
                                  <p:childTnLst>
                                    <p:anim calcmode="lin" valueType="num">
                                      <p:cBhvr additive="base">
                                        <p:cTn id="270" dur="3000"/>
                                        <p:tgtEl>
                                          <p:spTgt spid="26"/>
                                        </p:tgtEl>
                                        <p:attrNameLst>
                                          <p:attrName>ppt_x</p:attrName>
                                        </p:attrNameLst>
                                      </p:cBhvr>
                                      <p:tavLst>
                                        <p:tav tm="0">
                                          <p:val>
                                            <p:strVal val="ppt_x"/>
                                          </p:val>
                                        </p:tav>
                                        <p:tav tm="100000">
                                          <p:val>
                                            <p:strVal val="ppt_x"/>
                                          </p:val>
                                        </p:tav>
                                      </p:tavLst>
                                    </p:anim>
                                    <p:anim calcmode="lin" valueType="num">
                                      <p:cBhvr additive="base">
                                        <p:cTn id="271" dur="3000"/>
                                        <p:tgtEl>
                                          <p:spTgt spid="26"/>
                                        </p:tgtEl>
                                        <p:attrNameLst>
                                          <p:attrName>ppt_y</p:attrName>
                                        </p:attrNameLst>
                                      </p:cBhvr>
                                      <p:tavLst>
                                        <p:tav tm="0">
                                          <p:val>
                                            <p:strVal val="ppt_y"/>
                                          </p:val>
                                        </p:tav>
                                        <p:tav tm="100000">
                                          <p:val>
                                            <p:strVal val="0-ppt_h/2"/>
                                          </p:val>
                                        </p:tav>
                                      </p:tavLst>
                                    </p:anim>
                                    <p:set>
                                      <p:cBhvr>
                                        <p:cTn id="272" dur="1" fill="hold">
                                          <p:stCondLst>
                                            <p:cond delay="2999"/>
                                          </p:stCondLst>
                                        </p:cTn>
                                        <p:tgtEl>
                                          <p:spTgt spid="26"/>
                                        </p:tgtEl>
                                        <p:attrNameLst>
                                          <p:attrName>style.visibility</p:attrName>
                                        </p:attrNameLst>
                                      </p:cBhvr>
                                      <p:to>
                                        <p:strVal val="hidden"/>
                                      </p:to>
                                    </p:set>
                                  </p:childTnLst>
                                </p:cTn>
                              </p:par>
                              <p:par>
                                <p:cTn id="273" presetID="8" presetClass="emph" presetSubtype="0" fill="hold" grpId="4" nodeType="withEffect">
                                  <p:stCondLst>
                                    <p:cond delay="0"/>
                                  </p:stCondLst>
                                  <p:childTnLst>
                                    <p:animRot by="21600000">
                                      <p:cBhvr>
                                        <p:cTn id="274" dur="3000" fill="hold"/>
                                        <p:tgtEl>
                                          <p:spTgt spid="10"/>
                                        </p:tgtEl>
                                        <p:attrNameLst>
                                          <p:attrName>r</p:attrName>
                                        </p:attrNameLst>
                                      </p:cBhvr>
                                    </p:animRot>
                                  </p:childTnLst>
                                </p:cTn>
                              </p:par>
                              <p:par>
                                <p:cTn id="275" presetID="8" presetClass="emph" presetSubtype="0" fill="hold" grpId="4" nodeType="withEffect">
                                  <p:stCondLst>
                                    <p:cond delay="0"/>
                                  </p:stCondLst>
                                  <p:childTnLst>
                                    <p:animRot by="21600000">
                                      <p:cBhvr>
                                        <p:cTn id="276" dur="3000" fill="hold"/>
                                        <p:tgtEl>
                                          <p:spTgt spid="11"/>
                                        </p:tgtEl>
                                        <p:attrNameLst>
                                          <p:attrName>r</p:attrName>
                                        </p:attrNameLst>
                                      </p:cBhvr>
                                    </p:animRot>
                                  </p:childTnLst>
                                </p:cTn>
                              </p:par>
                              <p:par>
                                <p:cTn id="277" presetID="8" presetClass="emph" presetSubtype="0" fill="hold" grpId="4" nodeType="withEffect">
                                  <p:stCondLst>
                                    <p:cond delay="0"/>
                                  </p:stCondLst>
                                  <p:childTnLst>
                                    <p:animRot by="21600000">
                                      <p:cBhvr>
                                        <p:cTn id="278" dur="3000" fill="hold"/>
                                        <p:tgtEl>
                                          <p:spTgt spid="12"/>
                                        </p:tgtEl>
                                        <p:attrNameLst>
                                          <p:attrName>r</p:attrName>
                                        </p:attrNameLst>
                                      </p:cBhvr>
                                    </p:animRot>
                                  </p:childTnLst>
                                </p:cTn>
                              </p:par>
                              <p:par>
                                <p:cTn id="279" presetID="8" presetClass="emph" presetSubtype="0" fill="hold" grpId="4" nodeType="withEffect">
                                  <p:stCondLst>
                                    <p:cond delay="0"/>
                                  </p:stCondLst>
                                  <p:childTnLst>
                                    <p:animRot by="21600000">
                                      <p:cBhvr>
                                        <p:cTn id="280" dur="3000" fill="hold"/>
                                        <p:tgtEl>
                                          <p:spTgt spid="13"/>
                                        </p:tgtEl>
                                        <p:attrNameLst>
                                          <p:attrName>r</p:attrName>
                                        </p:attrNameLst>
                                      </p:cBhvr>
                                    </p:animRot>
                                  </p:childTnLst>
                                </p:cTn>
                              </p:par>
                              <p:par>
                                <p:cTn id="281" presetID="8" presetClass="emph" presetSubtype="0" fill="hold" grpId="4" nodeType="withEffect">
                                  <p:stCondLst>
                                    <p:cond delay="0"/>
                                  </p:stCondLst>
                                  <p:childTnLst>
                                    <p:animRot by="21600000">
                                      <p:cBhvr>
                                        <p:cTn id="282" dur="3000" fill="hold"/>
                                        <p:tgtEl>
                                          <p:spTgt spid="14"/>
                                        </p:tgtEl>
                                        <p:attrNameLst>
                                          <p:attrName>r</p:attrName>
                                        </p:attrNameLst>
                                      </p:cBhvr>
                                    </p:animRot>
                                  </p:childTnLst>
                                </p:cTn>
                              </p:par>
                              <p:par>
                                <p:cTn id="283" presetID="8" presetClass="emph" presetSubtype="0" fill="hold" grpId="4" nodeType="withEffect">
                                  <p:stCondLst>
                                    <p:cond delay="0"/>
                                  </p:stCondLst>
                                  <p:childTnLst>
                                    <p:animRot by="21600000">
                                      <p:cBhvr>
                                        <p:cTn id="284" dur="3000" fill="hold"/>
                                        <p:tgtEl>
                                          <p:spTgt spid="21"/>
                                        </p:tgtEl>
                                        <p:attrNameLst>
                                          <p:attrName>r</p:attrName>
                                        </p:attrNameLst>
                                      </p:cBhvr>
                                    </p:animRot>
                                  </p:childTnLst>
                                </p:cTn>
                              </p:par>
                              <p:par>
                                <p:cTn id="285" presetID="8" presetClass="emph" presetSubtype="0" fill="hold" grpId="4" nodeType="withEffect">
                                  <p:stCondLst>
                                    <p:cond delay="0"/>
                                  </p:stCondLst>
                                  <p:childTnLst>
                                    <p:animRot by="21600000">
                                      <p:cBhvr>
                                        <p:cTn id="286" dur="3000" fill="hold"/>
                                        <p:tgtEl>
                                          <p:spTgt spid="22"/>
                                        </p:tgtEl>
                                        <p:attrNameLst>
                                          <p:attrName>r</p:attrName>
                                        </p:attrNameLst>
                                      </p:cBhvr>
                                    </p:animRot>
                                  </p:childTnLst>
                                </p:cTn>
                              </p:par>
                              <p:par>
                                <p:cTn id="287" presetID="8" presetClass="emph" presetSubtype="0" fill="hold" grpId="4" nodeType="withEffect">
                                  <p:stCondLst>
                                    <p:cond delay="0"/>
                                  </p:stCondLst>
                                  <p:childTnLst>
                                    <p:animRot by="21600000">
                                      <p:cBhvr>
                                        <p:cTn id="288" dur="3000" fill="hold"/>
                                        <p:tgtEl>
                                          <p:spTgt spid="23"/>
                                        </p:tgtEl>
                                        <p:attrNameLst>
                                          <p:attrName>r</p:attrName>
                                        </p:attrNameLst>
                                      </p:cBhvr>
                                    </p:animRot>
                                  </p:childTnLst>
                                </p:cTn>
                              </p:par>
                              <p:par>
                                <p:cTn id="289" presetID="8" presetClass="emph" presetSubtype="0" fill="hold" grpId="4" nodeType="withEffect">
                                  <p:stCondLst>
                                    <p:cond delay="0"/>
                                  </p:stCondLst>
                                  <p:childTnLst>
                                    <p:animRot by="21600000">
                                      <p:cBhvr>
                                        <p:cTn id="290" dur="3000" fill="hold"/>
                                        <p:tgtEl>
                                          <p:spTgt spid="24"/>
                                        </p:tgtEl>
                                        <p:attrNameLst>
                                          <p:attrName>r</p:attrName>
                                        </p:attrNameLst>
                                      </p:cBhvr>
                                    </p:animRot>
                                  </p:childTnLst>
                                </p:cTn>
                              </p:par>
                              <p:par>
                                <p:cTn id="291" presetID="8" presetClass="emph" presetSubtype="0" fill="hold" grpId="4" nodeType="withEffect">
                                  <p:stCondLst>
                                    <p:cond delay="0"/>
                                  </p:stCondLst>
                                  <p:childTnLst>
                                    <p:animRot by="21600000">
                                      <p:cBhvr>
                                        <p:cTn id="292" dur="3000" fill="hold"/>
                                        <p:tgtEl>
                                          <p:spTgt spid="25"/>
                                        </p:tgtEl>
                                        <p:attrNameLst>
                                          <p:attrName>r</p:attrName>
                                        </p:attrNameLst>
                                      </p:cBhvr>
                                    </p:animRot>
                                  </p:childTnLst>
                                </p:cTn>
                              </p:par>
                              <p:par>
                                <p:cTn id="293" presetID="8" presetClass="emph" presetSubtype="0" fill="hold" grpId="4" nodeType="withEffect">
                                  <p:stCondLst>
                                    <p:cond delay="0"/>
                                  </p:stCondLst>
                                  <p:childTnLst>
                                    <p:animRot by="21600000">
                                      <p:cBhvr>
                                        <p:cTn id="294" dur="3000" fill="hold"/>
                                        <p:tgtEl>
                                          <p:spTgt spid="26"/>
                                        </p:tgtEl>
                                        <p:attrNameLst>
                                          <p:attrName>r</p:attrName>
                                        </p:attrNameLst>
                                      </p:cBhvr>
                                    </p:animRot>
                                  </p:childTnLst>
                                </p:cTn>
                              </p:par>
                              <p:par>
                                <p:cTn id="295" presetID="8" presetClass="emph" presetSubtype="0" fill="hold" grpId="4" nodeType="withEffect">
                                  <p:stCondLst>
                                    <p:cond delay="0"/>
                                  </p:stCondLst>
                                  <p:childTnLst>
                                    <p:animRot by="-21600000">
                                      <p:cBhvr>
                                        <p:cTn id="296" dur="3000" fill="hold"/>
                                        <p:tgtEl>
                                          <p:spTgt spid="5"/>
                                        </p:tgtEl>
                                        <p:attrNameLst>
                                          <p:attrName>r</p:attrName>
                                        </p:attrNameLst>
                                      </p:cBhvr>
                                    </p:animRot>
                                  </p:childTnLst>
                                </p:cTn>
                              </p:par>
                              <p:par>
                                <p:cTn id="297" presetID="8" presetClass="emph" presetSubtype="0" fill="hold" grpId="4" nodeType="withEffect">
                                  <p:stCondLst>
                                    <p:cond delay="0"/>
                                  </p:stCondLst>
                                  <p:childTnLst>
                                    <p:animRot by="-21600000">
                                      <p:cBhvr>
                                        <p:cTn id="298" dur="3000" fill="hold"/>
                                        <p:tgtEl>
                                          <p:spTgt spid="6"/>
                                        </p:tgtEl>
                                        <p:attrNameLst>
                                          <p:attrName>r</p:attrName>
                                        </p:attrNameLst>
                                      </p:cBhvr>
                                    </p:animRot>
                                  </p:childTnLst>
                                </p:cTn>
                              </p:par>
                              <p:par>
                                <p:cTn id="299" presetID="8" presetClass="emph" presetSubtype="0" fill="hold" grpId="4" nodeType="withEffect">
                                  <p:stCondLst>
                                    <p:cond delay="0"/>
                                  </p:stCondLst>
                                  <p:childTnLst>
                                    <p:animRot by="-21600000">
                                      <p:cBhvr>
                                        <p:cTn id="300" dur="3000" fill="hold"/>
                                        <p:tgtEl>
                                          <p:spTgt spid="7"/>
                                        </p:tgtEl>
                                        <p:attrNameLst>
                                          <p:attrName>r</p:attrName>
                                        </p:attrNameLst>
                                      </p:cBhvr>
                                    </p:animRot>
                                  </p:childTnLst>
                                </p:cTn>
                              </p:par>
                              <p:par>
                                <p:cTn id="301" presetID="8" presetClass="emph" presetSubtype="0" fill="hold" grpId="4" nodeType="withEffect">
                                  <p:stCondLst>
                                    <p:cond delay="0"/>
                                  </p:stCondLst>
                                  <p:childTnLst>
                                    <p:animRot by="-21600000">
                                      <p:cBhvr>
                                        <p:cTn id="302" dur="3000" fill="hold"/>
                                        <p:tgtEl>
                                          <p:spTgt spid="8"/>
                                        </p:tgtEl>
                                        <p:attrNameLst>
                                          <p:attrName>r</p:attrName>
                                        </p:attrNameLst>
                                      </p:cBhvr>
                                    </p:animRot>
                                  </p:childTnLst>
                                </p:cTn>
                              </p:par>
                              <p:par>
                                <p:cTn id="303" presetID="8" presetClass="emph" presetSubtype="0" fill="hold" grpId="4" nodeType="withEffect">
                                  <p:stCondLst>
                                    <p:cond delay="0"/>
                                  </p:stCondLst>
                                  <p:childTnLst>
                                    <p:animRot by="-21600000">
                                      <p:cBhvr>
                                        <p:cTn id="304" dur="3000" fill="hold"/>
                                        <p:tgtEl>
                                          <p:spTgt spid="9"/>
                                        </p:tgtEl>
                                        <p:attrNameLst>
                                          <p:attrName>r</p:attrName>
                                        </p:attrNameLst>
                                      </p:cBhvr>
                                    </p:animRot>
                                  </p:childTnLst>
                                </p:cTn>
                              </p:par>
                              <p:par>
                                <p:cTn id="305" presetID="8" presetClass="emph" presetSubtype="0" fill="hold" grpId="4" nodeType="withEffect">
                                  <p:stCondLst>
                                    <p:cond delay="0"/>
                                  </p:stCondLst>
                                  <p:childTnLst>
                                    <p:animRot by="-21600000">
                                      <p:cBhvr>
                                        <p:cTn id="306" dur="3000" fill="hold"/>
                                        <p:tgtEl>
                                          <p:spTgt spid="15"/>
                                        </p:tgtEl>
                                        <p:attrNameLst>
                                          <p:attrName>r</p:attrName>
                                        </p:attrNameLst>
                                      </p:cBhvr>
                                    </p:animRot>
                                  </p:childTnLst>
                                </p:cTn>
                              </p:par>
                              <p:par>
                                <p:cTn id="307" presetID="8" presetClass="emph" presetSubtype="0" fill="hold" grpId="4" nodeType="withEffect">
                                  <p:stCondLst>
                                    <p:cond delay="0"/>
                                  </p:stCondLst>
                                  <p:childTnLst>
                                    <p:animRot by="-21600000">
                                      <p:cBhvr>
                                        <p:cTn id="308" dur="3000" fill="hold"/>
                                        <p:tgtEl>
                                          <p:spTgt spid="16"/>
                                        </p:tgtEl>
                                        <p:attrNameLst>
                                          <p:attrName>r</p:attrName>
                                        </p:attrNameLst>
                                      </p:cBhvr>
                                    </p:animRot>
                                  </p:childTnLst>
                                </p:cTn>
                              </p:par>
                              <p:par>
                                <p:cTn id="309" presetID="8" presetClass="emph" presetSubtype="0" fill="hold" grpId="4" nodeType="withEffect">
                                  <p:stCondLst>
                                    <p:cond delay="0"/>
                                  </p:stCondLst>
                                  <p:childTnLst>
                                    <p:animRot by="-21600000">
                                      <p:cBhvr>
                                        <p:cTn id="310" dur="3000" fill="hold"/>
                                        <p:tgtEl>
                                          <p:spTgt spid="17"/>
                                        </p:tgtEl>
                                        <p:attrNameLst>
                                          <p:attrName>r</p:attrName>
                                        </p:attrNameLst>
                                      </p:cBhvr>
                                    </p:animRot>
                                  </p:childTnLst>
                                </p:cTn>
                              </p:par>
                              <p:par>
                                <p:cTn id="311" presetID="8" presetClass="emph" presetSubtype="0" fill="hold" grpId="4" nodeType="withEffect">
                                  <p:stCondLst>
                                    <p:cond delay="0"/>
                                  </p:stCondLst>
                                  <p:childTnLst>
                                    <p:animRot by="-21600000">
                                      <p:cBhvr>
                                        <p:cTn id="312" dur="3000" fill="hold"/>
                                        <p:tgtEl>
                                          <p:spTgt spid="18"/>
                                        </p:tgtEl>
                                        <p:attrNameLst>
                                          <p:attrName>r</p:attrName>
                                        </p:attrNameLst>
                                      </p:cBhvr>
                                    </p:animRot>
                                  </p:childTnLst>
                                </p:cTn>
                              </p:par>
                              <p:par>
                                <p:cTn id="313" presetID="8" presetClass="emph" presetSubtype="0" fill="hold" grpId="4" nodeType="withEffect">
                                  <p:stCondLst>
                                    <p:cond delay="0"/>
                                  </p:stCondLst>
                                  <p:childTnLst>
                                    <p:animRot by="-21600000">
                                      <p:cBhvr>
                                        <p:cTn id="314" dur="3000" fill="hold"/>
                                        <p:tgtEl>
                                          <p:spTgt spid="19"/>
                                        </p:tgtEl>
                                        <p:attrNameLst>
                                          <p:attrName>r</p:attrName>
                                        </p:attrNameLst>
                                      </p:cBhvr>
                                    </p:animRot>
                                  </p:childTnLst>
                                </p:cTn>
                              </p:par>
                              <p:par>
                                <p:cTn id="315" presetID="8" presetClass="emph" presetSubtype="0" fill="hold" grpId="4" nodeType="withEffect">
                                  <p:stCondLst>
                                    <p:cond delay="0"/>
                                  </p:stCondLst>
                                  <p:childTnLst>
                                    <p:animRot by="-21600000">
                                      <p:cBhvr>
                                        <p:cTn id="316" dur="3000" fill="hold"/>
                                        <p:tgtEl>
                                          <p:spTgt spid="20"/>
                                        </p:tgtEl>
                                        <p:attrNameLst>
                                          <p:attrName>r</p:attrName>
                                        </p:attrNameLst>
                                      </p:cBhvr>
                                    </p:animRot>
                                  </p:childTnLst>
                                </p:cTn>
                              </p:par>
                              <p:par>
                                <p:cTn id="317" presetID="23" presetClass="entr" presetSubtype="288" fill="hold" nodeType="withEffect">
                                  <p:stCondLst>
                                    <p:cond delay="0"/>
                                  </p:stCondLst>
                                  <p:childTnLst>
                                    <p:set>
                                      <p:cBhvr>
                                        <p:cTn id="318" dur="1" fill="hold">
                                          <p:stCondLst>
                                            <p:cond delay="0"/>
                                          </p:stCondLst>
                                        </p:cTn>
                                        <p:tgtEl>
                                          <p:spTgt spid="4"/>
                                        </p:tgtEl>
                                        <p:attrNameLst>
                                          <p:attrName>style.visibility</p:attrName>
                                        </p:attrNameLst>
                                      </p:cBhvr>
                                      <p:to>
                                        <p:strVal val="visible"/>
                                      </p:to>
                                    </p:set>
                                    <p:anim calcmode="lin" valueType="num">
                                      <p:cBhvr>
                                        <p:cTn id="319" dur="3000" fill="hold"/>
                                        <p:tgtEl>
                                          <p:spTgt spid="4"/>
                                        </p:tgtEl>
                                        <p:attrNameLst>
                                          <p:attrName>ppt_w</p:attrName>
                                        </p:attrNameLst>
                                      </p:cBhvr>
                                      <p:tavLst>
                                        <p:tav tm="0">
                                          <p:val>
                                            <p:strVal val="4/3*#ppt_w"/>
                                          </p:val>
                                        </p:tav>
                                        <p:tav tm="100000">
                                          <p:val>
                                            <p:strVal val="#ppt_w"/>
                                          </p:val>
                                        </p:tav>
                                      </p:tavLst>
                                    </p:anim>
                                    <p:anim calcmode="lin" valueType="num">
                                      <p:cBhvr>
                                        <p:cTn id="320" dur="3000" fill="hold"/>
                                        <p:tgtEl>
                                          <p:spTgt spid="4"/>
                                        </p:tgtEl>
                                        <p:attrNameLst>
                                          <p:attrName>ppt_h</p:attrName>
                                        </p:attrNameLst>
                                      </p:cBhvr>
                                      <p:tavLst>
                                        <p:tav tm="0">
                                          <p:val>
                                            <p:strVal val="4/3*#ppt_h"/>
                                          </p:val>
                                        </p:tav>
                                        <p:tav tm="100000">
                                          <p:val>
                                            <p:strVal val="#ppt_h"/>
                                          </p:val>
                                        </p:tav>
                                      </p:tavLst>
                                    </p:anim>
                                  </p:childTnLst>
                                </p:cTn>
                              </p:par>
                              <p:par>
                                <p:cTn id="321" presetID="16" presetClass="entr" presetSubtype="42" fill="hold" nodeType="withEffect">
                                  <p:stCondLst>
                                    <p:cond delay="0"/>
                                  </p:stCondLst>
                                  <p:childTnLst>
                                    <p:set>
                                      <p:cBhvr>
                                        <p:cTn id="322" dur="1" fill="hold">
                                          <p:stCondLst>
                                            <p:cond delay="0"/>
                                          </p:stCondLst>
                                        </p:cTn>
                                        <p:tgtEl>
                                          <p:spTgt spid="4"/>
                                        </p:tgtEl>
                                        <p:attrNameLst>
                                          <p:attrName>style.visibility</p:attrName>
                                        </p:attrNameLst>
                                      </p:cBhvr>
                                      <p:to>
                                        <p:strVal val="visible"/>
                                      </p:to>
                                    </p:set>
                                    <p:animEffect transition="in" filter="barn(outHorizontal)">
                                      <p:cBhvr>
                                        <p:cTn id="3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7" name="6 Imagen" descr="Imagen1.jpg"/>
          <p:cNvPicPr>
            <a:picLocks noChangeAspect="1"/>
          </p:cNvPicPr>
          <p:nvPr/>
        </p:nvPicPr>
        <p:blipFill>
          <a:blip r:embed="rId2"/>
          <a:stretch>
            <a:fillRect/>
          </a:stretch>
        </p:blipFill>
        <p:spPr>
          <a:xfrm>
            <a:off x="27000" y="0"/>
            <a:ext cx="9090000" cy="6858000"/>
          </a:xfrm>
          <a:prstGeom prst="rect">
            <a:avLst/>
          </a:prstGeom>
        </p:spPr>
      </p:pic>
      <p:pic>
        <p:nvPicPr>
          <p:cNvPr id="6" name="Picture 10" descr="http://location-hebergement-drome.com/img/lavande.png"/>
          <p:cNvPicPr>
            <a:picLocks noChangeAspect="1" noChangeArrowheads="1"/>
          </p:cNvPicPr>
          <p:nvPr/>
        </p:nvPicPr>
        <p:blipFill>
          <a:blip r:embed="rId3">
            <a:lum contrast="20000"/>
          </a:blip>
          <a:srcRect/>
          <a:stretch>
            <a:fillRect/>
          </a:stretch>
        </p:blipFill>
        <p:spPr bwMode="auto">
          <a:xfrm>
            <a:off x="6572264" y="357166"/>
            <a:ext cx="2571736" cy="6105528"/>
          </a:xfrm>
          <a:prstGeom prst="rect">
            <a:avLst/>
          </a:prstGeom>
          <a:noFill/>
        </p:spPr>
      </p:pic>
      <p:sp>
        <p:nvSpPr>
          <p:cNvPr id="10" name="9 CuadroTexto"/>
          <p:cNvSpPr txBox="1"/>
          <p:nvPr/>
        </p:nvSpPr>
        <p:spPr>
          <a:xfrm>
            <a:off x="500034" y="428604"/>
            <a:ext cx="6500858" cy="1754326"/>
          </a:xfrm>
          <a:prstGeom prst="rect">
            <a:avLst/>
          </a:prstGeom>
          <a:noFill/>
        </p:spPr>
        <p:txBody>
          <a:bodyPr wrap="square" rtlCol="0">
            <a:spAutoFit/>
          </a:bodyPr>
          <a:lstStyle/>
          <a:p>
            <a:r>
              <a:rPr lang="es-ES" sz="2800" b="1" dirty="0" smtClean="0"/>
              <a:t>•</a:t>
            </a:r>
            <a:r>
              <a:rPr lang="es-ES" sz="2800" b="1" u="sng" dirty="0" smtClean="0"/>
              <a:t>Cojines de semilla con lavanda </a:t>
            </a:r>
            <a:r>
              <a:rPr lang="es-ES" sz="2800" b="1" dirty="0" smtClean="0"/>
              <a:t>•</a:t>
            </a:r>
            <a:r>
              <a:rPr lang="es-ES" dirty="0" smtClean="0"/>
              <a:t/>
            </a:r>
            <a:br>
              <a:rPr lang="es-ES" dirty="0" smtClean="0"/>
            </a:br>
            <a:r>
              <a:rPr lang="es-ES" sz="2000" b="1" dirty="0" smtClean="0">
                <a:effectLst>
                  <a:outerShdw blurRad="38100" dist="38100" dir="2700000" algn="tl">
                    <a:srgbClr val="000000">
                      <a:alpha val="43137"/>
                    </a:srgbClr>
                  </a:outerShdw>
                </a:effectLst>
              </a:rPr>
              <a:t>Alivia los dolores musculares con  estos aromáticos cojines rellenos con semillas de trigo, avena, linaza y flores de lavanda. Sólo 2 minutos en el microondas bastarán para disfrutar de su calor seguro.</a:t>
            </a:r>
            <a:endParaRPr lang="es-ES" sz="2400" b="1" dirty="0">
              <a:effectLst>
                <a:outerShdw blurRad="38100" dist="38100" dir="2700000" algn="tl">
                  <a:srgbClr val="000000">
                    <a:alpha val="43137"/>
                  </a:srgbClr>
                </a:outerShdw>
              </a:effectLst>
            </a:endParaRPr>
          </a:p>
        </p:txBody>
      </p:sp>
      <p:sp>
        <p:nvSpPr>
          <p:cNvPr id="11" name="10 CuadroTexto"/>
          <p:cNvSpPr txBox="1"/>
          <p:nvPr/>
        </p:nvSpPr>
        <p:spPr>
          <a:xfrm>
            <a:off x="500034" y="2214554"/>
            <a:ext cx="7072362" cy="4585871"/>
          </a:xfrm>
          <a:prstGeom prst="rect">
            <a:avLst/>
          </a:prstGeom>
          <a:noFill/>
        </p:spPr>
        <p:txBody>
          <a:bodyPr wrap="square" rtlCol="0">
            <a:spAutoFit/>
          </a:bodyPr>
          <a:lstStyle/>
          <a:p>
            <a:r>
              <a:rPr lang="es-ES" sz="2800" b="1" dirty="0" smtClean="0"/>
              <a:t>•</a:t>
            </a:r>
            <a:r>
              <a:rPr lang="es-ES" sz="2800" b="1" u="sng" dirty="0" smtClean="0"/>
              <a:t>Crema corporal de lavanda </a:t>
            </a:r>
            <a:r>
              <a:rPr lang="es-ES" sz="2800" b="1" dirty="0" smtClean="0"/>
              <a:t>•</a:t>
            </a:r>
          </a:p>
          <a:p>
            <a:r>
              <a:rPr lang="es-ES" sz="2000" b="1" dirty="0" smtClean="0">
                <a:effectLst>
                  <a:outerShdw blurRad="38100" dist="38100" dir="2700000" algn="tl">
                    <a:srgbClr val="000000">
                      <a:alpha val="43137"/>
                    </a:srgbClr>
                  </a:outerShdw>
                </a:effectLst>
              </a:rPr>
              <a:t>Especial para pieles resecas y cansadas, elaborada a partir de aceite de oliva y cera de abejas. Disfrutarás de las propiedades </a:t>
            </a:r>
            <a:r>
              <a:rPr lang="es-ES" sz="2000" b="1" dirty="0" err="1" smtClean="0">
                <a:effectLst>
                  <a:outerShdw blurRad="38100" dist="38100" dir="2700000" algn="tl">
                    <a:srgbClr val="000000">
                      <a:alpha val="43137"/>
                    </a:srgbClr>
                  </a:outerShdw>
                </a:effectLst>
              </a:rPr>
              <a:t>desinflamatorias</a:t>
            </a:r>
            <a:r>
              <a:rPr lang="es-ES" sz="2000" b="1" dirty="0" smtClean="0">
                <a:effectLst>
                  <a:outerShdw blurRad="38100" dist="38100" dir="2700000" algn="tl">
                    <a:srgbClr val="000000">
                      <a:alpha val="43137"/>
                    </a:srgbClr>
                  </a:outerShdw>
                </a:effectLst>
              </a:rPr>
              <a:t> y relajantes de la lavanda.</a:t>
            </a:r>
            <a:br>
              <a:rPr lang="es-ES" sz="2000" b="1" dirty="0" smtClean="0">
                <a:effectLst>
                  <a:outerShdw blurRad="38100" dist="38100" dir="2700000" algn="tl">
                    <a:srgbClr val="000000">
                      <a:alpha val="43137"/>
                    </a:srgbClr>
                  </a:outerShdw>
                </a:effectLst>
              </a:rPr>
            </a:br>
            <a:r>
              <a:rPr lang="es-ES" sz="2000" b="1" dirty="0" smtClean="0">
                <a:effectLst>
                  <a:outerShdw blurRad="38100" dist="38100" dir="2700000" algn="tl">
                    <a:srgbClr val="000000">
                      <a:alpha val="43137"/>
                    </a:srgbClr>
                  </a:outerShdw>
                </a:effectLst>
              </a:rPr>
              <a:t>Tu piel quedará suave y tersa.</a:t>
            </a:r>
          </a:p>
          <a:p>
            <a:endParaRPr lang="es-ES" sz="2800" b="1" dirty="0" smtClean="0"/>
          </a:p>
          <a:p>
            <a:r>
              <a:rPr lang="es-ES" sz="2800" b="1" dirty="0" smtClean="0"/>
              <a:t>•</a:t>
            </a:r>
            <a:r>
              <a:rPr lang="es-ES" sz="2800" b="1" u="sng" dirty="0" smtClean="0"/>
              <a:t>Miel con lavanda </a:t>
            </a:r>
            <a:r>
              <a:rPr lang="es-ES" sz="2800" b="1" dirty="0" smtClean="0"/>
              <a:t>•</a:t>
            </a:r>
            <a:r>
              <a:rPr lang="es-ES" sz="2000" dirty="0" smtClean="0"/>
              <a:t/>
            </a:r>
            <a:br>
              <a:rPr lang="es-ES" sz="2000" dirty="0" smtClean="0"/>
            </a:br>
            <a:r>
              <a:rPr lang="es-ES" sz="2000" b="1" dirty="0" smtClean="0">
                <a:effectLst>
                  <a:outerShdw blurRad="38100" dist="38100" dir="2700000" algn="tl">
                    <a:srgbClr val="000000">
                      <a:alpha val="43137"/>
                    </a:srgbClr>
                  </a:outerShdw>
                </a:effectLst>
              </a:rPr>
              <a:t>Disfruta de todas las propiedades de la miel potenciadas por todas las propiedades de la miel.</a:t>
            </a:r>
            <a:br>
              <a:rPr lang="es-ES" sz="2000" b="1" dirty="0" smtClean="0">
                <a:effectLst>
                  <a:outerShdw blurRad="38100" dist="38100" dir="2700000" algn="tl">
                    <a:srgbClr val="000000">
                      <a:alpha val="43137"/>
                    </a:srgbClr>
                  </a:outerShdw>
                </a:effectLst>
              </a:rPr>
            </a:br>
            <a:r>
              <a:rPr lang="es-ES" sz="2000" b="1" dirty="0" smtClean="0">
                <a:effectLst>
                  <a:outerShdw blurRad="38100" dist="38100" dir="2700000" algn="tl">
                    <a:srgbClr val="000000">
                      <a:alpha val="43137"/>
                    </a:srgbClr>
                  </a:outerShdw>
                </a:effectLst>
              </a:rPr>
              <a:t>Miel </a:t>
            </a:r>
            <a:r>
              <a:rPr lang="es-ES" sz="2000" b="1" dirty="0" err="1" smtClean="0">
                <a:effectLst>
                  <a:outerShdw blurRad="38100" dist="38100" dir="2700000" algn="tl">
                    <a:srgbClr val="000000">
                      <a:alpha val="43137"/>
                    </a:srgbClr>
                  </a:outerShdw>
                </a:effectLst>
              </a:rPr>
              <a:t>multifloral</a:t>
            </a:r>
            <a:r>
              <a:rPr lang="es-ES" sz="2000" b="1" dirty="0" smtClean="0">
                <a:effectLst>
                  <a:outerShdw blurRad="38100" dist="38100" dir="2700000" algn="tl">
                    <a:srgbClr val="000000">
                      <a:alpha val="43137"/>
                    </a:srgbClr>
                  </a:outerShdw>
                </a:effectLst>
              </a:rPr>
              <a:t> de la cordillera de la VII región enriquecida con extractos naturales de lavanda, te ayudarán a la digestión y te relajará</a:t>
            </a:r>
          </a:p>
          <a:p>
            <a:endParaRPr lang="es-ES" sz="2800" b="1" dirty="0">
              <a:effectLst>
                <a:outerShdw blurRad="38100" dist="38100" dir="2700000" algn="tl">
                  <a:srgbClr val="000000">
                    <a:alpha val="43137"/>
                  </a:srgbClr>
                </a:outerShdw>
              </a:effectLst>
            </a:endParaRPr>
          </a:p>
        </p:txBody>
      </p:sp>
      <p:sp>
        <p:nvSpPr>
          <p:cNvPr id="8" name="7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6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71855"/>
          </a:xfrm>
          <a:gradFill flip="none" rotWithShape="1">
            <a:gsLst>
              <a:gs pos="0">
                <a:srgbClr val="3C0B61"/>
              </a:gs>
              <a:gs pos="50000">
                <a:srgbClr val="8C2ED2">
                  <a:shade val="67500"/>
                  <a:satMod val="115000"/>
                </a:srgbClr>
              </a:gs>
              <a:gs pos="100000">
                <a:srgbClr val="8C2ED2">
                  <a:shade val="100000"/>
                  <a:satMod val="115000"/>
                </a:srgbClr>
              </a:gs>
            </a:gsLst>
            <a:lin ang="5400000" scaled="1"/>
            <a:tileRect/>
          </a:gradFill>
        </p:spPr>
        <p:txBody>
          <a:bodyPr/>
          <a:lstStyle/>
          <a:p>
            <a:endParaRPr lang="es-ES" dirty="0"/>
          </a:p>
        </p:txBody>
      </p:sp>
      <p:pic>
        <p:nvPicPr>
          <p:cNvPr id="3" name="2 Imagen" descr="03fc0f9956dc8827926d354593f7f693.jpg"/>
          <p:cNvPicPr>
            <a:picLocks noChangeAspect="1"/>
          </p:cNvPicPr>
          <p:nvPr/>
        </p:nvPicPr>
        <p:blipFill>
          <a:blip r:embed="rId2"/>
          <a:stretch>
            <a:fillRect/>
          </a:stretch>
        </p:blipFill>
        <p:spPr>
          <a:xfrm>
            <a:off x="0" y="0"/>
            <a:ext cx="9144000" cy="6858000"/>
          </a:xfrm>
          <a:prstGeom prst="rect">
            <a:avLst/>
          </a:prstGeom>
        </p:spPr>
      </p:pic>
      <p:sp>
        <p:nvSpPr>
          <p:cNvPr id="4" name="3 Lágrima"/>
          <p:cNvSpPr/>
          <p:nvPr/>
        </p:nvSpPr>
        <p:spPr>
          <a:xfrm>
            <a:off x="3071802" y="0"/>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6350246">
            <a:off x="4458115" y="29014"/>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a:off x="3000364" y="571481"/>
            <a:ext cx="1357322" cy="1327382"/>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350246">
            <a:off x="4402288" y="585551"/>
            <a:ext cx="1327405"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a:off x="2999059" y="1428761"/>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350246">
            <a:off x="4385372" y="1457775"/>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a:off x="2927621" y="2000242"/>
            <a:ext cx="1357322" cy="1327382"/>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350246">
            <a:off x="4329545" y="2014312"/>
            <a:ext cx="1327405"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3000363" y="2857519"/>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6350246">
            <a:off x="4386676" y="2886533"/>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a:off x="2928925" y="3429000"/>
            <a:ext cx="1357322" cy="1327382"/>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6350246">
            <a:off x="4330849" y="3443070"/>
            <a:ext cx="1327405"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a:off x="2927620" y="4286280"/>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6350246">
            <a:off x="4313933" y="4315294"/>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a:off x="2856182" y="4857761"/>
            <a:ext cx="1357322" cy="1327382"/>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6350246">
            <a:off x="4258106" y="4871831"/>
            <a:ext cx="1327405"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a:off x="2856182" y="5472561"/>
            <a:ext cx="1357322" cy="1327382"/>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6350246">
            <a:off x="4258106" y="5486631"/>
            <a:ext cx="1327405"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5000" fill="hold"/>
                                        <p:tgtEl>
                                          <p:spTgt spid="4"/>
                                        </p:tgtEl>
                                        <p:attrNameLst>
                                          <p:attrName>ppt_x</p:attrName>
                                        </p:attrNameLst>
                                      </p:cBhvr>
                                      <p:tavLst>
                                        <p:tav tm="0">
                                          <p:val>
                                            <p:strVal val="#ppt_x"/>
                                          </p:val>
                                        </p:tav>
                                        <p:tav tm="100000">
                                          <p:val>
                                            <p:strVal val="#ppt_x"/>
                                          </p:val>
                                        </p:tav>
                                      </p:tavLst>
                                    </p:anim>
                                    <p:anim calcmode="lin" valueType="num">
                                      <p:cBhvr additive="base">
                                        <p:cTn id="11" dur="5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0" fill="hold"/>
                                        <p:tgtEl>
                                          <p:spTgt spid="5"/>
                                        </p:tgtEl>
                                        <p:attrNameLst>
                                          <p:attrName>ppt_x</p:attrName>
                                        </p:attrNameLst>
                                      </p:cBhvr>
                                      <p:tavLst>
                                        <p:tav tm="0">
                                          <p:val>
                                            <p:strVal val="#ppt_x"/>
                                          </p:val>
                                        </p:tav>
                                        <p:tav tm="100000">
                                          <p:val>
                                            <p:strVal val="#ppt_x"/>
                                          </p:val>
                                        </p:tav>
                                      </p:tavLst>
                                    </p:anim>
                                    <p:anim calcmode="lin" valueType="num">
                                      <p:cBhvr additive="base">
                                        <p:cTn id="15" dur="5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0" fill="hold"/>
                                        <p:tgtEl>
                                          <p:spTgt spid="6"/>
                                        </p:tgtEl>
                                        <p:attrNameLst>
                                          <p:attrName>ppt_x</p:attrName>
                                        </p:attrNameLst>
                                      </p:cBhvr>
                                      <p:tavLst>
                                        <p:tav tm="0">
                                          <p:val>
                                            <p:strVal val="#ppt_x"/>
                                          </p:val>
                                        </p:tav>
                                        <p:tav tm="100000">
                                          <p:val>
                                            <p:strVal val="#ppt_x"/>
                                          </p:val>
                                        </p:tav>
                                      </p:tavLst>
                                    </p:anim>
                                    <p:anim calcmode="lin" valueType="num">
                                      <p:cBhvr additive="base">
                                        <p:cTn id="19" dur="5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0" fill="hold"/>
                                        <p:tgtEl>
                                          <p:spTgt spid="7"/>
                                        </p:tgtEl>
                                        <p:attrNameLst>
                                          <p:attrName>ppt_x</p:attrName>
                                        </p:attrNameLst>
                                      </p:cBhvr>
                                      <p:tavLst>
                                        <p:tav tm="0">
                                          <p:val>
                                            <p:strVal val="#ppt_x"/>
                                          </p:val>
                                        </p:tav>
                                        <p:tav tm="100000">
                                          <p:val>
                                            <p:strVal val="#ppt_x"/>
                                          </p:val>
                                        </p:tav>
                                      </p:tavLst>
                                    </p:anim>
                                    <p:anim calcmode="lin" valueType="num">
                                      <p:cBhvr additive="base">
                                        <p:cTn id="23" dur="5000" fill="hold"/>
                                        <p:tgtEl>
                                          <p:spTgt spid="7"/>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0" fill="hold"/>
                                        <p:tgtEl>
                                          <p:spTgt spid="8"/>
                                        </p:tgtEl>
                                        <p:attrNameLst>
                                          <p:attrName>ppt_x</p:attrName>
                                        </p:attrNameLst>
                                      </p:cBhvr>
                                      <p:tavLst>
                                        <p:tav tm="0">
                                          <p:val>
                                            <p:strVal val="#ppt_x"/>
                                          </p:val>
                                        </p:tav>
                                        <p:tav tm="100000">
                                          <p:val>
                                            <p:strVal val="#ppt_x"/>
                                          </p:val>
                                        </p:tav>
                                      </p:tavLst>
                                    </p:anim>
                                    <p:anim calcmode="lin" valueType="num">
                                      <p:cBhvr additive="base">
                                        <p:cTn id="27" dur="5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0" fill="hold"/>
                                        <p:tgtEl>
                                          <p:spTgt spid="9"/>
                                        </p:tgtEl>
                                        <p:attrNameLst>
                                          <p:attrName>ppt_x</p:attrName>
                                        </p:attrNameLst>
                                      </p:cBhvr>
                                      <p:tavLst>
                                        <p:tav tm="0">
                                          <p:val>
                                            <p:strVal val="#ppt_x"/>
                                          </p:val>
                                        </p:tav>
                                        <p:tav tm="100000">
                                          <p:val>
                                            <p:strVal val="#ppt_x"/>
                                          </p:val>
                                        </p:tav>
                                      </p:tavLst>
                                    </p:anim>
                                    <p:anim calcmode="lin" valueType="num">
                                      <p:cBhvr additive="base">
                                        <p:cTn id="31" dur="5000" fill="hold"/>
                                        <p:tgtEl>
                                          <p:spTgt spid="9"/>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0" fill="hold"/>
                                        <p:tgtEl>
                                          <p:spTgt spid="10"/>
                                        </p:tgtEl>
                                        <p:attrNameLst>
                                          <p:attrName>ppt_x</p:attrName>
                                        </p:attrNameLst>
                                      </p:cBhvr>
                                      <p:tavLst>
                                        <p:tav tm="0">
                                          <p:val>
                                            <p:strVal val="#ppt_x"/>
                                          </p:val>
                                        </p:tav>
                                        <p:tav tm="100000">
                                          <p:val>
                                            <p:strVal val="#ppt_x"/>
                                          </p:val>
                                        </p:tav>
                                      </p:tavLst>
                                    </p:anim>
                                    <p:anim calcmode="lin" valueType="num">
                                      <p:cBhvr additive="base">
                                        <p:cTn id="35" dur="5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0" fill="hold"/>
                                        <p:tgtEl>
                                          <p:spTgt spid="11"/>
                                        </p:tgtEl>
                                        <p:attrNameLst>
                                          <p:attrName>ppt_x</p:attrName>
                                        </p:attrNameLst>
                                      </p:cBhvr>
                                      <p:tavLst>
                                        <p:tav tm="0">
                                          <p:val>
                                            <p:strVal val="#ppt_x"/>
                                          </p:val>
                                        </p:tav>
                                        <p:tav tm="100000">
                                          <p:val>
                                            <p:strVal val="#ppt_x"/>
                                          </p:val>
                                        </p:tav>
                                      </p:tavLst>
                                    </p:anim>
                                    <p:anim calcmode="lin" valueType="num">
                                      <p:cBhvr additive="base">
                                        <p:cTn id="39" dur="50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0" fill="hold"/>
                                        <p:tgtEl>
                                          <p:spTgt spid="12"/>
                                        </p:tgtEl>
                                        <p:attrNameLst>
                                          <p:attrName>ppt_x</p:attrName>
                                        </p:attrNameLst>
                                      </p:cBhvr>
                                      <p:tavLst>
                                        <p:tav tm="0">
                                          <p:val>
                                            <p:strVal val="#ppt_x"/>
                                          </p:val>
                                        </p:tav>
                                        <p:tav tm="100000">
                                          <p:val>
                                            <p:strVal val="#ppt_x"/>
                                          </p:val>
                                        </p:tav>
                                      </p:tavLst>
                                    </p:anim>
                                    <p:anim calcmode="lin" valueType="num">
                                      <p:cBhvr additive="base">
                                        <p:cTn id="43" dur="50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0" fill="hold"/>
                                        <p:tgtEl>
                                          <p:spTgt spid="13"/>
                                        </p:tgtEl>
                                        <p:attrNameLst>
                                          <p:attrName>ppt_x</p:attrName>
                                        </p:attrNameLst>
                                      </p:cBhvr>
                                      <p:tavLst>
                                        <p:tav tm="0">
                                          <p:val>
                                            <p:strVal val="#ppt_x"/>
                                          </p:val>
                                        </p:tav>
                                        <p:tav tm="100000">
                                          <p:val>
                                            <p:strVal val="#ppt_x"/>
                                          </p:val>
                                        </p:tav>
                                      </p:tavLst>
                                    </p:anim>
                                    <p:anim calcmode="lin" valueType="num">
                                      <p:cBhvr additive="base">
                                        <p:cTn id="47" dur="5000" fill="hold"/>
                                        <p:tgtEl>
                                          <p:spTgt spid="13"/>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0" fill="hold"/>
                                        <p:tgtEl>
                                          <p:spTgt spid="14"/>
                                        </p:tgtEl>
                                        <p:attrNameLst>
                                          <p:attrName>ppt_x</p:attrName>
                                        </p:attrNameLst>
                                      </p:cBhvr>
                                      <p:tavLst>
                                        <p:tav tm="0">
                                          <p:val>
                                            <p:strVal val="#ppt_x"/>
                                          </p:val>
                                        </p:tav>
                                        <p:tav tm="100000">
                                          <p:val>
                                            <p:strVal val="#ppt_x"/>
                                          </p:val>
                                        </p:tav>
                                      </p:tavLst>
                                    </p:anim>
                                    <p:anim calcmode="lin" valueType="num">
                                      <p:cBhvr additive="base">
                                        <p:cTn id="51" dur="5000" fill="hold"/>
                                        <p:tgtEl>
                                          <p:spTgt spid="14"/>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0" fill="hold"/>
                                        <p:tgtEl>
                                          <p:spTgt spid="15"/>
                                        </p:tgtEl>
                                        <p:attrNameLst>
                                          <p:attrName>ppt_x</p:attrName>
                                        </p:attrNameLst>
                                      </p:cBhvr>
                                      <p:tavLst>
                                        <p:tav tm="0">
                                          <p:val>
                                            <p:strVal val="#ppt_x"/>
                                          </p:val>
                                        </p:tav>
                                        <p:tav tm="100000">
                                          <p:val>
                                            <p:strVal val="#ppt_x"/>
                                          </p:val>
                                        </p:tav>
                                      </p:tavLst>
                                    </p:anim>
                                    <p:anim calcmode="lin" valueType="num">
                                      <p:cBhvr additive="base">
                                        <p:cTn id="55" dur="5000" fill="hold"/>
                                        <p:tgtEl>
                                          <p:spTgt spid="15"/>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0" fill="hold"/>
                                        <p:tgtEl>
                                          <p:spTgt spid="16"/>
                                        </p:tgtEl>
                                        <p:attrNameLst>
                                          <p:attrName>ppt_x</p:attrName>
                                        </p:attrNameLst>
                                      </p:cBhvr>
                                      <p:tavLst>
                                        <p:tav tm="0">
                                          <p:val>
                                            <p:strVal val="#ppt_x"/>
                                          </p:val>
                                        </p:tav>
                                        <p:tav tm="100000">
                                          <p:val>
                                            <p:strVal val="#ppt_x"/>
                                          </p:val>
                                        </p:tav>
                                      </p:tavLst>
                                    </p:anim>
                                    <p:anim calcmode="lin" valueType="num">
                                      <p:cBhvr additive="base">
                                        <p:cTn id="59" dur="5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5000" fill="hold"/>
                                        <p:tgtEl>
                                          <p:spTgt spid="17"/>
                                        </p:tgtEl>
                                        <p:attrNameLst>
                                          <p:attrName>ppt_x</p:attrName>
                                        </p:attrNameLst>
                                      </p:cBhvr>
                                      <p:tavLst>
                                        <p:tav tm="0">
                                          <p:val>
                                            <p:strVal val="#ppt_x"/>
                                          </p:val>
                                        </p:tav>
                                        <p:tav tm="100000">
                                          <p:val>
                                            <p:strVal val="#ppt_x"/>
                                          </p:val>
                                        </p:tav>
                                      </p:tavLst>
                                    </p:anim>
                                    <p:anim calcmode="lin" valueType="num">
                                      <p:cBhvr additive="base">
                                        <p:cTn id="63" dur="5000" fill="hold"/>
                                        <p:tgtEl>
                                          <p:spTgt spid="17"/>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5000" fill="hold"/>
                                        <p:tgtEl>
                                          <p:spTgt spid="18"/>
                                        </p:tgtEl>
                                        <p:attrNameLst>
                                          <p:attrName>ppt_x</p:attrName>
                                        </p:attrNameLst>
                                      </p:cBhvr>
                                      <p:tavLst>
                                        <p:tav tm="0">
                                          <p:val>
                                            <p:strVal val="#ppt_x"/>
                                          </p:val>
                                        </p:tav>
                                        <p:tav tm="100000">
                                          <p:val>
                                            <p:strVal val="#ppt_x"/>
                                          </p:val>
                                        </p:tav>
                                      </p:tavLst>
                                    </p:anim>
                                    <p:anim calcmode="lin" valueType="num">
                                      <p:cBhvr additive="base">
                                        <p:cTn id="67" dur="5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5000" fill="hold"/>
                                        <p:tgtEl>
                                          <p:spTgt spid="19"/>
                                        </p:tgtEl>
                                        <p:attrNameLst>
                                          <p:attrName>ppt_x</p:attrName>
                                        </p:attrNameLst>
                                      </p:cBhvr>
                                      <p:tavLst>
                                        <p:tav tm="0">
                                          <p:val>
                                            <p:strVal val="#ppt_x"/>
                                          </p:val>
                                        </p:tav>
                                        <p:tav tm="100000">
                                          <p:val>
                                            <p:strVal val="#ppt_x"/>
                                          </p:val>
                                        </p:tav>
                                      </p:tavLst>
                                    </p:anim>
                                    <p:anim calcmode="lin" valueType="num">
                                      <p:cBhvr additive="base">
                                        <p:cTn id="71" dur="5000" fill="hold"/>
                                        <p:tgtEl>
                                          <p:spTgt spid="19"/>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5000" fill="hold"/>
                                        <p:tgtEl>
                                          <p:spTgt spid="20"/>
                                        </p:tgtEl>
                                        <p:attrNameLst>
                                          <p:attrName>ppt_x</p:attrName>
                                        </p:attrNameLst>
                                      </p:cBhvr>
                                      <p:tavLst>
                                        <p:tav tm="0">
                                          <p:val>
                                            <p:strVal val="#ppt_x"/>
                                          </p:val>
                                        </p:tav>
                                        <p:tav tm="100000">
                                          <p:val>
                                            <p:strVal val="#ppt_x"/>
                                          </p:val>
                                        </p:tav>
                                      </p:tavLst>
                                    </p:anim>
                                    <p:anim calcmode="lin" valueType="num">
                                      <p:cBhvr additive="base">
                                        <p:cTn id="75" dur="5000" fill="hold"/>
                                        <p:tgtEl>
                                          <p:spTgt spid="20"/>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5000" fill="hold"/>
                                        <p:tgtEl>
                                          <p:spTgt spid="21"/>
                                        </p:tgtEl>
                                        <p:attrNameLst>
                                          <p:attrName>ppt_x</p:attrName>
                                        </p:attrNameLst>
                                      </p:cBhvr>
                                      <p:tavLst>
                                        <p:tav tm="0">
                                          <p:val>
                                            <p:strVal val="#ppt_x"/>
                                          </p:val>
                                        </p:tav>
                                        <p:tav tm="100000">
                                          <p:val>
                                            <p:strVal val="#ppt_x"/>
                                          </p:val>
                                        </p:tav>
                                      </p:tavLst>
                                    </p:anim>
                                    <p:anim calcmode="lin" valueType="num">
                                      <p:cBhvr additive="base">
                                        <p:cTn id="79" dur="5000" fill="hold"/>
                                        <p:tgtEl>
                                          <p:spTgt spid="21"/>
                                        </p:tgtEl>
                                        <p:attrNameLst>
                                          <p:attrName>ppt_y</p:attrName>
                                        </p:attrNameLst>
                                      </p:cBhvr>
                                      <p:tavLst>
                                        <p:tav tm="0">
                                          <p:val>
                                            <p:strVal val="1+#ppt_h/2"/>
                                          </p:val>
                                        </p:tav>
                                        <p:tav tm="100000">
                                          <p:val>
                                            <p:strVal val="#ppt_y"/>
                                          </p:val>
                                        </p:tav>
                                      </p:tavLst>
                                    </p:anim>
                                  </p:childTnLst>
                                </p:cTn>
                              </p:par>
                              <p:par>
                                <p:cTn id="80" presetID="2" presetClass="entr" presetSubtype="12" fill="hold" grpId="1"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additive="base">
                                        <p:cTn id="82" dur="5000" fill="hold"/>
                                        <p:tgtEl>
                                          <p:spTgt spid="4"/>
                                        </p:tgtEl>
                                        <p:attrNameLst>
                                          <p:attrName>ppt_x</p:attrName>
                                        </p:attrNameLst>
                                      </p:cBhvr>
                                      <p:tavLst>
                                        <p:tav tm="0">
                                          <p:val>
                                            <p:strVal val="0-#ppt_w/2"/>
                                          </p:val>
                                        </p:tav>
                                        <p:tav tm="100000">
                                          <p:val>
                                            <p:strVal val="#ppt_x"/>
                                          </p:val>
                                        </p:tav>
                                      </p:tavLst>
                                    </p:anim>
                                    <p:anim calcmode="lin" valueType="num">
                                      <p:cBhvr additive="base">
                                        <p:cTn id="83" dur="5000" fill="hold"/>
                                        <p:tgtEl>
                                          <p:spTgt spid="4"/>
                                        </p:tgtEl>
                                        <p:attrNameLst>
                                          <p:attrName>ppt_y</p:attrName>
                                        </p:attrNameLst>
                                      </p:cBhvr>
                                      <p:tavLst>
                                        <p:tav tm="0">
                                          <p:val>
                                            <p:strVal val="1+#ppt_h/2"/>
                                          </p:val>
                                        </p:tav>
                                        <p:tav tm="100000">
                                          <p:val>
                                            <p:strVal val="#ppt_y"/>
                                          </p:val>
                                        </p:tav>
                                      </p:tavLst>
                                    </p:anim>
                                  </p:childTnLst>
                                </p:cTn>
                              </p:par>
                              <p:par>
                                <p:cTn id="84" presetID="2" presetClass="entr" presetSubtype="12"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additive="base">
                                        <p:cTn id="86" dur="5000" fill="hold"/>
                                        <p:tgtEl>
                                          <p:spTgt spid="6"/>
                                        </p:tgtEl>
                                        <p:attrNameLst>
                                          <p:attrName>ppt_x</p:attrName>
                                        </p:attrNameLst>
                                      </p:cBhvr>
                                      <p:tavLst>
                                        <p:tav tm="0">
                                          <p:val>
                                            <p:strVal val="0-#ppt_w/2"/>
                                          </p:val>
                                        </p:tav>
                                        <p:tav tm="100000">
                                          <p:val>
                                            <p:strVal val="#ppt_x"/>
                                          </p:val>
                                        </p:tav>
                                      </p:tavLst>
                                    </p:anim>
                                    <p:anim calcmode="lin" valueType="num">
                                      <p:cBhvr additive="base">
                                        <p:cTn id="87" dur="5000" fill="hold"/>
                                        <p:tgtEl>
                                          <p:spTgt spid="6"/>
                                        </p:tgtEl>
                                        <p:attrNameLst>
                                          <p:attrName>ppt_y</p:attrName>
                                        </p:attrNameLst>
                                      </p:cBhvr>
                                      <p:tavLst>
                                        <p:tav tm="0">
                                          <p:val>
                                            <p:strVal val="1+#ppt_h/2"/>
                                          </p:val>
                                        </p:tav>
                                        <p:tav tm="100000">
                                          <p:val>
                                            <p:strVal val="#ppt_y"/>
                                          </p:val>
                                        </p:tav>
                                      </p:tavLst>
                                    </p:anim>
                                  </p:childTnLst>
                                </p:cTn>
                              </p:par>
                              <p:par>
                                <p:cTn id="88" presetID="2" presetClass="entr" presetSubtype="12" fill="hold" grpId="1" nodeType="withEffect">
                                  <p:stCondLst>
                                    <p:cond delay="0"/>
                                  </p:stCondLst>
                                  <p:childTnLst>
                                    <p:set>
                                      <p:cBhvr>
                                        <p:cTn id="89" dur="1" fill="hold">
                                          <p:stCondLst>
                                            <p:cond delay="0"/>
                                          </p:stCondLst>
                                        </p:cTn>
                                        <p:tgtEl>
                                          <p:spTgt spid="8"/>
                                        </p:tgtEl>
                                        <p:attrNameLst>
                                          <p:attrName>style.visibility</p:attrName>
                                        </p:attrNameLst>
                                      </p:cBhvr>
                                      <p:to>
                                        <p:strVal val="visible"/>
                                      </p:to>
                                    </p:set>
                                    <p:anim calcmode="lin" valueType="num">
                                      <p:cBhvr additive="base">
                                        <p:cTn id="90" dur="5000" fill="hold"/>
                                        <p:tgtEl>
                                          <p:spTgt spid="8"/>
                                        </p:tgtEl>
                                        <p:attrNameLst>
                                          <p:attrName>ppt_x</p:attrName>
                                        </p:attrNameLst>
                                      </p:cBhvr>
                                      <p:tavLst>
                                        <p:tav tm="0">
                                          <p:val>
                                            <p:strVal val="0-#ppt_w/2"/>
                                          </p:val>
                                        </p:tav>
                                        <p:tav tm="100000">
                                          <p:val>
                                            <p:strVal val="#ppt_x"/>
                                          </p:val>
                                        </p:tav>
                                      </p:tavLst>
                                    </p:anim>
                                    <p:anim calcmode="lin" valueType="num">
                                      <p:cBhvr additive="base">
                                        <p:cTn id="91" dur="5000" fill="hold"/>
                                        <p:tgtEl>
                                          <p:spTgt spid="8"/>
                                        </p:tgtEl>
                                        <p:attrNameLst>
                                          <p:attrName>ppt_y</p:attrName>
                                        </p:attrNameLst>
                                      </p:cBhvr>
                                      <p:tavLst>
                                        <p:tav tm="0">
                                          <p:val>
                                            <p:strVal val="1+#ppt_h/2"/>
                                          </p:val>
                                        </p:tav>
                                        <p:tav tm="100000">
                                          <p:val>
                                            <p:strVal val="#ppt_y"/>
                                          </p:val>
                                        </p:tav>
                                      </p:tavLst>
                                    </p:anim>
                                  </p:childTnLst>
                                </p:cTn>
                              </p:par>
                              <p:par>
                                <p:cTn id="92" presetID="2" presetClass="entr" presetSubtype="12" fill="hold" grpId="1"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additive="base">
                                        <p:cTn id="94" dur="5000" fill="hold"/>
                                        <p:tgtEl>
                                          <p:spTgt spid="10"/>
                                        </p:tgtEl>
                                        <p:attrNameLst>
                                          <p:attrName>ppt_x</p:attrName>
                                        </p:attrNameLst>
                                      </p:cBhvr>
                                      <p:tavLst>
                                        <p:tav tm="0">
                                          <p:val>
                                            <p:strVal val="0-#ppt_w/2"/>
                                          </p:val>
                                        </p:tav>
                                        <p:tav tm="100000">
                                          <p:val>
                                            <p:strVal val="#ppt_x"/>
                                          </p:val>
                                        </p:tav>
                                      </p:tavLst>
                                    </p:anim>
                                    <p:anim calcmode="lin" valueType="num">
                                      <p:cBhvr additive="base">
                                        <p:cTn id="95" dur="5000" fill="hold"/>
                                        <p:tgtEl>
                                          <p:spTgt spid="10"/>
                                        </p:tgtEl>
                                        <p:attrNameLst>
                                          <p:attrName>ppt_y</p:attrName>
                                        </p:attrNameLst>
                                      </p:cBhvr>
                                      <p:tavLst>
                                        <p:tav tm="0">
                                          <p:val>
                                            <p:strVal val="1+#ppt_h/2"/>
                                          </p:val>
                                        </p:tav>
                                        <p:tav tm="100000">
                                          <p:val>
                                            <p:strVal val="#ppt_y"/>
                                          </p:val>
                                        </p:tav>
                                      </p:tavLst>
                                    </p:anim>
                                  </p:childTnLst>
                                </p:cTn>
                              </p:par>
                              <p:par>
                                <p:cTn id="96" presetID="2" presetClass="entr" presetSubtype="12"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additive="base">
                                        <p:cTn id="98" dur="5000" fill="hold"/>
                                        <p:tgtEl>
                                          <p:spTgt spid="12"/>
                                        </p:tgtEl>
                                        <p:attrNameLst>
                                          <p:attrName>ppt_x</p:attrName>
                                        </p:attrNameLst>
                                      </p:cBhvr>
                                      <p:tavLst>
                                        <p:tav tm="0">
                                          <p:val>
                                            <p:strVal val="0-#ppt_w/2"/>
                                          </p:val>
                                        </p:tav>
                                        <p:tav tm="100000">
                                          <p:val>
                                            <p:strVal val="#ppt_x"/>
                                          </p:val>
                                        </p:tav>
                                      </p:tavLst>
                                    </p:anim>
                                    <p:anim calcmode="lin" valueType="num">
                                      <p:cBhvr additive="base">
                                        <p:cTn id="99" dur="5000" fill="hold"/>
                                        <p:tgtEl>
                                          <p:spTgt spid="12"/>
                                        </p:tgtEl>
                                        <p:attrNameLst>
                                          <p:attrName>ppt_y</p:attrName>
                                        </p:attrNameLst>
                                      </p:cBhvr>
                                      <p:tavLst>
                                        <p:tav tm="0">
                                          <p:val>
                                            <p:strVal val="1+#ppt_h/2"/>
                                          </p:val>
                                        </p:tav>
                                        <p:tav tm="100000">
                                          <p:val>
                                            <p:strVal val="#ppt_y"/>
                                          </p:val>
                                        </p:tav>
                                      </p:tavLst>
                                    </p:anim>
                                  </p:childTnLst>
                                </p:cTn>
                              </p:par>
                              <p:par>
                                <p:cTn id="100" presetID="2" presetClass="entr" presetSubtype="12" fill="hold" grpId="1"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additive="base">
                                        <p:cTn id="102" dur="5000" fill="hold"/>
                                        <p:tgtEl>
                                          <p:spTgt spid="14"/>
                                        </p:tgtEl>
                                        <p:attrNameLst>
                                          <p:attrName>ppt_x</p:attrName>
                                        </p:attrNameLst>
                                      </p:cBhvr>
                                      <p:tavLst>
                                        <p:tav tm="0">
                                          <p:val>
                                            <p:strVal val="0-#ppt_w/2"/>
                                          </p:val>
                                        </p:tav>
                                        <p:tav tm="100000">
                                          <p:val>
                                            <p:strVal val="#ppt_x"/>
                                          </p:val>
                                        </p:tav>
                                      </p:tavLst>
                                    </p:anim>
                                    <p:anim calcmode="lin" valueType="num">
                                      <p:cBhvr additive="base">
                                        <p:cTn id="103" dur="5000" fill="hold"/>
                                        <p:tgtEl>
                                          <p:spTgt spid="14"/>
                                        </p:tgtEl>
                                        <p:attrNameLst>
                                          <p:attrName>ppt_y</p:attrName>
                                        </p:attrNameLst>
                                      </p:cBhvr>
                                      <p:tavLst>
                                        <p:tav tm="0">
                                          <p:val>
                                            <p:strVal val="1+#ppt_h/2"/>
                                          </p:val>
                                        </p:tav>
                                        <p:tav tm="100000">
                                          <p:val>
                                            <p:strVal val="#ppt_y"/>
                                          </p:val>
                                        </p:tav>
                                      </p:tavLst>
                                    </p:anim>
                                  </p:childTnLst>
                                </p:cTn>
                              </p:par>
                              <p:par>
                                <p:cTn id="104" presetID="2" presetClass="entr" presetSubtype="12" fill="hold" grpId="1" nodeType="withEffect">
                                  <p:stCondLst>
                                    <p:cond delay="0"/>
                                  </p:stCondLst>
                                  <p:childTnLst>
                                    <p:set>
                                      <p:cBhvr>
                                        <p:cTn id="105" dur="1" fill="hold">
                                          <p:stCondLst>
                                            <p:cond delay="0"/>
                                          </p:stCondLst>
                                        </p:cTn>
                                        <p:tgtEl>
                                          <p:spTgt spid="16"/>
                                        </p:tgtEl>
                                        <p:attrNameLst>
                                          <p:attrName>style.visibility</p:attrName>
                                        </p:attrNameLst>
                                      </p:cBhvr>
                                      <p:to>
                                        <p:strVal val="visible"/>
                                      </p:to>
                                    </p:set>
                                    <p:anim calcmode="lin" valueType="num">
                                      <p:cBhvr additive="base">
                                        <p:cTn id="106" dur="5000" fill="hold"/>
                                        <p:tgtEl>
                                          <p:spTgt spid="16"/>
                                        </p:tgtEl>
                                        <p:attrNameLst>
                                          <p:attrName>ppt_x</p:attrName>
                                        </p:attrNameLst>
                                      </p:cBhvr>
                                      <p:tavLst>
                                        <p:tav tm="0">
                                          <p:val>
                                            <p:strVal val="0-#ppt_w/2"/>
                                          </p:val>
                                        </p:tav>
                                        <p:tav tm="100000">
                                          <p:val>
                                            <p:strVal val="#ppt_x"/>
                                          </p:val>
                                        </p:tav>
                                      </p:tavLst>
                                    </p:anim>
                                    <p:anim calcmode="lin" valueType="num">
                                      <p:cBhvr additive="base">
                                        <p:cTn id="107" dur="5000" fill="hold"/>
                                        <p:tgtEl>
                                          <p:spTgt spid="16"/>
                                        </p:tgtEl>
                                        <p:attrNameLst>
                                          <p:attrName>ppt_y</p:attrName>
                                        </p:attrNameLst>
                                      </p:cBhvr>
                                      <p:tavLst>
                                        <p:tav tm="0">
                                          <p:val>
                                            <p:strVal val="1+#ppt_h/2"/>
                                          </p:val>
                                        </p:tav>
                                        <p:tav tm="100000">
                                          <p:val>
                                            <p:strVal val="#ppt_y"/>
                                          </p:val>
                                        </p:tav>
                                      </p:tavLst>
                                    </p:anim>
                                  </p:childTnLst>
                                </p:cTn>
                              </p:par>
                              <p:par>
                                <p:cTn id="108" presetID="2" presetClass="entr" presetSubtype="12" fill="hold" grpId="1" nodeType="withEffect">
                                  <p:stCondLst>
                                    <p:cond delay="0"/>
                                  </p:stCondLst>
                                  <p:childTnLst>
                                    <p:set>
                                      <p:cBhvr>
                                        <p:cTn id="109" dur="1" fill="hold">
                                          <p:stCondLst>
                                            <p:cond delay="0"/>
                                          </p:stCondLst>
                                        </p:cTn>
                                        <p:tgtEl>
                                          <p:spTgt spid="18"/>
                                        </p:tgtEl>
                                        <p:attrNameLst>
                                          <p:attrName>style.visibility</p:attrName>
                                        </p:attrNameLst>
                                      </p:cBhvr>
                                      <p:to>
                                        <p:strVal val="visible"/>
                                      </p:to>
                                    </p:set>
                                    <p:anim calcmode="lin" valueType="num">
                                      <p:cBhvr additive="base">
                                        <p:cTn id="110" dur="5000" fill="hold"/>
                                        <p:tgtEl>
                                          <p:spTgt spid="18"/>
                                        </p:tgtEl>
                                        <p:attrNameLst>
                                          <p:attrName>ppt_x</p:attrName>
                                        </p:attrNameLst>
                                      </p:cBhvr>
                                      <p:tavLst>
                                        <p:tav tm="0">
                                          <p:val>
                                            <p:strVal val="0-#ppt_w/2"/>
                                          </p:val>
                                        </p:tav>
                                        <p:tav tm="100000">
                                          <p:val>
                                            <p:strVal val="#ppt_x"/>
                                          </p:val>
                                        </p:tav>
                                      </p:tavLst>
                                    </p:anim>
                                    <p:anim calcmode="lin" valueType="num">
                                      <p:cBhvr additive="base">
                                        <p:cTn id="111" dur="5000" fill="hold"/>
                                        <p:tgtEl>
                                          <p:spTgt spid="18"/>
                                        </p:tgtEl>
                                        <p:attrNameLst>
                                          <p:attrName>ppt_y</p:attrName>
                                        </p:attrNameLst>
                                      </p:cBhvr>
                                      <p:tavLst>
                                        <p:tav tm="0">
                                          <p:val>
                                            <p:strVal val="1+#ppt_h/2"/>
                                          </p:val>
                                        </p:tav>
                                        <p:tav tm="100000">
                                          <p:val>
                                            <p:strVal val="#ppt_y"/>
                                          </p:val>
                                        </p:tav>
                                      </p:tavLst>
                                    </p:anim>
                                  </p:childTnLst>
                                </p:cTn>
                              </p:par>
                              <p:par>
                                <p:cTn id="112" presetID="2" presetClass="entr" presetSubtype="12" fill="hold" grpId="1" nodeType="withEffect">
                                  <p:stCondLst>
                                    <p:cond delay="0"/>
                                  </p:stCondLst>
                                  <p:childTnLst>
                                    <p:set>
                                      <p:cBhvr>
                                        <p:cTn id="113" dur="1" fill="hold">
                                          <p:stCondLst>
                                            <p:cond delay="0"/>
                                          </p:stCondLst>
                                        </p:cTn>
                                        <p:tgtEl>
                                          <p:spTgt spid="20"/>
                                        </p:tgtEl>
                                        <p:attrNameLst>
                                          <p:attrName>style.visibility</p:attrName>
                                        </p:attrNameLst>
                                      </p:cBhvr>
                                      <p:to>
                                        <p:strVal val="visible"/>
                                      </p:to>
                                    </p:set>
                                    <p:anim calcmode="lin" valueType="num">
                                      <p:cBhvr additive="base">
                                        <p:cTn id="114" dur="5000" fill="hold"/>
                                        <p:tgtEl>
                                          <p:spTgt spid="20"/>
                                        </p:tgtEl>
                                        <p:attrNameLst>
                                          <p:attrName>ppt_x</p:attrName>
                                        </p:attrNameLst>
                                      </p:cBhvr>
                                      <p:tavLst>
                                        <p:tav tm="0">
                                          <p:val>
                                            <p:strVal val="0-#ppt_w/2"/>
                                          </p:val>
                                        </p:tav>
                                        <p:tav tm="100000">
                                          <p:val>
                                            <p:strVal val="#ppt_x"/>
                                          </p:val>
                                        </p:tav>
                                      </p:tavLst>
                                    </p:anim>
                                    <p:anim calcmode="lin" valueType="num">
                                      <p:cBhvr additive="base">
                                        <p:cTn id="115" dur="5000" fill="hold"/>
                                        <p:tgtEl>
                                          <p:spTgt spid="20"/>
                                        </p:tgtEl>
                                        <p:attrNameLst>
                                          <p:attrName>ppt_y</p:attrName>
                                        </p:attrNameLst>
                                      </p:cBhvr>
                                      <p:tavLst>
                                        <p:tav tm="0">
                                          <p:val>
                                            <p:strVal val="1+#ppt_h/2"/>
                                          </p:val>
                                        </p:tav>
                                        <p:tav tm="100000">
                                          <p:val>
                                            <p:strVal val="#ppt_y"/>
                                          </p:val>
                                        </p:tav>
                                      </p:tavLst>
                                    </p:anim>
                                  </p:childTnLst>
                                </p:cTn>
                              </p:par>
                              <p:par>
                                <p:cTn id="116" presetID="2" presetClass="entr" presetSubtype="6" fill="hold" grpId="1" nodeType="withEffect">
                                  <p:stCondLst>
                                    <p:cond delay="0"/>
                                  </p:stCondLst>
                                  <p:childTnLst>
                                    <p:set>
                                      <p:cBhvr>
                                        <p:cTn id="117" dur="1" fill="hold">
                                          <p:stCondLst>
                                            <p:cond delay="0"/>
                                          </p:stCondLst>
                                        </p:cTn>
                                        <p:tgtEl>
                                          <p:spTgt spid="5"/>
                                        </p:tgtEl>
                                        <p:attrNameLst>
                                          <p:attrName>style.visibility</p:attrName>
                                        </p:attrNameLst>
                                      </p:cBhvr>
                                      <p:to>
                                        <p:strVal val="visible"/>
                                      </p:to>
                                    </p:set>
                                    <p:anim calcmode="lin" valueType="num">
                                      <p:cBhvr additive="base">
                                        <p:cTn id="118" dur="5000" fill="hold"/>
                                        <p:tgtEl>
                                          <p:spTgt spid="5"/>
                                        </p:tgtEl>
                                        <p:attrNameLst>
                                          <p:attrName>ppt_x</p:attrName>
                                        </p:attrNameLst>
                                      </p:cBhvr>
                                      <p:tavLst>
                                        <p:tav tm="0">
                                          <p:val>
                                            <p:strVal val="1+#ppt_w/2"/>
                                          </p:val>
                                        </p:tav>
                                        <p:tav tm="100000">
                                          <p:val>
                                            <p:strVal val="#ppt_x"/>
                                          </p:val>
                                        </p:tav>
                                      </p:tavLst>
                                    </p:anim>
                                    <p:anim calcmode="lin" valueType="num">
                                      <p:cBhvr additive="base">
                                        <p:cTn id="119" dur="5000" fill="hold"/>
                                        <p:tgtEl>
                                          <p:spTgt spid="5"/>
                                        </p:tgtEl>
                                        <p:attrNameLst>
                                          <p:attrName>ppt_y</p:attrName>
                                        </p:attrNameLst>
                                      </p:cBhvr>
                                      <p:tavLst>
                                        <p:tav tm="0">
                                          <p:val>
                                            <p:strVal val="1+#ppt_h/2"/>
                                          </p:val>
                                        </p:tav>
                                        <p:tav tm="100000">
                                          <p:val>
                                            <p:strVal val="#ppt_y"/>
                                          </p:val>
                                        </p:tav>
                                      </p:tavLst>
                                    </p:anim>
                                  </p:childTnLst>
                                </p:cTn>
                              </p:par>
                              <p:par>
                                <p:cTn id="120" presetID="2" presetClass="entr" presetSubtype="6" fill="hold" grpId="1" nodeType="withEffect">
                                  <p:stCondLst>
                                    <p:cond delay="0"/>
                                  </p:stCondLst>
                                  <p:childTnLst>
                                    <p:set>
                                      <p:cBhvr>
                                        <p:cTn id="121" dur="1" fill="hold">
                                          <p:stCondLst>
                                            <p:cond delay="0"/>
                                          </p:stCondLst>
                                        </p:cTn>
                                        <p:tgtEl>
                                          <p:spTgt spid="7"/>
                                        </p:tgtEl>
                                        <p:attrNameLst>
                                          <p:attrName>style.visibility</p:attrName>
                                        </p:attrNameLst>
                                      </p:cBhvr>
                                      <p:to>
                                        <p:strVal val="visible"/>
                                      </p:to>
                                    </p:set>
                                    <p:anim calcmode="lin" valueType="num">
                                      <p:cBhvr additive="base">
                                        <p:cTn id="122" dur="5000" fill="hold"/>
                                        <p:tgtEl>
                                          <p:spTgt spid="7"/>
                                        </p:tgtEl>
                                        <p:attrNameLst>
                                          <p:attrName>ppt_x</p:attrName>
                                        </p:attrNameLst>
                                      </p:cBhvr>
                                      <p:tavLst>
                                        <p:tav tm="0">
                                          <p:val>
                                            <p:strVal val="1+#ppt_w/2"/>
                                          </p:val>
                                        </p:tav>
                                        <p:tav tm="100000">
                                          <p:val>
                                            <p:strVal val="#ppt_x"/>
                                          </p:val>
                                        </p:tav>
                                      </p:tavLst>
                                    </p:anim>
                                    <p:anim calcmode="lin" valueType="num">
                                      <p:cBhvr additive="base">
                                        <p:cTn id="123" dur="5000" fill="hold"/>
                                        <p:tgtEl>
                                          <p:spTgt spid="7"/>
                                        </p:tgtEl>
                                        <p:attrNameLst>
                                          <p:attrName>ppt_y</p:attrName>
                                        </p:attrNameLst>
                                      </p:cBhvr>
                                      <p:tavLst>
                                        <p:tav tm="0">
                                          <p:val>
                                            <p:strVal val="1+#ppt_h/2"/>
                                          </p:val>
                                        </p:tav>
                                        <p:tav tm="100000">
                                          <p:val>
                                            <p:strVal val="#ppt_y"/>
                                          </p:val>
                                        </p:tav>
                                      </p:tavLst>
                                    </p:anim>
                                  </p:childTnLst>
                                </p:cTn>
                              </p:par>
                              <p:par>
                                <p:cTn id="124" presetID="2" presetClass="entr" presetSubtype="6" fill="hold" grpId="1" nodeType="withEffect">
                                  <p:stCondLst>
                                    <p:cond delay="0"/>
                                  </p:stCondLst>
                                  <p:childTnLst>
                                    <p:set>
                                      <p:cBhvr>
                                        <p:cTn id="125" dur="1" fill="hold">
                                          <p:stCondLst>
                                            <p:cond delay="0"/>
                                          </p:stCondLst>
                                        </p:cTn>
                                        <p:tgtEl>
                                          <p:spTgt spid="9"/>
                                        </p:tgtEl>
                                        <p:attrNameLst>
                                          <p:attrName>style.visibility</p:attrName>
                                        </p:attrNameLst>
                                      </p:cBhvr>
                                      <p:to>
                                        <p:strVal val="visible"/>
                                      </p:to>
                                    </p:set>
                                    <p:anim calcmode="lin" valueType="num">
                                      <p:cBhvr additive="base">
                                        <p:cTn id="126" dur="5000" fill="hold"/>
                                        <p:tgtEl>
                                          <p:spTgt spid="9"/>
                                        </p:tgtEl>
                                        <p:attrNameLst>
                                          <p:attrName>ppt_x</p:attrName>
                                        </p:attrNameLst>
                                      </p:cBhvr>
                                      <p:tavLst>
                                        <p:tav tm="0">
                                          <p:val>
                                            <p:strVal val="1+#ppt_w/2"/>
                                          </p:val>
                                        </p:tav>
                                        <p:tav tm="100000">
                                          <p:val>
                                            <p:strVal val="#ppt_x"/>
                                          </p:val>
                                        </p:tav>
                                      </p:tavLst>
                                    </p:anim>
                                    <p:anim calcmode="lin" valueType="num">
                                      <p:cBhvr additive="base">
                                        <p:cTn id="127" dur="5000" fill="hold"/>
                                        <p:tgtEl>
                                          <p:spTgt spid="9"/>
                                        </p:tgtEl>
                                        <p:attrNameLst>
                                          <p:attrName>ppt_y</p:attrName>
                                        </p:attrNameLst>
                                      </p:cBhvr>
                                      <p:tavLst>
                                        <p:tav tm="0">
                                          <p:val>
                                            <p:strVal val="1+#ppt_h/2"/>
                                          </p:val>
                                        </p:tav>
                                        <p:tav tm="100000">
                                          <p:val>
                                            <p:strVal val="#ppt_y"/>
                                          </p:val>
                                        </p:tav>
                                      </p:tavLst>
                                    </p:anim>
                                  </p:childTnLst>
                                </p:cTn>
                              </p:par>
                              <p:par>
                                <p:cTn id="128" presetID="2" presetClass="entr" presetSubtype="6" fill="hold" grpId="1" nodeType="withEffect">
                                  <p:stCondLst>
                                    <p:cond delay="0"/>
                                  </p:stCondLst>
                                  <p:childTnLst>
                                    <p:set>
                                      <p:cBhvr>
                                        <p:cTn id="129" dur="1" fill="hold">
                                          <p:stCondLst>
                                            <p:cond delay="0"/>
                                          </p:stCondLst>
                                        </p:cTn>
                                        <p:tgtEl>
                                          <p:spTgt spid="11"/>
                                        </p:tgtEl>
                                        <p:attrNameLst>
                                          <p:attrName>style.visibility</p:attrName>
                                        </p:attrNameLst>
                                      </p:cBhvr>
                                      <p:to>
                                        <p:strVal val="visible"/>
                                      </p:to>
                                    </p:set>
                                    <p:anim calcmode="lin" valueType="num">
                                      <p:cBhvr additive="base">
                                        <p:cTn id="130" dur="5000" fill="hold"/>
                                        <p:tgtEl>
                                          <p:spTgt spid="11"/>
                                        </p:tgtEl>
                                        <p:attrNameLst>
                                          <p:attrName>ppt_x</p:attrName>
                                        </p:attrNameLst>
                                      </p:cBhvr>
                                      <p:tavLst>
                                        <p:tav tm="0">
                                          <p:val>
                                            <p:strVal val="1+#ppt_w/2"/>
                                          </p:val>
                                        </p:tav>
                                        <p:tav tm="100000">
                                          <p:val>
                                            <p:strVal val="#ppt_x"/>
                                          </p:val>
                                        </p:tav>
                                      </p:tavLst>
                                    </p:anim>
                                    <p:anim calcmode="lin" valueType="num">
                                      <p:cBhvr additive="base">
                                        <p:cTn id="131" dur="5000" fill="hold"/>
                                        <p:tgtEl>
                                          <p:spTgt spid="11"/>
                                        </p:tgtEl>
                                        <p:attrNameLst>
                                          <p:attrName>ppt_y</p:attrName>
                                        </p:attrNameLst>
                                      </p:cBhvr>
                                      <p:tavLst>
                                        <p:tav tm="0">
                                          <p:val>
                                            <p:strVal val="1+#ppt_h/2"/>
                                          </p:val>
                                        </p:tav>
                                        <p:tav tm="100000">
                                          <p:val>
                                            <p:strVal val="#ppt_y"/>
                                          </p:val>
                                        </p:tav>
                                      </p:tavLst>
                                    </p:anim>
                                  </p:childTnLst>
                                </p:cTn>
                              </p:par>
                              <p:par>
                                <p:cTn id="132" presetID="2" presetClass="entr" presetSubtype="6" fill="hold" grpId="1" nodeType="withEffect">
                                  <p:stCondLst>
                                    <p:cond delay="0"/>
                                  </p:stCondLst>
                                  <p:childTnLst>
                                    <p:set>
                                      <p:cBhvr>
                                        <p:cTn id="133" dur="1" fill="hold">
                                          <p:stCondLst>
                                            <p:cond delay="0"/>
                                          </p:stCondLst>
                                        </p:cTn>
                                        <p:tgtEl>
                                          <p:spTgt spid="13"/>
                                        </p:tgtEl>
                                        <p:attrNameLst>
                                          <p:attrName>style.visibility</p:attrName>
                                        </p:attrNameLst>
                                      </p:cBhvr>
                                      <p:to>
                                        <p:strVal val="visible"/>
                                      </p:to>
                                    </p:set>
                                    <p:anim calcmode="lin" valueType="num">
                                      <p:cBhvr additive="base">
                                        <p:cTn id="134" dur="5000" fill="hold"/>
                                        <p:tgtEl>
                                          <p:spTgt spid="13"/>
                                        </p:tgtEl>
                                        <p:attrNameLst>
                                          <p:attrName>ppt_x</p:attrName>
                                        </p:attrNameLst>
                                      </p:cBhvr>
                                      <p:tavLst>
                                        <p:tav tm="0">
                                          <p:val>
                                            <p:strVal val="1+#ppt_w/2"/>
                                          </p:val>
                                        </p:tav>
                                        <p:tav tm="100000">
                                          <p:val>
                                            <p:strVal val="#ppt_x"/>
                                          </p:val>
                                        </p:tav>
                                      </p:tavLst>
                                    </p:anim>
                                    <p:anim calcmode="lin" valueType="num">
                                      <p:cBhvr additive="base">
                                        <p:cTn id="135" dur="5000" fill="hold"/>
                                        <p:tgtEl>
                                          <p:spTgt spid="13"/>
                                        </p:tgtEl>
                                        <p:attrNameLst>
                                          <p:attrName>ppt_y</p:attrName>
                                        </p:attrNameLst>
                                      </p:cBhvr>
                                      <p:tavLst>
                                        <p:tav tm="0">
                                          <p:val>
                                            <p:strVal val="1+#ppt_h/2"/>
                                          </p:val>
                                        </p:tav>
                                        <p:tav tm="100000">
                                          <p:val>
                                            <p:strVal val="#ppt_y"/>
                                          </p:val>
                                        </p:tav>
                                      </p:tavLst>
                                    </p:anim>
                                  </p:childTnLst>
                                </p:cTn>
                              </p:par>
                              <p:par>
                                <p:cTn id="136" presetID="2" presetClass="entr" presetSubtype="6" fill="hold" grpId="1" nodeType="withEffect">
                                  <p:stCondLst>
                                    <p:cond delay="0"/>
                                  </p:stCondLst>
                                  <p:childTnLst>
                                    <p:set>
                                      <p:cBhvr>
                                        <p:cTn id="137" dur="1" fill="hold">
                                          <p:stCondLst>
                                            <p:cond delay="0"/>
                                          </p:stCondLst>
                                        </p:cTn>
                                        <p:tgtEl>
                                          <p:spTgt spid="15"/>
                                        </p:tgtEl>
                                        <p:attrNameLst>
                                          <p:attrName>style.visibility</p:attrName>
                                        </p:attrNameLst>
                                      </p:cBhvr>
                                      <p:to>
                                        <p:strVal val="visible"/>
                                      </p:to>
                                    </p:set>
                                    <p:anim calcmode="lin" valueType="num">
                                      <p:cBhvr additive="base">
                                        <p:cTn id="138" dur="5000" fill="hold"/>
                                        <p:tgtEl>
                                          <p:spTgt spid="15"/>
                                        </p:tgtEl>
                                        <p:attrNameLst>
                                          <p:attrName>ppt_x</p:attrName>
                                        </p:attrNameLst>
                                      </p:cBhvr>
                                      <p:tavLst>
                                        <p:tav tm="0">
                                          <p:val>
                                            <p:strVal val="1+#ppt_w/2"/>
                                          </p:val>
                                        </p:tav>
                                        <p:tav tm="100000">
                                          <p:val>
                                            <p:strVal val="#ppt_x"/>
                                          </p:val>
                                        </p:tav>
                                      </p:tavLst>
                                    </p:anim>
                                    <p:anim calcmode="lin" valueType="num">
                                      <p:cBhvr additive="base">
                                        <p:cTn id="139" dur="5000" fill="hold"/>
                                        <p:tgtEl>
                                          <p:spTgt spid="15"/>
                                        </p:tgtEl>
                                        <p:attrNameLst>
                                          <p:attrName>ppt_y</p:attrName>
                                        </p:attrNameLst>
                                      </p:cBhvr>
                                      <p:tavLst>
                                        <p:tav tm="0">
                                          <p:val>
                                            <p:strVal val="1+#ppt_h/2"/>
                                          </p:val>
                                        </p:tav>
                                        <p:tav tm="100000">
                                          <p:val>
                                            <p:strVal val="#ppt_y"/>
                                          </p:val>
                                        </p:tav>
                                      </p:tavLst>
                                    </p:anim>
                                  </p:childTnLst>
                                </p:cTn>
                              </p:par>
                              <p:par>
                                <p:cTn id="140" presetID="2" presetClass="entr" presetSubtype="6" fill="hold" grpId="1" nodeType="withEffect">
                                  <p:stCondLst>
                                    <p:cond delay="0"/>
                                  </p:stCondLst>
                                  <p:childTnLst>
                                    <p:set>
                                      <p:cBhvr>
                                        <p:cTn id="141" dur="1" fill="hold">
                                          <p:stCondLst>
                                            <p:cond delay="0"/>
                                          </p:stCondLst>
                                        </p:cTn>
                                        <p:tgtEl>
                                          <p:spTgt spid="17"/>
                                        </p:tgtEl>
                                        <p:attrNameLst>
                                          <p:attrName>style.visibility</p:attrName>
                                        </p:attrNameLst>
                                      </p:cBhvr>
                                      <p:to>
                                        <p:strVal val="visible"/>
                                      </p:to>
                                    </p:set>
                                    <p:anim calcmode="lin" valueType="num">
                                      <p:cBhvr additive="base">
                                        <p:cTn id="142" dur="5000" fill="hold"/>
                                        <p:tgtEl>
                                          <p:spTgt spid="17"/>
                                        </p:tgtEl>
                                        <p:attrNameLst>
                                          <p:attrName>ppt_x</p:attrName>
                                        </p:attrNameLst>
                                      </p:cBhvr>
                                      <p:tavLst>
                                        <p:tav tm="0">
                                          <p:val>
                                            <p:strVal val="1+#ppt_w/2"/>
                                          </p:val>
                                        </p:tav>
                                        <p:tav tm="100000">
                                          <p:val>
                                            <p:strVal val="#ppt_x"/>
                                          </p:val>
                                        </p:tav>
                                      </p:tavLst>
                                    </p:anim>
                                    <p:anim calcmode="lin" valueType="num">
                                      <p:cBhvr additive="base">
                                        <p:cTn id="143" dur="5000" fill="hold"/>
                                        <p:tgtEl>
                                          <p:spTgt spid="17"/>
                                        </p:tgtEl>
                                        <p:attrNameLst>
                                          <p:attrName>ppt_y</p:attrName>
                                        </p:attrNameLst>
                                      </p:cBhvr>
                                      <p:tavLst>
                                        <p:tav tm="0">
                                          <p:val>
                                            <p:strVal val="1+#ppt_h/2"/>
                                          </p:val>
                                        </p:tav>
                                        <p:tav tm="100000">
                                          <p:val>
                                            <p:strVal val="#ppt_y"/>
                                          </p:val>
                                        </p:tav>
                                      </p:tavLst>
                                    </p:anim>
                                  </p:childTnLst>
                                </p:cTn>
                              </p:par>
                              <p:par>
                                <p:cTn id="144" presetID="2" presetClass="entr" presetSubtype="6" fill="hold" grpId="1"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additive="base">
                                        <p:cTn id="146" dur="5000" fill="hold"/>
                                        <p:tgtEl>
                                          <p:spTgt spid="19"/>
                                        </p:tgtEl>
                                        <p:attrNameLst>
                                          <p:attrName>ppt_x</p:attrName>
                                        </p:attrNameLst>
                                      </p:cBhvr>
                                      <p:tavLst>
                                        <p:tav tm="0">
                                          <p:val>
                                            <p:strVal val="1+#ppt_w/2"/>
                                          </p:val>
                                        </p:tav>
                                        <p:tav tm="100000">
                                          <p:val>
                                            <p:strVal val="#ppt_x"/>
                                          </p:val>
                                        </p:tav>
                                      </p:tavLst>
                                    </p:anim>
                                    <p:anim calcmode="lin" valueType="num">
                                      <p:cBhvr additive="base">
                                        <p:cTn id="147" dur="5000" fill="hold"/>
                                        <p:tgtEl>
                                          <p:spTgt spid="19"/>
                                        </p:tgtEl>
                                        <p:attrNameLst>
                                          <p:attrName>ppt_y</p:attrName>
                                        </p:attrNameLst>
                                      </p:cBhvr>
                                      <p:tavLst>
                                        <p:tav tm="0">
                                          <p:val>
                                            <p:strVal val="1+#ppt_h/2"/>
                                          </p:val>
                                        </p:tav>
                                        <p:tav tm="100000">
                                          <p:val>
                                            <p:strVal val="#ppt_y"/>
                                          </p:val>
                                        </p:tav>
                                      </p:tavLst>
                                    </p:anim>
                                  </p:childTnLst>
                                </p:cTn>
                              </p:par>
                              <p:par>
                                <p:cTn id="148" presetID="2" presetClass="entr" presetSubtype="6" fill="hold" grpId="1" nodeType="withEffect">
                                  <p:stCondLst>
                                    <p:cond delay="0"/>
                                  </p:stCondLst>
                                  <p:childTnLst>
                                    <p:set>
                                      <p:cBhvr>
                                        <p:cTn id="149" dur="1" fill="hold">
                                          <p:stCondLst>
                                            <p:cond delay="0"/>
                                          </p:stCondLst>
                                        </p:cTn>
                                        <p:tgtEl>
                                          <p:spTgt spid="21"/>
                                        </p:tgtEl>
                                        <p:attrNameLst>
                                          <p:attrName>style.visibility</p:attrName>
                                        </p:attrNameLst>
                                      </p:cBhvr>
                                      <p:to>
                                        <p:strVal val="visible"/>
                                      </p:to>
                                    </p:set>
                                    <p:anim calcmode="lin" valueType="num">
                                      <p:cBhvr additive="base">
                                        <p:cTn id="150" dur="5000" fill="hold"/>
                                        <p:tgtEl>
                                          <p:spTgt spid="21"/>
                                        </p:tgtEl>
                                        <p:attrNameLst>
                                          <p:attrName>ppt_x</p:attrName>
                                        </p:attrNameLst>
                                      </p:cBhvr>
                                      <p:tavLst>
                                        <p:tav tm="0">
                                          <p:val>
                                            <p:strVal val="1+#ppt_w/2"/>
                                          </p:val>
                                        </p:tav>
                                        <p:tav tm="100000">
                                          <p:val>
                                            <p:strVal val="#ppt_x"/>
                                          </p:val>
                                        </p:tav>
                                      </p:tavLst>
                                    </p:anim>
                                    <p:anim calcmode="lin" valueType="num">
                                      <p:cBhvr additive="base">
                                        <p:cTn id="151" dur="5000" fill="hold"/>
                                        <p:tgtEl>
                                          <p:spTgt spid="21"/>
                                        </p:tgtEl>
                                        <p:attrNameLst>
                                          <p:attrName>ppt_y</p:attrName>
                                        </p:attrNameLst>
                                      </p:cBhvr>
                                      <p:tavLst>
                                        <p:tav tm="0">
                                          <p:val>
                                            <p:strVal val="1+#ppt_h/2"/>
                                          </p:val>
                                        </p:tav>
                                        <p:tav tm="100000">
                                          <p:val>
                                            <p:strVal val="#ppt_y"/>
                                          </p:val>
                                        </p:tav>
                                      </p:tavLst>
                                    </p:anim>
                                  </p:childTnLst>
                                </p:cTn>
                              </p:par>
                              <p:par>
                                <p:cTn id="152" presetID="8" presetClass="emph" presetSubtype="0" fill="hold" grpId="2" nodeType="withEffect">
                                  <p:stCondLst>
                                    <p:cond delay="0"/>
                                  </p:stCondLst>
                                  <p:childTnLst>
                                    <p:animRot by="21600000">
                                      <p:cBhvr>
                                        <p:cTn id="153" dur="5000" fill="hold"/>
                                        <p:tgtEl>
                                          <p:spTgt spid="4"/>
                                        </p:tgtEl>
                                        <p:attrNameLst>
                                          <p:attrName>r</p:attrName>
                                        </p:attrNameLst>
                                      </p:cBhvr>
                                    </p:animRot>
                                  </p:childTnLst>
                                </p:cTn>
                              </p:par>
                              <p:par>
                                <p:cTn id="154" presetID="8" presetClass="emph" presetSubtype="0" fill="hold" grpId="2" nodeType="withEffect">
                                  <p:stCondLst>
                                    <p:cond delay="0"/>
                                  </p:stCondLst>
                                  <p:childTnLst>
                                    <p:animRot by="21600000">
                                      <p:cBhvr>
                                        <p:cTn id="155" dur="5000" fill="hold"/>
                                        <p:tgtEl>
                                          <p:spTgt spid="6"/>
                                        </p:tgtEl>
                                        <p:attrNameLst>
                                          <p:attrName>r</p:attrName>
                                        </p:attrNameLst>
                                      </p:cBhvr>
                                    </p:animRot>
                                  </p:childTnLst>
                                </p:cTn>
                              </p:par>
                              <p:par>
                                <p:cTn id="156" presetID="8" presetClass="emph" presetSubtype="0" fill="hold" grpId="2" nodeType="withEffect">
                                  <p:stCondLst>
                                    <p:cond delay="0"/>
                                  </p:stCondLst>
                                  <p:childTnLst>
                                    <p:animRot by="21600000">
                                      <p:cBhvr>
                                        <p:cTn id="157" dur="5000" fill="hold"/>
                                        <p:tgtEl>
                                          <p:spTgt spid="8"/>
                                        </p:tgtEl>
                                        <p:attrNameLst>
                                          <p:attrName>r</p:attrName>
                                        </p:attrNameLst>
                                      </p:cBhvr>
                                    </p:animRot>
                                  </p:childTnLst>
                                </p:cTn>
                              </p:par>
                              <p:par>
                                <p:cTn id="158" presetID="8" presetClass="emph" presetSubtype="0" fill="hold" grpId="2" nodeType="withEffect">
                                  <p:stCondLst>
                                    <p:cond delay="0"/>
                                  </p:stCondLst>
                                  <p:childTnLst>
                                    <p:animRot by="21600000">
                                      <p:cBhvr>
                                        <p:cTn id="159" dur="5000" fill="hold"/>
                                        <p:tgtEl>
                                          <p:spTgt spid="10"/>
                                        </p:tgtEl>
                                        <p:attrNameLst>
                                          <p:attrName>r</p:attrName>
                                        </p:attrNameLst>
                                      </p:cBhvr>
                                    </p:animRot>
                                  </p:childTnLst>
                                </p:cTn>
                              </p:par>
                              <p:par>
                                <p:cTn id="160" presetID="8" presetClass="emph" presetSubtype="0" fill="hold" grpId="2" nodeType="withEffect">
                                  <p:stCondLst>
                                    <p:cond delay="0"/>
                                  </p:stCondLst>
                                  <p:childTnLst>
                                    <p:animRot by="21600000">
                                      <p:cBhvr>
                                        <p:cTn id="161" dur="5000" fill="hold"/>
                                        <p:tgtEl>
                                          <p:spTgt spid="12"/>
                                        </p:tgtEl>
                                        <p:attrNameLst>
                                          <p:attrName>r</p:attrName>
                                        </p:attrNameLst>
                                      </p:cBhvr>
                                    </p:animRot>
                                  </p:childTnLst>
                                </p:cTn>
                              </p:par>
                              <p:par>
                                <p:cTn id="162" presetID="8" presetClass="emph" presetSubtype="0" fill="hold" grpId="2" nodeType="withEffect">
                                  <p:stCondLst>
                                    <p:cond delay="0"/>
                                  </p:stCondLst>
                                  <p:childTnLst>
                                    <p:animRot by="21600000">
                                      <p:cBhvr>
                                        <p:cTn id="163" dur="5000" fill="hold"/>
                                        <p:tgtEl>
                                          <p:spTgt spid="14"/>
                                        </p:tgtEl>
                                        <p:attrNameLst>
                                          <p:attrName>r</p:attrName>
                                        </p:attrNameLst>
                                      </p:cBhvr>
                                    </p:animRot>
                                  </p:childTnLst>
                                </p:cTn>
                              </p:par>
                              <p:par>
                                <p:cTn id="164" presetID="8" presetClass="emph" presetSubtype="0" fill="hold" grpId="2" nodeType="withEffect">
                                  <p:stCondLst>
                                    <p:cond delay="0"/>
                                  </p:stCondLst>
                                  <p:childTnLst>
                                    <p:animRot by="21600000">
                                      <p:cBhvr>
                                        <p:cTn id="165" dur="5000" fill="hold"/>
                                        <p:tgtEl>
                                          <p:spTgt spid="16"/>
                                        </p:tgtEl>
                                        <p:attrNameLst>
                                          <p:attrName>r</p:attrName>
                                        </p:attrNameLst>
                                      </p:cBhvr>
                                    </p:animRot>
                                  </p:childTnLst>
                                </p:cTn>
                              </p:par>
                              <p:par>
                                <p:cTn id="166" presetID="8" presetClass="emph" presetSubtype="0" fill="hold" grpId="2" nodeType="withEffect">
                                  <p:stCondLst>
                                    <p:cond delay="0"/>
                                  </p:stCondLst>
                                  <p:childTnLst>
                                    <p:animRot by="21600000">
                                      <p:cBhvr>
                                        <p:cTn id="167" dur="5000" fill="hold"/>
                                        <p:tgtEl>
                                          <p:spTgt spid="18"/>
                                        </p:tgtEl>
                                        <p:attrNameLst>
                                          <p:attrName>r</p:attrName>
                                        </p:attrNameLst>
                                      </p:cBhvr>
                                    </p:animRot>
                                  </p:childTnLst>
                                </p:cTn>
                              </p:par>
                              <p:par>
                                <p:cTn id="168" presetID="8" presetClass="emph" presetSubtype="0" fill="hold" grpId="2" nodeType="withEffect">
                                  <p:stCondLst>
                                    <p:cond delay="0"/>
                                  </p:stCondLst>
                                  <p:childTnLst>
                                    <p:animRot by="21600000">
                                      <p:cBhvr>
                                        <p:cTn id="169" dur="5000" fill="hold"/>
                                        <p:tgtEl>
                                          <p:spTgt spid="20"/>
                                        </p:tgtEl>
                                        <p:attrNameLst>
                                          <p:attrName>r</p:attrName>
                                        </p:attrNameLst>
                                      </p:cBhvr>
                                    </p:animRot>
                                  </p:childTnLst>
                                </p:cTn>
                              </p:par>
                              <p:par>
                                <p:cTn id="170" presetID="8" presetClass="emph" presetSubtype="0" fill="hold" grpId="2" nodeType="withEffect">
                                  <p:stCondLst>
                                    <p:cond delay="0"/>
                                  </p:stCondLst>
                                  <p:childTnLst>
                                    <p:animRot by="-21600000">
                                      <p:cBhvr>
                                        <p:cTn id="171" dur="5000" fill="hold"/>
                                        <p:tgtEl>
                                          <p:spTgt spid="5"/>
                                        </p:tgtEl>
                                        <p:attrNameLst>
                                          <p:attrName>r</p:attrName>
                                        </p:attrNameLst>
                                      </p:cBhvr>
                                    </p:animRot>
                                  </p:childTnLst>
                                </p:cTn>
                              </p:par>
                              <p:par>
                                <p:cTn id="172" presetID="8" presetClass="emph" presetSubtype="0" fill="hold" grpId="2" nodeType="withEffect">
                                  <p:stCondLst>
                                    <p:cond delay="0"/>
                                  </p:stCondLst>
                                  <p:childTnLst>
                                    <p:animRot by="-21600000">
                                      <p:cBhvr>
                                        <p:cTn id="173" dur="5000" fill="hold"/>
                                        <p:tgtEl>
                                          <p:spTgt spid="7"/>
                                        </p:tgtEl>
                                        <p:attrNameLst>
                                          <p:attrName>r</p:attrName>
                                        </p:attrNameLst>
                                      </p:cBhvr>
                                    </p:animRot>
                                  </p:childTnLst>
                                </p:cTn>
                              </p:par>
                              <p:par>
                                <p:cTn id="174" presetID="8" presetClass="emph" presetSubtype="0" fill="hold" grpId="2" nodeType="withEffect">
                                  <p:stCondLst>
                                    <p:cond delay="0"/>
                                  </p:stCondLst>
                                  <p:childTnLst>
                                    <p:animRot by="-21600000">
                                      <p:cBhvr>
                                        <p:cTn id="175" dur="5000" fill="hold"/>
                                        <p:tgtEl>
                                          <p:spTgt spid="9"/>
                                        </p:tgtEl>
                                        <p:attrNameLst>
                                          <p:attrName>r</p:attrName>
                                        </p:attrNameLst>
                                      </p:cBhvr>
                                    </p:animRot>
                                  </p:childTnLst>
                                </p:cTn>
                              </p:par>
                              <p:par>
                                <p:cTn id="176" presetID="8" presetClass="emph" presetSubtype="0" fill="hold" grpId="2" nodeType="withEffect">
                                  <p:stCondLst>
                                    <p:cond delay="0"/>
                                  </p:stCondLst>
                                  <p:childTnLst>
                                    <p:animRot by="-21600000">
                                      <p:cBhvr>
                                        <p:cTn id="177" dur="5000" fill="hold"/>
                                        <p:tgtEl>
                                          <p:spTgt spid="11"/>
                                        </p:tgtEl>
                                        <p:attrNameLst>
                                          <p:attrName>r</p:attrName>
                                        </p:attrNameLst>
                                      </p:cBhvr>
                                    </p:animRot>
                                  </p:childTnLst>
                                </p:cTn>
                              </p:par>
                              <p:par>
                                <p:cTn id="178" presetID="8" presetClass="emph" presetSubtype="0" fill="hold" grpId="2" nodeType="withEffect">
                                  <p:stCondLst>
                                    <p:cond delay="0"/>
                                  </p:stCondLst>
                                  <p:childTnLst>
                                    <p:animRot by="-21600000">
                                      <p:cBhvr>
                                        <p:cTn id="179" dur="5000" fill="hold"/>
                                        <p:tgtEl>
                                          <p:spTgt spid="13"/>
                                        </p:tgtEl>
                                        <p:attrNameLst>
                                          <p:attrName>r</p:attrName>
                                        </p:attrNameLst>
                                      </p:cBhvr>
                                    </p:animRot>
                                  </p:childTnLst>
                                </p:cTn>
                              </p:par>
                              <p:par>
                                <p:cTn id="180" presetID="8" presetClass="emph" presetSubtype="0" fill="hold" grpId="2" nodeType="withEffect">
                                  <p:stCondLst>
                                    <p:cond delay="0"/>
                                  </p:stCondLst>
                                  <p:childTnLst>
                                    <p:animRot by="-21600000">
                                      <p:cBhvr>
                                        <p:cTn id="181" dur="5000" fill="hold"/>
                                        <p:tgtEl>
                                          <p:spTgt spid="15"/>
                                        </p:tgtEl>
                                        <p:attrNameLst>
                                          <p:attrName>r</p:attrName>
                                        </p:attrNameLst>
                                      </p:cBhvr>
                                    </p:animRot>
                                  </p:childTnLst>
                                </p:cTn>
                              </p:par>
                              <p:par>
                                <p:cTn id="182" presetID="8" presetClass="emph" presetSubtype="0" fill="hold" grpId="2" nodeType="withEffect">
                                  <p:stCondLst>
                                    <p:cond delay="0"/>
                                  </p:stCondLst>
                                  <p:childTnLst>
                                    <p:animRot by="-21600000">
                                      <p:cBhvr>
                                        <p:cTn id="183" dur="5000" fill="hold"/>
                                        <p:tgtEl>
                                          <p:spTgt spid="17"/>
                                        </p:tgtEl>
                                        <p:attrNameLst>
                                          <p:attrName>r</p:attrName>
                                        </p:attrNameLst>
                                      </p:cBhvr>
                                    </p:animRot>
                                  </p:childTnLst>
                                </p:cTn>
                              </p:par>
                              <p:par>
                                <p:cTn id="184" presetID="8" presetClass="emph" presetSubtype="0" fill="hold" grpId="2" nodeType="withEffect">
                                  <p:stCondLst>
                                    <p:cond delay="0"/>
                                  </p:stCondLst>
                                  <p:childTnLst>
                                    <p:animRot by="-21600000">
                                      <p:cBhvr>
                                        <p:cTn id="185" dur="5000" fill="hold"/>
                                        <p:tgtEl>
                                          <p:spTgt spid="19"/>
                                        </p:tgtEl>
                                        <p:attrNameLst>
                                          <p:attrName>r</p:attrName>
                                        </p:attrNameLst>
                                      </p:cBhvr>
                                    </p:animRot>
                                  </p:childTnLst>
                                </p:cTn>
                              </p:par>
                              <p:par>
                                <p:cTn id="186" presetID="8" presetClass="emph" presetSubtype="0" fill="hold" grpId="2" nodeType="withEffect">
                                  <p:stCondLst>
                                    <p:cond delay="0"/>
                                  </p:stCondLst>
                                  <p:childTnLst>
                                    <p:animRot by="-21600000">
                                      <p:cBhvr>
                                        <p:cTn id="187" dur="5000" fill="hold"/>
                                        <p:tgtEl>
                                          <p:spTgt spid="21"/>
                                        </p:tgtEl>
                                        <p:attrNameLst>
                                          <p:attrName>r</p:attrName>
                                        </p:attrNameLst>
                                      </p:cBhvr>
                                    </p:animRot>
                                  </p:childTnLst>
                                </p:cTn>
                              </p:par>
                              <p:par>
                                <p:cTn id="188"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89" dur="5000" fill="hold"/>
                                        <p:tgtEl>
                                          <p:spTgt spid="4"/>
                                        </p:tgtEl>
                                        <p:attrNameLst>
                                          <p:attrName>ppt_x</p:attrName>
                                          <p:attrName>ppt_y</p:attrName>
                                        </p:attrNameLst>
                                      </p:cBhvr>
                                    </p:animMotion>
                                  </p:childTnLst>
                                </p:cTn>
                              </p:par>
                              <p:par>
                                <p:cTn id="190"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91" dur="5000" spd="-100000" fill="hold"/>
                                        <p:tgtEl>
                                          <p:spTgt spid="6"/>
                                        </p:tgtEl>
                                        <p:attrNameLst>
                                          <p:attrName>ppt_x</p:attrName>
                                          <p:attrName>ppt_y</p:attrName>
                                        </p:attrNameLst>
                                      </p:cBhvr>
                                    </p:animMotion>
                                  </p:childTnLst>
                                </p:cTn>
                              </p:par>
                              <p:par>
                                <p:cTn id="192"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93" dur="5000" fill="hold"/>
                                        <p:tgtEl>
                                          <p:spTgt spid="8"/>
                                        </p:tgtEl>
                                        <p:attrNameLst>
                                          <p:attrName>ppt_x</p:attrName>
                                          <p:attrName>ppt_y</p:attrName>
                                        </p:attrNameLst>
                                      </p:cBhvr>
                                    </p:animMotion>
                                  </p:childTnLst>
                                </p:cTn>
                              </p:par>
                              <p:par>
                                <p:cTn id="194"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95" dur="5000" spd="-100000" fill="hold"/>
                                        <p:tgtEl>
                                          <p:spTgt spid="10"/>
                                        </p:tgtEl>
                                        <p:attrNameLst>
                                          <p:attrName>ppt_x</p:attrName>
                                          <p:attrName>ppt_y</p:attrName>
                                        </p:attrNameLst>
                                      </p:cBhvr>
                                    </p:animMotion>
                                  </p:childTnLst>
                                </p:cTn>
                              </p:par>
                              <p:par>
                                <p:cTn id="196"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97" dur="5000" fill="hold"/>
                                        <p:tgtEl>
                                          <p:spTgt spid="12"/>
                                        </p:tgtEl>
                                        <p:attrNameLst>
                                          <p:attrName>ppt_x</p:attrName>
                                          <p:attrName>ppt_y</p:attrName>
                                        </p:attrNameLst>
                                      </p:cBhvr>
                                    </p:animMotion>
                                  </p:childTnLst>
                                </p:cTn>
                              </p:par>
                              <p:par>
                                <p:cTn id="198"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99" dur="5000" spd="-100000" fill="hold"/>
                                        <p:tgtEl>
                                          <p:spTgt spid="14"/>
                                        </p:tgtEl>
                                        <p:attrNameLst>
                                          <p:attrName>ppt_x</p:attrName>
                                          <p:attrName>ppt_y</p:attrName>
                                        </p:attrNameLst>
                                      </p:cBhvr>
                                    </p:animMotion>
                                  </p:childTnLst>
                                </p:cTn>
                              </p:par>
                              <p:par>
                                <p:cTn id="200"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01" dur="5000" fill="hold"/>
                                        <p:tgtEl>
                                          <p:spTgt spid="16"/>
                                        </p:tgtEl>
                                        <p:attrNameLst>
                                          <p:attrName>ppt_x</p:attrName>
                                          <p:attrName>ppt_y</p:attrName>
                                        </p:attrNameLst>
                                      </p:cBhvr>
                                    </p:animMotion>
                                  </p:childTnLst>
                                </p:cTn>
                              </p:par>
                              <p:par>
                                <p:cTn id="202"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03" dur="5000" spd="-100000" fill="hold"/>
                                        <p:tgtEl>
                                          <p:spTgt spid="18"/>
                                        </p:tgtEl>
                                        <p:attrNameLst>
                                          <p:attrName>ppt_x</p:attrName>
                                          <p:attrName>ppt_y</p:attrName>
                                        </p:attrNameLst>
                                      </p:cBhvr>
                                    </p:animMotion>
                                  </p:childTnLst>
                                </p:cTn>
                              </p:par>
                              <p:par>
                                <p:cTn id="204"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05" dur="5000" fill="hold"/>
                                        <p:tgtEl>
                                          <p:spTgt spid="20"/>
                                        </p:tgtEl>
                                        <p:attrNameLst>
                                          <p:attrName>ppt_x</p:attrName>
                                          <p:attrName>ppt_y</p:attrName>
                                        </p:attrNameLst>
                                      </p:cBhvr>
                                    </p:animMotion>
                                  </p:childTnLst>
                                </p:cTn>
                              </p:par>
                              <p:par>
                                <p:cTn id="206"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07" dur="5000" spd="-100000" fill="hold"/>
                                        <p:tgtEl>
                                          <p:spTgt spid="5"/>
                                        </p:tgtEl>
                                        <p:attrNameLst>
                                          <p:attrName>ppt_x</p:attrName>
                                          <p:attrName>ppt_y</p:attrName>
                                        </p:attrNameLst>
                                      </p:cBhvr>
                                    </p:animMotion>
                                  </p:childTnLst>
                                </p:cTn>
                              </p:par>
                              <p:par>
                                <p:cTn id="208"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09" dur="5000" fill="hold"/>
                                        <p:tgtEl>
                                          <p:spTgt spid="7"/>
                                        </p:tgtEl>
                                        <p:attrNameLst>
                                          <p:attrName>ppt_x</p:attrName>
                                          <p:attrName>ppt_y</p:attrName>
                                        </p:attrNameLst>
                                      </p:cBhvr>
                                    </p:animMotion>
                                  </p:childTnLst>
                                </p:cTn>
                              </p:par>
                              <p:par>
                                <p:cTn id="210"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11" dur="5000" spd="-100000" fill="hold"/>
                                        <p:tgtEl>
                                          <p:spTgt spid="9"/>
                                        </p:tgtEl>
                                        <p:attrNameLst>
                                          <p:attrName>ppt_x</p:attrName>
                                          <p:attrName>ppt_y</p:attrName>
                                        </p:attrNameLst>
                                      </p:cBhvr>
                                    </p:animMotion>
                                  </p:childTnLst>
                                </p:cTn>
                              </p:par>
                              <p:par>
                                <p:cTn id="212"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13" dur="5000" fill="hold"/>
                                        <p:tgtEl>
                                          <p:spTgt spid="11"/>
                                        </p:tgtEl>
                                        <p:attrNameLst>
                                          <p:attrName>ppt_x</p:attrName>
                                          <p:attrName>ppt_y</p:attrName>
                                        </p:attrNameLst>
                                      </p:cBhvr>
                                    </p:animMotion>
                                  </p:childTnLst>
                                </p:cTn>
                              </p:par>
                              <p:par>
                                <p:cTn id="214"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15" dur="5000" spd="-100000" fill="hold"/>
                                        <p:tgtEl>
                                          <p:spTgt spid="13"/>
                                        </p:tgtEl>
                                        <p:attrNameLst>
                                          <p:attrName>ppt_x</p:attrName>
                                          <p:attrName>ppt_y</p:attrName>
                                        </p:attrNameLst>
                                      </p:cBhvr>
                                    </p:animMotion>
                                  </p:childTnLst>
                                </p:cTn>
                              </p:par>
                              <p:par>
                                <p:cTn id="216"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17" dur="5000" fill="hold"/>
                                        <p:tgtEl>
                                          <p:spTgt spid="15"/>
                                        </p:tgtEl>
                                        <p:attrNameLst>
                                          <p:attrName>ppt_x</p:attrName>
                                          <p:attrName>ppt_y</p:attrName>
                                        </p:attrNameLst>
                                      </p:cBhvr>
                                    </p:animMotion>
                                  </p:childTnLst>
                                </p:cTn>
                              </p:par>
                              <p:par>
                                <p:cTn id="218"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19" dur="5000" spd="-100000" fill="hold"/>
                                        <p:tgtEl>
                                          <p:spTgt spid="17"/>
                                        </p:tgtEl>
                                        <p:attrNameLst>
                                          <p:attrName>ppt_x</p:attrName>
                                          <p:attrName>ppt_y</p:attrName>
                                        </p:attrNameLst>
                                      </p:cBhvr>
                                    </p:animMotion>
                                  </p:childTnLst>
                                </p:cTn>
                              </p:par>
                              <p:par>
                                <p:cTn id="220"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21" dur="5000" fill="hold"/>
                                        <p:tgtEl>
                                          <p:spTgt spid="19"/>
                                        </p:tgtEl>
                                        <p:attrNameLst>
                                          <p:attrName>ppt_x</p:attrName>
                                          <p:attrName>ppt_y</p:attrName>
                                        </p:attrNameLst>
                                      </p:cBhvr>
                                    </p:animMotion>
                                  </p:childTnLst>
                                </p:cTn>
                              </p:par>
                              <p:par>
                                <p:cTn id="222"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23" dur="5000" spd="-100000" fill="hold"/>
                                        <p:tgtEl>
                                          <p:spTgt spid="21"/>
                                        </p:tgtEl>
                                        <p:attrNameLst>
                                          <p:attrName>ppt_x</p:attrName>
                                          <p:attrName>ppt_y</p:attrName>
                                        </p:attrNameLst>
                                      </p:cBhvr>
                                    </p:animMotion>
                                  </p:childTnLst>
                                </p:cTn>
                              </p:par>
                            </p:childTnLst>
                          </p:cTn>
                        </p:par>
                        <p:par>
                          <p:cTn id="224" fill="hold">
                            <p:stCondLst>
                              <p:cond delay="5000"/>
                            </p:stCondLst>
                            <p:childTnLst>
                              <p:par>
                                <p:cTn id="225" presetID="2" presetClass="exit" presetSubtype="2" fill="hold" grpId="4" nodeType="afterEffect">
                                  <p:stCondLst>
                                    <p:cond delay="0"/>
                                  </p:stCondLst>
                                  <p:childTnLst>
                                    <p:anim calcmode="lin" valueType="num">
                                      <p:cBhvr additive="base">
                                        <p:cTn id="226" dur="5000"/>
                                        <p:tgtEl>
                                          <p:spTgt spid="4"/>
                                        </p:tgtEl>
                                        <p:attrNameLst>
                                          <p:attrName>ppt_x</p:attrName>
                                        </p:attrNameLst>
                                      </p:cBhvr>
                                      <p:tavLst>
                                        <p:tav tm="0">
                                          <p:val>
                                            <p:strVal val="ppt_x"/>
                                          </p:val>
                                        </p:tav>
                                        <p:tav tm="100000">
                                          <p:val>
                                            <p:strVal val="1+ppt_w/2"/>
                                          </p:val>
                                        </p:tav>
                                      </p:tavLst>
                                    </p:anim>
                                    <p:anim calcmode="lin" valueType="num">
                                      <p:cBhvr additive="base">
                                        <p:cTn id="227" dur="5000"/>
                                        <p:tgtEl>
                                          <p:spTgt spid="4"/>
                                        </p:tgtEl>
                                        <p:attrNameLst>
                                          <p:attrName>ppt_y</p:attrName>
                                        </p:attrNameLst>
                                      </p:cBhvr>
                                      <p:tavLst>
                                        <p:tav tm="0">
                                          <p:val>
                                            <p:strVal val="ppt_y"/>
                                          </p:val>
                                        </p:tav>
                                        <p:tav tm="100000">
                                          <p:val>
                                            <p:strVal val="ppt_y"/>
                                          </p:val>
                                        </p:tav>
                                      </p:tavLst>
                                    </p:anim>
                                    <p:set>
                                      <p:cBhvr>
                                        <p:cTn id="228" dur="1" fill="hold">
                                          <p:stCondLst>
                                            <p:cond delay="4999"/>
                                          </p:stCondLst>
                                        </p:cTn>
                                        <p:tgtEl>
                                          <p:spTgt spid="4"/>
                                        </p:tgtEl>
                                        <p:attrNameLst>
                                          <p:attrName>style.visibility</p:attrName>
                                        </p:attrNameLst>
                                      </p:cBhvr>
                                      <p:to>
                                        <p:strVal val="hidden"/>
                                      </p:to>
                                    </p:set>
                                  </p:childTnLst>
                                </p:cTn>
                              </p:par>
                              <p:par>
                                <p:cTn id="229" presetID="2" presetClass="exit" presetSubtype="2" fill="hold" grpId="4" nodeType="withEffect">
                                  <p:stCondLst>
                                    <p:cond delay="0"/>
                                  </p:stCondLst>
                                  <p:childTnLst>
                                    <p:anim calcmode="lin" valueType="num">
                                      <p:cBhvr additive="base">
                                        <p:cTn id="230" dur="5000"/>
                                        <p:tgtEl>
                                          <p:spTgt spid="6"/>
                                        </p:tgtEl>
                                        <p:attrNameLst>
                                          <p:attrName>ppt_x</p:attrName>
                                        </p:attrNameLst>
                                      </p:cBhvr>
                                      <p:tavLst>
                                        <p:tav tm="0">
                                          <p:val>
                                            <p:strVal val="ppt_x"/>
                                          </p:val>
                                        </p:tav>
                                        <p:tav tm="100000">
                                          <p:val>
                                            <p:strVal val="1+ppt_w/2"/>
                                          </p:val>
                                        </p:tav>
                                      </p:tavLst>
                                    </p:anim>
                                    <p:anim calcmode="lin" valueType="num">
                                      <p:cBhvr additive="base">
                                        <p:cTn id="231" dur="5000"/>
                                        <p:tgtEl>
                                          <p:spTgt spid="6"/>
                                        </p:tgtEl>
                                        <p:attrNameLst>
                                          <p:attrName>ppt_y</p:attrName>
                                        </p:attrNameLst>
                                      </p:cBhvr>
                                      <p:tavLst>
                                        <p:tav tm="0">
                                          <p:val>
                                            <p:strVal val="ppt_y"/>
                                          </p:val>
                                        </p:tav>
                                        <p:tav tm="100000">
                                          <p:val>
                                            <p:strVal val="ppt_y"/>
                                          </p:val>
                                        </p:tav>
                                      </p:tavLst>
                                    </p:anim>
                                    <p:set>
                                      <p:cBhvr>
                                        <p:cTn id="232" dur="1" fill="hold">
                                          <p:stCondLst>
                                            <p:cond delay="4999"/>
                                          </p:stCondLst>
                                        </p:cTn>
                                        <p:tgtEl>
                                          <p:spTgt spid="6"/>
                                        </p:tgtEl>
                                        <p:attrNameLst>
                                          <p:attrName>style.visibility</p:attrName>
                                        </p:attrNameLst>
                                      </p:cBhvr>
                                      <p:to>
                                        <p:strVal val="hidden"/>
                                      </p:to>
                                    </p:set>
                                  </p:childTnLst>
                                </p:cTn>
                              </p:par>
                              <p:par>
                                <p:cTn id="233" presetID="2" presetClass="exit" presetSubtype="2" fill="hold" grpId="4" nodeType="withEffect">
                                  <p:stCondLst>
                                    <p:cond delay="0"/>
                                  </p:stCondLst>
                                  <p:childTnLst>
                                    <p:anim calcmode="lin" valueType="num">
                                      <p:cBhvr additive="base">
                                        <p:cTn id="234" dur="5000"/>
                                        <p:tgtEl>
                                          <p:spTgt spid="8"/>
                                        </p:tgtEl>
                                        <p:attrNameLst>
                                          <p:attrName>ppt_x</p:attrName>
                                        </p:attrNameLst>
                                      </p:cBhvr>
                                      <p:tavLst>
                                        <p:tav tm="0">
                                          <p:val>
                                            <p:strVal val="ppt_x"/>
                                          </p:val>
                                        </p:tav>
                                        <p:tav tm="100000">
                                          <p:val>
                                            <p:strVal val="1+ppt_w/2"/>
                                          </p:val>
                                        </p:tav>
                                      </p:tavLst>
                                    </p:anim>
                                    <p:anim calcmode="lin" valueType="num">
                                      <p:cBhvr additive="base">
                                        <p:cTn id="235" dur="5000"/>
                                        <p:tgtEl>
                                          <p:spTgt spid="8"/>
                                        </p:tgtEl>
                                        <p:attrNameLst>
                                          <p:attrName>ppt_y</p:attrName>
                                        </p:attrNameLst>
                                      </p:cBhvr>
                                      <p:tavLst>
                                        <p:tav tm="0">
                                          <p:val>
                                            <p:strVal val="ppt_y"/>
                                          </p:val>
                                        </p:tav>
                                        <p:tav tm="100000">
                                          <p:val>
                                            <p:strVal val="ppt_y"/>
                                          </p:val>
                                        </p:tav>
                                      </p:tavLst>
                                    </p:anim>
                                    <p:set>
                                      <p:cBhvr>
                                        <p:cTn id="236" dur="1" fill="hold">
                                          <p:stCondLst>
                                            <p:cond delay="4999"/>
                                          </p:stCondLst>
                                        </p:cTn>
                                        <p:tgtEl>
                                          <p:spTgt spid="8"/>
                                        </p:tgtEl>
                                        <p:attrNameLst>
                                          <p:attrName>style.visibility</p:attrName>
                                        </p:attrNameLst>
                                      </p:cBhvr>
                                      <p:to>
                                        <p:strVal val="hidden"/>
                                      </p:to>
                                    </p:set>
                                  </p:childTnLst>
                                </p:cTn>
                              </p:par>
                              <p:par>
                                <p:cTn id="237" presetID="2" presetClass="exit" presetSubtype="2" fill="hold" grpId="4" nodeType="withEffect">
                                  <p:stCondLst>
                                    <p:cond delay="0"/>
                                  </p:stCondLst>
                                  <p:childTnLst>
                                    <p:anim calcmode="lin" valueType="num">
                                      <p:cBhvr additive="base">
                                        <p:cTn id="238" dur="5000"/>
                                        <p:tgtEl>
                                          <p:spTgt spid="10"/>
                                        </p:tgtEl>
                                        <p:attrNameLst>
                                          <p:attrName>ppt_x</p:attrName>
                                        </p:attrNameLst>
                                      </p:cBhvr>
                                      <p:tavLst>
                                        <p:tav tm="0">
                                          <p:val>
                                            <p:strVal val="ppt_x"/>
                                          </p:val>
                                        </p:tav>
                                        <p:tav tm="100000">
                                          <p:val>
                                            <p:strVal val="1+ppt_w/2"/>
                                          </p:val>
                                        </p:tav>
                                      </p:tavLst>
                                    </p:anim>
                                    <p:anim calcmode="lin" valueType="num">
                                      <p:cBhvr additive="base">
                                        <p:cTn id="239" dur="5000"/>
                                        <p:tgtEl>
                                          <p:spTgt spid="10"/>
                                        </p:tgtEl>
                                        <p:attrNameLst>
                                          <p:attrName>ppt_y</p:attrName>
                                        </p:attrNameLst>
                                      </p:cBhvr>
                                      <p:tavLst>
                                        <p:tav tm="0">
                                          <p:val>
                                            <p:strVal val="ppt_y"/>
                                          </p:val>
                                        </p:tav>
                                        <p:tav tm="100000">
                                          <p:val>
                                            <p:strVal val="ppt_y"/>
                                          </p:val>
                                        </p:tav>
                                      </p:tavLst>
                                    </p:anim>
                                    <p:set>
                                      <p:cBhvr>
                                        <p:cTn id="240" dur="1" fill="hold">
                                          <p:stCondLst>
                                            <p:cond delay="4999"/>
                                          </p:stCondLst>
                                        </p:cTn>
                                        <p:tgtEl>
                                          <p:spTgt spid="10"/>
                                        </p:tgtEl>
                                        <p:attrNameLst>
                                          <p:attrName>style.visibility</p:attrName>
                                        </p:attrNameLst>
                                      </p:cBhvr>
                                      <p:to>
                                        <p:strVal val="hidden"/>
                                      </p:to>
                                    </p:set>
                                  </p:childTnLst>
                                </p:cTn>
                              </p:par>
                              <p:par>
                                <p:cTn id="241" presetID="2" presetClass="exit" presetSubtype="2" fill="hold" grpId="4" nodeType="withEffect">
                                  <p:stCondLst>
                                    <p:cond delay="0"/>
                                  </p:stCondLst>
                                  <p:childTnLst>
                                    <p:anim calcmode="lin" valueType="num">
                                      <p:cBhvr additive="base">
                                        <p:cTn id="242" dur="5000"/>
                                        <p:tgtEl>
                                          <p:spTgt spid="12"/>
                                        </p:tgtEl>
                                        <p:attrNameLst>
                                          <p:attrName>ppt_x</p:attrName>
                                        </p:attrNameLst>
                                      </p:cBhvr>
                                      <p:tavLst>
                                        <p:tav tm="0">
                                          <p:val>
                                            <p:strVal val="ppt_x"/>
                                          </p:val>
                                        </p:tav>
                                        <p:tav tm="100000">
                                          <p:val>
                                            <p:strVal val="1+ppt_w/2"/>
                                          </p:val>
                                        </p:tav>
                                      </p:tavLst>
                                    </p:anim>
                                    <p:anim calcmode="lin" valueType="num">
                                      <p:cBhvr additive="base">
                                        <p:cTn id="243" dur="5000"/>
                                        <p:tgtEl>
                                          <p:spTgt spid="12"/>
                                        </p:tgtEl>
                                        <p:attrNameLst>
                                          <p:attrName>ppt_y</p:attrName>
                                        </p:attrNameLst>
                                      </p:cBhvr>
                                      <p:tavLst>
                                        <p:tav tm="0">
                                          <p:val>
                                            <p:strVal val="ppt_y"/>
                                          </p:val>
                                        </p:tav>
                                        <p:tav tm="100000">
                                          <p:val>
                                            <p:strVal val="ppt_y"/>
                                          </p:val>
                                        </p:tav>
                                      </p:tavLst>
                                    </p:anim>
                                    <p:set>
                                      <p:cBhvr>
                                        <p:cTn id="244" dur="1" fill="hold">
                                          <p:stCondLst>
                                            <p:cond delay="4999"/>
                                          </p:stCondLst>
                                        </p:cTn>
                                        <p:tgtEl>
                                          <p:spTgt spid="12"/>
                                        </p:tgtEl>
                                        <p:attrNameLst>
                                          <p:attrName>style.visibility</p:attrName>
                                        </p:attrNameLst>
                                      </p:cBhvr>
                                      <p:to>
                                        <p:strVal val="hidden"/>
                                      </p:to>
                                    </p:set>
                                  </p:childTnLst>
                                </p:cTn>
                              </p:par>
                              <p:par>
                                <p:cTn id="245" presetID="2" presetClass="exit" presetSubtype="2" fill="hold" grpId="4" nodeType="withEffect">
                                  <p:stCondLst>
                                    <p:cond delay="0"/>
                                  </p:stCondLst>
                                  <p:childTnLst>
                                    <p:anim calcmode="lin" valueType="num">
                                      <p:cBhvr additive="base">
                                        <p:cTn id="246" dur="5000"/>
                                        <p:tgtEl>
                                          <p:spTgt spid="14"/>
                                        </p:tgtEl>
                                        <p:attrNameLst>
                                          <p:attrName>ppt_x</p:attrName>
                                        </p:attrNameLst>
                                      </p:cBhvr>
                                      <p:tavLst>
                                        <p:tav tm="0">
                                          <p:val>
                                            <p:strVal val="ppt_x"/>
                                          </p:val>
                                        </p:tav>
                                        <p:tav tm="100000">
                                          <p:val>
                                            <p:strVal val="1+ppt_w/2"/>
                                          </p:val>
                                        </p:tav>
                                      </p:tavLst>
                                    </p:anim>
                                    <p:anim calcmode="lin" valueType="num">
                                      <p:cBhvr additive="base">
                                        <p:cTn id="247" dur="5000"/>
                                        <p:tgtEl>
                                          <p:spTgt spid="14"/>
                                        </p:tgtEl>
                                        <p:attrNameLst>
                                          <p:attrName>ppt_y</p:attrName>
                                        </p:attrNameLst>
                                      </p:cBhvr>
                                      <p:tavLst>
                                        <p:tav tm="0">
                                          <p:val>
                                            <p:strVal val="ppt_y"/>
                                          </p:val>
                                        </p:tav>
                                        <p:tav tm="100000">
                                          <p:val>
                                            <p:strVal val="ppt_y"/>
                                          </p:val>
                                        </p:tav>
                                      </p:tavLst>
                                    </p:anim>
                                    <p:set>
                                      <p:cBhvr>
                                        <p:cTn id="248" dur="1" fill="hold">
                                          <p:stCondLst>
                                            <p:cond delay="4999"/>
                                          </p:stCondLst>
                                        </p:cTn>
                                        <p:tgtEl>
                                          <p:spTgt spid="14"/>
                                        </p:tgtEl>
                                        <p:attrNameLst>
                                          <p:attrName>style.visibility</p:attrName>
                                        </p:attrNameLst>
                                      </p:cBhvr>
                                      <p:to>
                                        <p:strVal val="hidden"/>
                                      </p:to>
                                    </p:set>
                                  </p:childTnLst>
                                </p:cTn>
                              </p:par>
                              <p:par>
                                <p:cTn id="249" presetID="2" presetClass="exit" presetSubtype="2" fill="hold" grpId="4" nodeType="withEffect">
                                  <p:stCondLst>
                                    <p:cond delay="0"/>
                                  </p:stCondLst>
                                  <p:childTnLst>
                                    <p:anim calcmode="lin" valueType="num">
                                      <p:cBhvr additive="base">
                                        <p:cTn id="250" dur="5000"/>
                                        <p:tgtEl>
                                          <p:spTgt spid="16"/>
                                        </p:tgtEl>
                                        <p:attrNameLst>
                                          <p:attrName>ppt_x</p:attrName>
                                        </p:attrNameLst>
                                      </p:cBhvr>
                                      <p:tavLst>
                                        <p:tav tm="0">
                                          <p:val>
                                            <p:strVal val="ppt_x"/>
                                          </p:val>
                                        </p:tav>
                                        <p:tav tm="100000">
                                          <p:val>
                                            <p:strVal val="1+ppt_w/2"/>
                                          </p:val>
                                        </p:tav>
                                      </p:tavLst>
                                    </p:anim>
                                    <p:anim calcmode="lin" valueType="num">
                                      <p:cBhvr additive="base">
                                        <p:cTn id="251" dur="5000"/>
                                        <p:tgtEl>
                                          <p:spTgt spid="16"/>
                                        </p:tgtEl>
                                        <p:attrNameLst>
                                          <p:attrName>ppt_y</p:attrName>
                                        </p:attrNameLst>
                                      </p:cBhvr>
                                      <p:tavLst>
                                        <p:tav tm="0">
                                          <p:val>
                                            <p:strVal val="ppt_y"/>
                                          </p:val>
                                        </p:tav>
                                        <p:tav tm="100000">
                                          <p:val>
                                            <p:strVal val="ppt_y"/>
                                          </p:val>
                                        </p:tav>
                                      </p:tavLst>
                                    </p:anim>
                                    <p:set>
                                      <p:cBhvr>
                                        <p:cTn id="252" dur="1" fill="hold">
                                          <p:stCondLst>
                                            <p:cond delay="4999"/>
                                          </p:stCondLst>
                                        </p:cTn>
                                        <p:tgtEl>
                                          <p:spTgt spid="16"/>
                                        </p:tgtEl>
                                        <p:attrNameLst>
                                          <p:attrName>style.visibility</p:attrName>
                                        </p:attrNameLst>
                                      </p:cBhvr>
                                      <p:to>
                                        <p:strVal val="hidden"/>
                                      </p:to>
                                    </p:set>
                                  </p:childTnLst>
                                </p:cTn>
                              </p:par>
                              <p:par>
                                <p:cTn id="253" presetID="2" presetClass="exit" presetSubtype="2" fill="hold" grpId="4" nodeType="withEffect">
                                  <p:stCondLst>
                                    <p:cond delay="0"/>
                                  </p:stCondLst>
                                  <p:childTnLst>
                                    <p:anim calcmode="lin" valueType="num">
                                      <p:cBhvr additive="base">
                                        <p:cTn id="254" dur="5000"/>
                                        <p:tgtEl>
                                          <p:spTgt spid="18"/>
                                        </p:tgtEl>
                                        <p:attrNameLst>
                                          <p:attrName>ppt_x</p:attrName>
                                        </p:attrNameLst>
                                      </p:cBhvr>
                                      <p:tavLst>
                                        <p:tav tm="0">
                                          <p:val>
                                            <p:strVal val="ppt_x"/>
                                          </p:val>
                                        </p:tav>
                                        <p:tav tm="100000">
                                          <p:val>
                                            <p:strVal val="1+ppt_w/2"/>
                                          </p:val>
                                        </p:tav>
                                      </p:tavLst>
                                    </p:anim>
                                    <p:anim calcmode="lin" valueType="num">
                                      <p:cBhvr additive="base">
                                        <p:cTn id="255" dur="5000"/>
                                        <p:tgtEl>
                                          <p:spTgt spid="18"/>
                                        </p:tgtEl>
                                        <p:attrNameLst>
                                          <p:attrName>ppt_y</p:attrName>
                                        </p:attrNameLst>
                                      </p:cBhvr>
                                      <p:tavLst>
                                        <p:tav tm="0">
                                          <p:val>
                                            <p:strVal val="ppt_y"/>
                                          </p:val>
                                        </p:tav>
                                        <p:tav tm="100000">
                                          <p:val>
                                            <p:strVal val="ppt_y"/>
                                          </p:val>
                                        </p:tav>
                                      </p:tavLst>
                                    </p:anim>
                                    <p:set>
                                      <p:cBhvr>
                                        <p:cTn id="256" dur="1" fill="hold">
                                          <p:stCondLst>
                                            <p:cond delay="4999"/>
                                          </p:stCondLst>
                                        </p:cTn>
                                        <p:tgtEl>
                                          <p:spTgt spid="18"/>
                                        </p:tgtEl>
                                        <p:attrNameLst>
                                          <p:attrName>style.visibility</p:attrName>
                                        </p:attrNameLst>
                                      </p:cBhvr>
                                      <p:to>
                                        <p:strVal val="hidden"/>
                                      </p:to>
                                    </p:set>
                                  </p:childTnLst>
                                </p:cTn>
                              </p:par>
                              <p:par>
                                <p:cTn id="257" presetID="2" presetClass="exit" presetSubtype="2" fill="hold" grpId="4" nodeType="withEffect">
                                  <p:stCondLst>
                                    <p:cond delay="0"/>
                                  </p:stCondLst>
                                  <p:childTnLst>
                                    <p:anim calcmode="lin" valueType="num">
                                      <p:cBhvr additive="base">
                                        <p:cTn id="258" dur="5000"/>
                                        <p:tgtEl>
                                          <p:spTgt spid="20"/>
                                        </p:tgtEl>
                                        <p:attrNameLst>
                                          <p:attrName>ppt_x</p:attrName>
                                        </p:attrNameLst>
                                      </p:cBhvr>
                                      <p:tavLst>
                                        <p:tav tm="0">
                                          <p:val>
                                            <p:strVal val="ppt_x"/>
                                          </p:val>
                                        </p:tav>
                                        <p:tav tm="100000">
                                          <p:val>
                                            <p:strVal val="1+ppt_w/2"/>
                                          </p:val>
                                        </p:tav>
                                      </p:tavLst>
                                    </p:anim>
                                    <p:anim calcmode="lin" valueType="num">
                                      <p:cBhvr additive="base">
                                        <p:cTn id="259" dur="5000"/>
                                        <p:tgtEl>
                                          <p:spTgt spid="20"/>
                                        </p:tgtEl>
                                        <p:attrNameLst>
                                          <p:attrName>ppt_y</p:attrName>
                                        </p:attrNameLst>
                                      </p:cBhvr>
                                      <p:tavLst>
                                        <p:tav tm="0">
                                          <p:val>
                                            <p:strVal val="ppt_y"/>
                                          </p:val>
                                        </p:tav>
                                        <p:tav tm="100000">
                                          <p:val>
                                            <p:strVal val="ppt_y"/>
                                          </p:val>
                                        </p:tav>
                                      </p:tavLst>
                                    </p:anim>
                                    <p:set>
                                      <p:cBhvr>
                                        <p:cTn id="260" dur="1" fill="hold">
                                          <p:stCondLst>
                                            <p:cond delay="4999"/>
                                          </p:stCondLst>
                                        </p:cTn>
                                        <p:tgtEl>
                                          <p:spTgt spid="20"/>
                                        </p:tgtEl>
                                        <p:attrNameLst>
                                          <p:attrName>style.visibility</p:attrName>
                                        </p:attrNameLst>
                                      </p:cBhvr>
                                      <p:to>
                                        <p:strVal val="hidden"/>
                                      </p:to>
                                    </p:set>
                                  </p:childTnLst>
                                </p:cTn>
                              </p:par>
                              <p:par>
                                <p:cTn id="261" presetID="2" presetClass="exit" presetSubtype="8" fill="hold" grpId="4" nodeType="withEffect">
                                  <p:stCondLst>
                                    <p:cond delay="0"/>
                                  </p:stCondLst>
                                  <p:childTnLst>
                                    <p:anim calcmode="lin" valueType="num">
                                      <p:cBhvr additive="base">
                                        <p:cTn id="262" dur="5000"/>
                                        <p:tgtEl>
                                          <p:spTgt spid="5"/>
                                        </p:tgtEl>
                                        <p:attrNameLst>
                                          <p:attrName>ppt_x</p:attrName>
                                        </p:attrNameLst>
                                      </p:cBhvr>
                                      <p:tavLst>
                                        <p:tav tm="0">
                                          <p:val>
                                            <p:strVal val="ppt_x"/>
                                          </p:val>
                                        </p:tav>
                                        <p:tav tm="100000">
                                          <p:val>
                                            <p:strVal val="0-ppt_w/2"/>
                                          </p:val>
                                        </p:tav>
                                      </p:tavLst>
                                    </p:anim>
                                    <p:anim calcmode="lin" valueType="num">
                                      <p:cBhvr additive="base">
                                        <p:cTn id="263" dur="5000"/>
                                        <p:tgtEl>
                                          <p:spTgt spid="5"/>
                                        </p:tgtEl>
                                        <p:attrNameLst>
                                          <p:attrName>ppt_y</p:attrName>
                                        </p:attrNameLst>
                                      </p:cBhvr>
                                      <p:tavLst>
                                        <p:tav tm="0">
                                          <p:val>
                                            <p:strVal val="ppt_y"/>
                                          </p:val>
                                        </p:tav>
                                        <p:tav tm="100000">
                                          <p:val>
                                            <p:strVal val="ppt_y"/>
                                          </p:val>
                                        </p:tav>
                                      </p:tavLst>
                                    </p:anim>
                                    <p:set>
                                      <p:cBhvr>
                                        <p:cTn id="264" dur="1" fill="hold">
                                          <p:stCondLst>
                                            <p:cond delay="4999"/>
                                          </p:stCondLst>
                                        </p:cTn>
                                        <p:tgtEl>
                                          <p:spTgt spid="5"/>
                                        </p:tgtEl>
                                        <p:attrNameLst>
                                          <p:attrName>style.visibility</p:attrName>
                                        </p:attrNameLst>
                                      </p:cBhvr>
                                      <p:to>
                                        <p:strVal val="hidden"/>
                                      </p:to>
                                    </p:set>
                                  </p:childTnLst>
                                </p:cTn>
                              </p:par>
                              <p:par>
                                <p:cTn id="265" presetID="2" presetClass="exit" presetSubtype="8" fill="hold" grpId="4" nodeType="withEffect">
                                  <p:stCondLst>
                                    <p:cond delay="0"/>
                                  </p:stCondLst>
                                  <p:childTnLst>
                                    <p:anim calcmode="lin" valueType="num">
                                      <p:cBhvr additive="base">
                                        <p:cTn id="266" dur="5000"/>
                                        <p:tgtEl>
                                          <p:spTgt spid="7"/>
                                        </p:tgtEl>
                                        <p:attrNameLst>
                                          <p:attrName>ppt_x</p:attrName>
                                        </p:attrNameLst>
                                      </p:cBhvr>
                                      <p:tavLst>
                                        <p:tav tm="0">
                                          <p:val>
                                            <p:strVal val="ppt_x"/>
                                          </p:val>
                                        </p:tav>
                                        <p:tav tm="100000">
                                          <p:val>
                                            <p:strVal val="0-ppt_w/2"/>
                                          </p:val>
                                        </p:tav>
                                      </p:tavLst>
                                    </p:anim>
                                    <p:anim calcmode="lin" valueType="num">
                                      <p:cBhvr additive="base">
                                        <p:cTn id="267" dur="5000"/>
                                        <p:tgtEl>
                                          <p:spTgt spid="7"/>
                                        </p:tgtEl>
                                        <p:attrNameLst>
                                          <p:attrName>ppt_y</p:attrName>
                                        </p:attrNameLst>
                                      </p:cBhvr>
                                      <p:tavLst>
                                        <p:tav tm="0">
                                          <p:val>
                                            <p:strVal val="ppt_y"/>
                                          </p:val>
                                        </p:tav>
                                        <p:tav tm="100000">
                                          <p:val>
                                            <p:strVal val="ppt_y"/>
                                          </p:val>
                                        </p:tav>
                                      </p:tavLst>
                                    </p:anim>
                                    <p:set>
                                      <p:cBhvr>
                                        <p:cTn id="268" dur="1" fill="hold">
                                          <p:stCondLst>
                                            <p:cond delay="4999"/>
                                          </p:stCondLst>
                                        </p:cTn>
                                        <p:tgtEl>
                                          <p:spTgt spid="7"/>
                                        </p:tgtEl>
                                        <p:attrNameLst>
                                          <p:attrName>style.visibility</p:attrName>
                                        </p:attrNameLst>
                                      </p:cBhvr>
                                      <p:to>
                                        <p:strVal val="hidden"/>
                                      </p:to>
                                    </p:set>
                                  </p:childTnLst>
                                </p:cTn>
                              </p:par>
                              <p:par>
                                <p:cTn id="269" presetID="2" presetClass="exit" presetSubtype="8" fill="hold" grpId="4" nodeType="withEffect">
                                  <p:stCondLst>
                                    <p:cond delay="0"/>
                                  </p:stCondLst>
                                  <p:childTnLst>
                                    <p:anim calcmode="lin" valueType="num">
                                      <p:cBhvr additive="base">
                                        <p:cTn id="270" dur="5000"/>
                                        <p:tgtEl>
                                          <p:spTgt spid="9"/>
                                        </p:tgtEl>
                                        <p:attrNameLst>
                                          <p:attrName>ppt_x</p:attrName>
                                        </p:attrNameLst>
                                      </p:cBhvr>
                                      <p:tavLst>
                                        <p:tav tm="0">
                                          <p:val>
                                            <p:strVal val="ppt_x"/>
                                          </p:val>
                                        </p:tav>
                                        <p:tav tm="100000">
                                          <p:val>
                                            <p:strVal val="0-ppt_w/2"/>
                                          </p:val>
                                        </p:tav>
                                      </p:tavLst>
                                    </p:anim>
                                    <p:anim calcmode="lin" valueType="num">
                                      <p:cBhvr additive="base">
                                        <p:cTn id="271" dur="5000"/>
                                        <p:tgtEl>
                                          <p:spTgt spid="9"/>
                                        </p:tgtEl>
                                        <p:attrNameLst>
                                          <p:attrName>ppt_y</p:attrName>
                                        </p:attrNameLst>
                                      </p:cBhvr>
                                      <p:tavLst>
                                        <p:tav tm="0">
                                          <p:val>
                                            <p:strVal val="ppt_y"/>
                                          </p:val>
                                        </p:tav>
                                        <p:tav tm="100000">
                                          <p:val>
                                            <p:strVal val="ppt_y"/>
                                          </p:val>
                                        </p:tav>
                                      </p:tavLst>
                                    </p:anim>
                                    <p:set>
                                      <p:cBhvr>
                                        <p:cTn id="272" dur="1" fill="hold">
                                          <p:stCondLst>
                                            <p:cond delay="4999"/>
                                          </p:stCondLst>
                                        </p:cTn>
                                        <p:tgtEl>
                                          <p:spTgt spid="9"/>
                                        </p:tgtEl>
                                        <p:attrNameLst>
                                          <p:attrName>style.visibility</p:attrName>
                                        </p:attrNameLst>
                                      </p:cBhvr>
                                      <p:to>
                                        <p:strVal val="hidden"/>
                                      </p:to>
                                    </p:set>
                                  </p:childTnLst>
                                </p:cTn>
                              </p:par>
                              <p:par>
                                <p:cTn id="273" presetID="2" presetClass="exit" presetSubtype="8" fill="hold" grpId="4" nodeType="withEffect">
                                  <p:stCondLst>
                                    <p:cond delay="0"/>
                                  </p:stCondLst>
                                  <p:childTnLst>
                                    <p:anim calcmode="lin" valueType="num">
                                      <p:cBhvr additive="base">
                                        <p:cTn id="274" dur="5000"/>
                                        <p:tgtEl>
                                          <p:spTgt spid="11"/>
                                        </p:tgtEl>
                                        <p:attrNameLst>
                                          <p:attrName>ppt_x</p:attrName>
                                        </p:attrNameLst>
                                      </p:cBhvr>
                                      <p:tavLst>
                                        <p:tav tm="0">
                                          <p:val>
                                            <p:strVal val="ppt_x"/>
                                          </p:val>
                                        </p:tav>
                                        <p:tav tm="100000">
                                          <p:val>
                                            <p:strVal val="0-ppt_w/2"/>
                                          </p:val>
                                        </p:tav>
                                      </p:tavLst>
                                    </p:anim>
                                    <p:anim calcmode="lin" valueType="num">
                                      <p:cBhvr additive="base">
                                        <p:cTn id="275" dur="5000"/>
                                        <p:tgtEl>
                                          <p:spTgt spid="11"/>
                                        </p:tgtEl>
                                        <p:attrNameLst>
                                          <p:attrName>ppt_y</p:attrName>
                                        </p:attrNameLst>
                                      </p:cBhvr>
                                      <p:tavLst>
                                        <p:tav tm="0">
                                          <p:val>
                                            <p:strVal val="ppt_y"/>
                                          </p:val>
                                        </p:tav>
                                        <p:tav tm="100000">
                                          <p:val>
                                            <p:strVal val="ppt_y"/>
                                          </p:val>
                                        </p:tav>
                                      </p:tavLst>
                                    </p:anim>
                                    <p:set>
                                      <p:cBhvr>
                                        <p:cTn id="276" dur="1" fill="hold">
                                          <p:stCondLst>
                                            <p:cond delay="4999"/>
                                          </p:stCondLst>
                                        </p:cTn>
                                        <p:tgtEl>
                                          <p:spTgt spid="11"/>
                                        </p:tgtEl>
                                        <p:attrNameLst>
                                          <p:attrName>style.visibility</p:attrName>
                                        </p:attrNameLst>
                                      </p:cBhvr>
                                      <p:to>
                                        <p:strVal val="hidden"/>
                                      </p:to>
                                    </p:set>
                                  </p:childTnLst>
                                </p:cTn>
                              </p:par>
                              <p:par>
                                <p:cTn id="277" presetID="2" presetClass="exit" presetSubtype="8" fill="hold" grpId="4" nodeType="withEffect">
                                  <p:stCondLst>
                                    <p:cond delay="0"/>
                                  </p:stCondLst>
                                  <p:childTnLst>
                                    <p:anim calcmode="lin" valueType="num">
                                      <p:cBhvr additive="base">
                                        <p:cTn id="278" dur="5000"/>
                                        <p:tgtEl>
                                          <p:spTgt spid="13"/>
                                        </p:tgtEl>
                                        <p:attrNameLst>
                                          <p:attrName>ppt_x</p:attrName>
                                        </p:attrNameLst>
                                      </p:cBhvr>
                                      <p:tavLst>
                                        <p:tav tm="0">
                                          <p:val>
                                            <p:strVal val="ppt_x"/>
                                          </p:val>
                                        </p:tav>
                                        <p:tav tm="100000">
                                          <p:val>
                                            <p:strVal val="0-ppt_w/2"/>
                                          </p:val>
                                        </p:tav>
                                      </p:tavLst>
                                    </p:anim>
                                    <p:anim calcmode="lin" valueType="num">
                                      <p:cBhvr additive="base">
                                        <p:cTn id="279" dur="5000"/>
                                        <p:tgtEl>
                                          <p:spTgt spid="13"/>
                                        </p:tgtEl>
                                        <p:attrNameLst>
                                          <p:attrName>ppt_y</p:attrName>
                                        </p:attrNameLst>
                                      </p:cBhvr>
                                      <p:tavLst>
                                        <p:tav tm="0">
                                          <p:val>
                                            <p:strVal val="ppt_y"/>
                                          </p:val>
                                        </p:tav>
                                        <p:tav tm="100000">
                                          <p:val>
                                            <p:strVal val="ppt_y"/>
                                          </p:val>
                                        </p:tav>
                                      </p:tavLst>
                                    </p:anim>
                                    <p:set>
                                      <p:cBhvr>
                                        <p:cTn id="280" dur="1" fill="hold">
                                          <p:stCondLst>
                                            <p:cond delay="4999"/>
                                          </p:stCondLst>
                                        </p:cTn>
                                        <p:tgtEl>
                                          <p:spTgt spid="13"/>
                                        </p:tgtEl>
                                        <p:attrNameLst>
                                          <p:attrName>style.visibility</p:attrName>
                                        </p:attrNameLst>
                                      </p:cBhvr>
                                      <p:to>
                                        <p:strVal val="hidden"/>
                                      </p:to>
                                    </p:set>
                                  </p:childTnLst>
                                </p:cTn>
                              </p:par>
                              <p:par>
                                <p:cTn id="281" presetID="2" presetClass="exit" presetSubtype="8" fill="hold" grpId="4" nodeType="withEffect">
                                  <p:stCondLst>
                                    <p:cond delay="0"/>
                                  </p:stCondLst>
                                  <p:childTnLst>
                                    <p:anim calcmode="lin" valueType="num">
                                      <p:cBhvr additive="base">
                                        <p:cTn id="282" dur="5000"/>
                                        <p:tgtEl>
                                          <p:spTgt spid="15"/>
                                        </p:tgtEl>
                                        <p:attrNameLst>
                                          <p:attrName>ppt_x</p:attrName>
                                        </p:attrNameLst>
                                      </p:cBhvr>
                                      <p:tavLst>
                                        <p:tav tm="0">
                                          <p:val>
                                            <p:strVal val="ppt_x"/>
                                          </p:val>
                                        </p:tav>
                                        <p:tav tm="100000">
                                          <p:val>
                                            <p:strVal val="0-ppt_w/2"/>
                                          </p:val>
                                        </p:tav>
                                      </p:tavLst>
                                    </p:anim>
                                    <p:anim calcmode="lin" valueType="num">
                                      <p:cBhvr additive="base">
                                        <p:cTn id="283" dur="5000"/>
                                        <p:tgtEl>
                                          <p:spTgt spid="15"/>
                                        </p:tgtEl>
                                        <p:attrNameLst>
                                          <p:attrName>ppt_y</p:attrName>
                                        </p:attrNameLst>
                                      </p:cBhvr>
                                      <p:tavLst>
                                        <p:tav tm="0">
                                          <p:val>
                                            <p:strVal val="ppt_y"/>
                                          </p:val>
                                        </p:tav>
                                        <p:tav tm="100000">
                                          <p:val>
                                            <p:strVal val="ppt_y"/>
                                          </p:val>
                                        </p:tav>
                                      </p:tavLst>
                                    </p:anim>
                                    <p:set>
                                      <p:cBhvr>
                                        <p:cTn id="284" dur="1" fill="hold">
                                          <p:stCondLst>
                                            <p:cond delay="4999"/>
                                          </p:stCondLst>
                                        </p:cTn>
                                        <p:tgtEl>
                                          <p:spTgt spid="15"/>
                                        </p:tgtEl>
                                        <p:attrNameLst>
                                          <p:attrName>style.visibility</p:attrName>
                                        </p:attrNameLst>
                                      </p:cBhvr>
                                      <p:to>
                                        <p:strVal val="hidden"/>
                                      </p:to>
                                    </p:set>
                                  </p:childTnLst>
                                </p:cTn>
                              </p:par>
                              <p:par>
                                <p:cTn id="285" presetID="2" presetClass="exit" presetSubtype="8" fill="hold" grpId="4" nodeType="withEffect">
                                  <p:stCondLst>
                                    <p:cond delay="0"/>
                                  </p:stCondLst>
                                  <p:childTnLst>
                                    <p:anim calcmode="lin" valueType="num">
                                      <p:cBhvr additive="base">
                                        <p:cTn id="286" dur="5000"/>
                                        <p:tgtEl>
                                          <p:spTgt spid="17"/>
                                        </p:tgtEl>
                                        <p:attrNameLst>
                                          <p:attrName>ppt_x</p:attrName>
                                        </p:attrNameLst>
                                      </p:cBhvr>
                                      <p:tavLst>
                                        <p:tav tm="0">
                                          <p:val>
                                            <p:strVal val="ppt_x"/>
                                          </p:val>
                                        </p:tav>
                                        <p:tav tm="100000">
                                          <p:val>
                                            <p:strVal val="0-ppt_w/2"/>
                                          </p:val>
                                        </p:tav>
                                      </p:tavLst>
                                    </p:anim>
                                    <p:anim calcmode="lin" valueType="num">
                                      <p:cBhvr additive="base">
                                        <p:cTn id="287" dur="5000"/>
                                        <p:tgtEl>
                                          <p:spTgt spid="17"/>
                                        </p:tgtEl>
                                        <p:attrNameLst>
                                          <p:attrName>ppt_y</p:attrName>
                                        </p:attrNameLst>
                                      </p:cBhvr>
                                      <p:tavLst>
                                        <p:tav tm="0">
                                          <p:val>
                                            <p:strVal val="ppt_y"/>
                                          </p:val>
                                        </p:tav>
                                        <p:tav tm="100000">
                                          <p:val>
                                            <p:strVal val="ppt_y"/>
                                          </p:val>
                                        </p:tav>
                                      </p:tavLst>
                                    </p:anim>
                                    <p:set>
                                      <p:cBhvr>
                                        <p:cTn id="288" dur="1" fill="hold">
                                          <p:stCondLst>
                                            <p:cond delay="4999"/>
                                          </p:stCondLst>
                                        </p:cTn>
                                        <p:tgtEl>
                                          <p:spTgt spid="17"/>
                                        </p:tgtEl>
                                        <p:attrNameLst>
                                          <p:attrName>style.visibility</p:attrName>
                                        </p:attrNameLst>
                                      </p:cBhvr>
                                      <p:to>
                                        <p:strVal val="hidden"/>
                                      </p:to>
                                    </p:set>
                                  </p:childTnLst>
                                </p:cTn>
                              </p:par>
                              <p:par>
                                <p:cTn id="289" presetID="2" presetClass="exit" presetSubtype="8" fill="hold" grpId="4" nodeType="withEffect">
                                  <p:stCondLst>
                                    <p:cond delay="0"/>
                                  </p:stCondLst>
                                  <p:childTnLst>
                                    <p:anim calcmode="lin" valueType="num">
                                      <p:cBhvr additive="base">
                                        <p:cTn id="290" dur="5000"/>
                                        <p:tgtEl>
                                          <p:spTgt spid="19"/>
                                        </p:tgtEl>
                                        <p:attrNameLst>
                                          <p:attrName>ppt_x</p:attrName>
                                        </p:attrNameLst>
                                      </p:cBhvr>
                                      <p:tavLst>
                                        <p:tav tm="0">
                                          <p:val>
                                            <p:strVal val="ppt_x"/>
                                          </p:val>
                                        </p:tav>
                                        <p:tav tm="100000">
                                          <p:val>
                                            <p:strVal val="0-ppt_w/2"/>
                                          </p:val>
                                        </p:tav>
                                      </p:tavLst>
                                    </p:anim>
                                    <p:anim calcmode="lin" valueType="num">
                                      <p:cBhvr additive="base">
                                        <p:cTn id="291" dur="5000"/>
                                        <p:tgtEl>
                                          <p:spTgt spid="19"/>
                                        </p:tgtEl>
                                        <p:attrNameLst>
                                          <p:attrName>ppt_y</p:attrName>
                                        </p:attrNameLst>
                                      </p:cBhvr>
                                      <p:tavLst>
                                        <p:tav tm="0">
                                          <p:val>
                                            <p:strVal val="ppt_y"/>
                                          </p:val>
                                        </p:tav>
                                        <p:tav tm="100000">
                                          <p:val>
                                            <p:strVal val="ppt_y"/>
                                          </p:val>
                                        </p:tav>
                                      </p:tavLst>
                                    </p:anim>
                                    <p:set>
                                      <p:cBhvr>
                                        <p:cTn id="292" dur="1" fill="hold">
                                          <p:stCondLst>
                                            <p:cond delay="4999"/>
                                          </p:stCondLst>
                                        </p:cTn>
                                        <p:tgtEl>
                                          <p:spTgt spid="19"/>
                                        </p:tgtEl>
                                        <p:attrNameLst>
                                          <p:attrName>style.visibility</p:attrName>
                                        </p:attrNameLst>
                                      </p:cBhvr>
                                      <p:to>
                                        <p:strVal val="hidden"/>
                                      </p:to>
                                    </p:set>
                                  </p:childTnLst>
                                </p:cTn>
                              </p:par>
                              <p:par>
                                <p:cTn id="293" presetID="2" presetClass="exit" presetSubtype="8" fill="hold" grpId="4" nodeType="withEffect">
                                  <p:stCondLst>
                                    <p:cond delay="0"/>
                                  </p:stCondLst>
                                  <p:childTnLst>
                                    <p:anim calcmode="lin" valueType="num">
                                      <p:cBhvr additive="base">
                                        <p:cTn id="294" dur="5000"/>
                                        <p:tgtEl>
                                          <p:spTgt spid="21"/>
                                        </p:tgtEl>
                                        <p:attrNameLst>
                                          <p:attrName>ppt_x</p:attrName>
                                        </p:attrNameLst>
                                      </p:cBhvr>
                                      <p:tavLst>
                                        <p:tav tm="0">
                                          <p:val>
                                            <p:strVal val="ppt_x"/>
                                          </p:val>
                                        </p:tav>
                                        <p:tav tm="100000">
                                          <p:val>
                                            <p:strVal val="0-ppt_w/2"/>
                                          </p:val>
                                        </p:tav>
                                      </p:tavLst>
                                    </p:anim>
                                    <p:anim calcmode="lin" valueType="num">
                                      <p:cBhvr additive="base">
                                        <p:cTn id="295" dur="5000"/>
                                        <p:tgtEl>
                                          <p:spTgt spid="21"/>
                                        </p:tgtEl>
                                        <p:attrNameLst>
                                          <p:attrName>ppt_y</p:attrName>
                                        </p:attrNameLst>
                                      </p:cBhvr>
                                      <p:tavLst>
                                        <p:tav tm="0">
                                          <p:val>
                                            <p:strVal val="ppt_y"/>
                                          </p:val>
                                        </p:tav>
                                        <p:tav tm="100000">
                                          <p:val>
                                            <p:strVal val="ppt_y"/>
                                          </p:val>
                                        </p:tav>
                                      </p:tavLst>
                                    </p:anim>
                                    <p:set>
                                      <p:cBhvr>
                                        <p:cTn id="296" dur="1" fill="hold">
                                          <p:stCondLst>
                                            <p:cond delay="4999"/>
                                          </p:stCondLst>
                                        </p:cTn>
                                        <p:tgtEl>
                                          <p:spTgt spid="21"/>
                                        </p:tgtEl>
                                        <p:attrNameLst>
                                          <p:attrName>style.visibility</p:attrName>
                                        </p:attrNameLst>
                                      </p:cBhvr>
                                      <p:to>
                                        <p:strVal val="hidden"/>
                                      </p:to>
                                    </p:set>
                                  </p:childTnLst>
                                </p:cTn>
                              </p:par>
                              <p:par>
                                <p:cTn id="297" presetID="8" presetClass="emph" presetSubtype="0" fill="hold" grpId="5" nodeType="withEffect">
                                  <p:stCondLst>
                                    <p:cond delay="0"/>
                                  </p:stCondLst>
                                  <p:childTnLst>
                                    <p:animRot by="-21600000">
                                      <p:cBhvr>
                                        <p:cTn id="298" dur="5000" fill="hold"/>
                                        <p:tgtEl>
                                          <p:spTgt spid="4"/>
                                        </p:tgtEl>
                                        <p:attrNameLst>
                                          <p:attrName>r</p:attrName>
                                        </p:attrNameLst>
                                      </p:cBhvr>
                                    </p:animRot>
                                  </p:childTnLst>
                                </p:cTn>
                              </p:par>
                              <p:par>
                                <p:cTn id="299" presetID="8" presetClass="emph" presetSubtype="0" fill="hold" grpId="5" nodeType="withEffect">
                                  <p:stCondLst>
                                    <p:cond delay="0"/>
                                  </p:stCondLst>
                                  <p:childTnLst>
                                    <p:animRot by="-21600000">
                                      <p:cBhvr>
                                        <p:cTn id="300" dur="5000" fill="hold"/>
                                        <p:tgtEl>
                                          <p:spTgt spid="6"/>
                                        </p:tgtEl>
                                        <p:attrNameLst>
                                          <p:attrName>r</p:attrName>
                                        </p:attrNameLst>
                                      </p:cBhvr>
                                    </p:animRot>
                                  </p:childTnLst>
                                </p:cTn>
                              </p:par>
                              <p:par>
                                <p:cTn id="301" presetID="8" presetClass="emph" presetSubtype="0" fill="hold" grpId="5" nodeType="withEffect">
                                  <p:stCondLst>
                                    <p:cond delay="0"/>
                                  </p:stCondLst>
                                  <p:childTnLst>
                                    <p:animRot by="-21600000">
                                      <p:cBhvr>
                                        <p:cTn id="302" dur="5000" fill="hold"/>
                                        <p:tgtEl>
                                          <p:spTgt spid="8"/>
                                        </p:tgtEl>
                                        <p:attrNameLst>
                                          <p:attrName>r</p:attrName>
                                        </p:attrNameLst>
                                      </p:cBhvr>
                                    </p:animRot>
                                  </p:childTnLst>
                                </p:cTn>
                              </p:par>
                              <p:par>
                                <p:cTn id="303" presetID="8" presetClass="emph" presetSubtype="0" fill="hold" grpId="5" nodeType="withEffect">
                                  <p:stCondLst>
                                    <p:cond delay="0"/>
                                  </p:stCondLst>
                                  <p:childTnLst>
                                    <p:animRot by="-21600000">
                                      <p:cBhvr>
                                        <p:cTn id="304" dur="5000" fill="hold"/>
                                        <p:tgtEl>
                                          <p:spTgt spid="10"/>
                                        </p:tgtEl>
                                        <p:attrNameLst>
                                          <p:attrName>r</p:attrName>
                                        </p:attrNameLst>
                                      </p:cBhvr>
                                    </p:animRot>
                                  </p:childTnLst>
                                </p:cTn>
                              </p:par>
                              <p:par>
                                <p:cTn id="305" presetID="8" presetClass="emph" presetSubtype="0" fill="hold" grpId="5" nodeType="withEffect">
                                  <p:stCondLst>
                                    <p:cond delay="0"/>
                                  </p:stCondLst>
                                  <p:childTnLst>
                                    <p:animRot by="-21600000">
                                      <p:cBhvr>
                                        <p:cTn id="306" dur="5000" fill="hold"/>
                                        <p:tgtEl>
                                          <p:spTgt spid="12"/>
                                        </p:tgtEl>
                                        <p:attrNameLst>
                                          <p:attrName>r</p:attrName>
                                        </p:attrNameLst>
                                      </p:cBhvr>
                                    </p:animRot>
                                  </p:childTnLst>
                                </p:cTn>
                              </p:par>
                              <p:par>
                                <p:cTn id="307" presetID="8" presetClass="emph" presetSubtype="0" fill="hold" grpId="5" nodeType="withEffect">
                                  <p:stCondLst>
                                    <p:cond delay="0"/>
                                  </p:stCondLst>
                                  <p:childTnLst>
                                    <p:animRot by="-21600000">
                                      <p:cBhvr>
                                        <p:cTn id="308" dur="5000" fill="hold"/>
                                        <p:tgtEl>
                                          <p:spTgt spid="14"/>
                                        </p:tgtEl>
                                        <p:attrNameLst>
                                          <p:attrName>r</p:attrName>
                                        </p:attrNameLst>
                                      </p:cBhvr>
                                    </p:animRot>
                                  </p:childTnLst>
                                </p:cTn>
                              </p:par>
                              <p:par>
                                <p:cTn id="309" presetID="8" presetClass="emph" presetSubtype="0" fill="hold" grpId="5" nodeType="withEffect">
                                  <p:stCondLst>
                                    <p:cond delay="0"/>
                                  </p:stCondLst>
                                  <p:childTnLst>
                                    <p:animRot by="-21600000">
                                      <p:cBhvr>
                                        <p:cTn id="310" dur="5000" fill="hold"/>
                                        <p:tgtEl>
                                          <p:spTgt spid="16"/>
                                        </p:tgtEl>
                                        <p:attrNameLst>
                                          <p:attrName>r</p:attrName>
                                        </p:attrNameLst>
                                      </p:cBhvr>
                                    </p:animRot>
                                  </p:childTnLst>
                                </p:cTn>
                              </p:par>
                              <p:par>
                                <p:cTn id="311" presetID="8" presetClass="emph" presetSubtype="0" fill="hold" grpId="5" nodeType="withEffect">
                                  <p:stCondLst>
                                    <p:cond delay="0"/>
                                  </p:stCondLst>
                                  <p:childTnLst>
                                    <p:animRot by="-21600000">
                                      <p:cBhvr>
                                        <p:cTn id="312" dur="5000" fill="hold"/>
                                        <p:tgtEl>
                                          <p:spTgt spid="18"/>
                                        </p:tgtEl>
                                        <p:attrNameLst>
                                          <p:attrName>r</p:attrName>
                                        </p:attrNameLst>
                                      </p:cBhvr>
                                    </p:animRot>
                                  </p:childTnLst>
                                </p:cTn>
                              </p:par>
                              <p:par>
                                <p:cTn id="313" presetID="8" presetClass="emph" presetSubtype="0" fill="hold" grpId="5" nodeType="withEffect">
                                  <p:stCondLst>
                                    <p:cond delay="0"/>
                                  </p:stCondLst>
                                  <p:childTnLst>
                                    <p:animRot by="-21600000">
                                      <p:cBhvr>
                                        <p:cTn id="314" dur="5000" fill="hold"/>
                                        <p:tgtEl>
                                          <p:spTgt spid="20"/>
                                        </p:tgtEl>
                                        <p:attrNameLst>
                                          <p:attrName>r</p:attrName>
                                        </p:attrNameLst>
                                      </p:cBhvr>
                                    </p:animRot>
                                  </p:childTnLst>
                                </p:cTn>
                              </p:par>
                              <p:par>
                                <p:cTn id="315" presetID="8" presetClass="emph" presetSubtype="0" fill="hold" grpId="5" nodeType="withEffect">
                                  <p:stCondLst>
                                    <p:cond delay="0"/>
                                  </p:stCondLst>
                                  <p:childTnLst>
                                    <p:animRot by="21600000">
                                      <p:cBhvr>
                                        <p:cTn id="316" dur="5000" fill="hold"/>
                                        <p:tgtEl>
                                          <p:spTgt spid="5"/>
                                        </p:tgtEl>
                                        <p:attrNameLst>
                                          <p:attrName>r</p:attrName>
                                        </p:attrNameLst>
                                      </p:cBhvr>
                                    </p:animRot>
                                  </p:childTnLst>
                                </p:cTn>
                              </p:par>
                              <p:par>
                                <p:cTn id="317" presetID="8" presetClass="emph" presetSubtype="0" fill="hold" grpId="5" nodeType="withEffect">
                                  <p:stCondLst>
                                    <p:cond delay="0"/>
                                  </p:stCondLst>
                                  <p:childTnLst>
                                    <p:animRot by="21600000">
                                      <p:cBhvr>
                                        <p:cTn id="318" dur="5000" fill="hold"/>
                                        <p:tgtEl>
                                          <p:spTgt spid="7"/>
                                        </p:tgtEl>
                                        <p:attrNameLst>
                                          <p:attrName>r</p:attrName>
                                        </p:attrNameLst>
                                      </p:cBhvr>
                                    </p:animRot>
                                  </p:childTnLst>
                                </p:cTn>
                              </p:par>
                              <p:par>
                                <p:cTn id="319" presetID="8" presetClass="emph" presetSubtype="0" fill="hold" grpId="5" nodeType="withEffect">
                                  <p:stCondLst>
                                    <p:cond delay="0"/>
                                  </p:stCondLst>
                                  <p:childTnLst>
                                    <p:animRot by="21600000">
                                      <p:cBhvr>
                                        <p:cTn id="320" dur="5000" fill="hold"/>
                                        <p:tgtEl>
                                          <p:spTgt spid="9"/>
                                        </p:tgtEl>
                                        <p:attrNameLst>
                                          <p:attrName>r</p:attrName>
                                        </p:attrNameLst>
                                      </p:cBhvr>
                                    </p:animRot>
                                  </p:childTnLst>
                                </p:cTn>
                              </p:par>
                              <p:par>
                                <p:cTn id="321" presetID="8" presetClass="emph" presetSubtype="0" fill="hold" grpId="5" nodeType="withEffect">
                                  <p:stCondLst>
                                    <p:cond delay="0"/>
                                  </p:stCondLst>
                                  <p:childTnLst>
                                    <p:animRot by="21600000">
                                      <p:cBhvr>
                                        <p:cTn id="322" dur="5000" fill="hold"/>
                                        <p:tgtEl>
                                          <p:spTgt spid="11"/>
                                        </p:tgtEl>
                                        <p:attrNameLst>
                                          <p:attrName>r</p:attrName>
                                        </p:attrNameLst>
                                      </p:cBhvr>
                                    </p:animRot>
                                  </p:childTnLst>
                                </p:cTn>
                              </p:par>
                              <p:par>
                                <p:cTn id="323" presetID="8" presetClass="emph" presetSubtype="0" fill="hold" grpId="5" nodeType="withEffect">
                                  <p:stCondLst>
                                    <p:cond delay="0"/>
                                  </p:stCondLst>
                                  <p:childTnLst>
                                    <p:animRot by="21600000">
                                      <p:cBhvr>
                                        <p:cTn id="324" dur="5000" fill="hold"/>
                                        <p:tgtEl>
                                          <p:spTgt spid="13"/>
                                        </p:tgtEl>
                                        <p:attrNameLst>
                                          <p:attrName>r</p:attrName>
                                        </p:attrNameLst>
                                      </p:cBhvr>
                                    </p:animRot>
                                  </p:childTnLst>
                                </p:cTn>
                              </p:par>
                              <p:par>
                                <p:cTn id="325" presetID="8" presetClass="emph" presetSubtype="0" fill="hold" grpId="5" nodeType="withEffect">
                                  <p:stCondLst>
                                    <p:cond delay="0"/>
                                  </p:stCondLst>
                                  <p:childTnLst>
                                    <p:animRot by="21600000">
                                      <p:cBhvr>
                                        <p:cTn id="326" dur="5000" fill="hold"/>
                                        <p:tgtEl>
                                          <p:spTgt spid="15"/>
                                        </p:tgtEl>
                                        <p:attrNameLst>
                                          <p:attrName>r</p:attrName>
                                        </p:attrNameLst>
                                      </p:cBhvr>
                                    </p:animRot>
                                  </p:childTnLst>
                                </p:cTn>
                              </p:par>
                              <p:par>
                                <p:cTn id="327" presetID="8" presetClass="emph" presetSubtype="0" fill="hold" grpId="5" nodeType="withEffect">
                                  <p:stCondLst>
                                    <p:cond delay="0"/>
                                  </p:stCondLst>
                                  <p:childTnLst>
                                    <p:animRot by="21600000">
                                      <p:cBhvr>
                                        <p:cTn id="328" dur="5000" fill="hold"/>
                                        <p:tgtEl>
                                          <p:spTgt spid="17"/>
                                        </p:tgtEl>
                                        <p:attrNameLst>
                                          <p:attrName>r</p:attrName>
                                        </p:attrNameLst>
                                      </p:cBhvr>
                                    </p:animRot>
                                  </p:childTnLst>
                                </p:cTn>
                              </p:par>
                              <p:par>
                                <p:cTn id="329" presetID="8" presetClass="emph" presetSubtype="0" fill="hold" grpId="5" nodeType="withEffect">
                                  <p:stCondLst>
                                    <p:cond delay="0"/>
                                  </p:stCondLst>
                                  <p:childTnLst>
                                    <p:animRot by="21600000">
                                      <p:cBhvr>
                                        <p:cTn id="330" dur="5000" fill="hold"/>
                                        <p:tgtEl>
                                          <p:spTgt spid="19"/>
                                        </p:tgtEl>
                                        <p:attrNameLst>
                                          <p:attrName>r</p:attrName>
                                        </p:attrNameLst>
                                      </p:cBhvr>
                                    </p:animRot>
                                  </p:childTnLst>
                                </p:cTn>
                              </p:par>
                              <p:par>
                                <p:cTn id="331" presetID="8" presetClass="emph" presetSubtype="0" fill="hold" grpId="5" nodeType="withEffect">
                                  <p:stCondLst>
                                    <p:cond delay="0"/>
                                  </p:stCondLst>
                                  <p:childTnLst>
                                    <p:animRot by="21600000">
                                      <p:cBhvr>
                                        <p:cTn id="332" dur="5000" fill="hold"/>
                                        <p:tgtEl>
                                          <p:spTgt spid="21"/>
                                        </p:tgtEl>
                                        <p:attrNameLst>
                                          <p:attrName>r</p:attrName>
                                        </p:attrNameLst>
                                      </p:cBhvr>
                                    </p:animRot>
                                  </p:childTnLst>
                                </p:cTn>
                              </p:par>
                              <p:par>
                                <p:cTn id="333" presetID="23" presetClass="entr" presetSubtype="288" fill="hold" nodeType="withEffect">
                                  <p:stCondLst>
                                    <p:cond delay="0"/>
                                  </p:stCondLst>
                                  <p:childTnLst>
                                    <p:set>
                                      <p:cBhvr>
                                        <p:cTn id="334" dur="1" fill="hold">
                                          <p:stCondLst>
                                            <p:cond delay="0"/>
                                          </p:stCondLst>
                                        </p:cTn>
                                        <p:tgtEl>
                                          <p:spTgt spid="3"/>
                                        </p:tgtEl>
                                        <p:attrNameLst>
                                          <p:attrName>style.visibility</p:attrName>
                                        </p:attrNameLst>
                                      </p:cBhvr>
                                      <p:to>
                                        <p:strVal val="visible"/>
                                      </p:to>
                                    </p:set>
                                    <p:anim calcmode="lin" valueType="num">
                                      <p:cBhvr>
                                        <p:cTn id="335" dur="5000" fill="hold"/>
                                        <p:tgtEl>
                                          <p:spTgt spid="3"/>
                                        </p:tgtEl>
                                        <p:attrNameLst>
                                          <p:attrName>ppt_w</p:attrName>
                                        </p:attrNameLst>
                                      </p:cBhvr>
                                      <p:tavLst>
                                        <p:tav tm="0">
                                          <p:val>
                                            <p:strVal val="4/3*#ppt_w"/>
                                          </p:val>
                                        </p:tav>
                                        <p:tav tm="100000">
                                          <p:val>
                                            <p:strVal val="#ppt_w"/>
                                          </p:val>
                                        </p:tav>
                                      </p:tavLst>
                                    </p:anim>
                                    <p:anim calcmode="lin" valueType="num">
                                      <p:cBhvr>
                                        <p:cTn id="336" dur="5000" fill="hold"/>
                                        <p:tgtEl>
                                          <p:spTgt spid="3"/>
                                        </p:tgtEl>
                                        <p:attrNameLst>
                                          <p:attrName>ppt_h</p:attrName>
                                        </p:attrNameLst>
                                      </p:cBhvr>
                                      <p:tavLst>
                                        <p:tav tm="0">
                                          <p:val>
                                            <p:strVal val="4/3*#ppt_h"/>
                                          </p:val>
                                        </p:tav>
                                        <p:tav tm="100000">
                                          <p:val>
                                            <p:strVal val="#ppt_h"/>
                                          </p:val>
                                        </p:tav>
                                      </p:tavLst>
                                    </p:anim>
                                  </p:childTnLst>
                                </p:cTn>
                              </p:par>
                              <p:par>
                                <p:cTn id="337" presetID="16" presetClass="entr" presetSubtype="37" fill="hold" nodeType="withEffect">
                                  <p:stCondLst>
                                    <p:cond delay="0"/>
                                  </p:stCondLst>
                                  <p:childTnLst>
                                    <p:set>
                                      <p:cBhvr>
                                        <p:cTn id="338" dur="1" fill="hold">
                                          <p:stCondLst>
                                            <p:cond delay="0"/>
                                          </p:stCondLst>
                                        </p:cTn>
                                        <p:tgtEl>
                                          <p:spTgt spid="3"/>
                                        </p:tgtEl>
                                        <p:attrNameLst>
                                          <p:attrName>style.visibility</p:attrName>
                                        </p:attrNameLst>
                                      </p:cBhvr>
                                      <p:to>
                                        <p:strVal val="visible"/>
                                      </p:to>
                                    </p:set>
                                    <p:animEffect transition="in" filter="barn(outVertical)">
                                      <p:cBhvr>
                                        <p:cTn id="339"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gradFill flip="none" rotWithShape="1">
            <a:gsLst>
              <a:gs pos="0">
                <a:schemeClr val="accent4">
                  <a:lumMod val="50000"/>
                </a:schemeClr>
              </a:gs>
              <a:gs pos="50000">
                <a:srgbClr val="9966FF">
                  <a:shade val="67500"/>
                  <a:satMod val="115000"/>
                </a:srgbClr>
              </a:gs>
              <a:gs pos="100000">
                <a:srgbClr val="9966FF">
                  <a:shade val="100000"/>
                  <a:satMod val="115000"/>
                </a:srgbClr>
              </a:gs>
            </a:gsLst>
            <a:path path="circle">
              <a:fillToRect l="50000" t="50000" r="50000" b="50000"/>
            </a:path>
            <a:tileRect/>
          </a:gradFill>
        </p:spPr>
        <p:txBody>
          <a:bodyPr/>
          <a:lstStyle/>
          <a:p>
            <a:endParaRPr lang="es-ES" dirty="0"/>
          </a:p>
        </p:txBody>
      </p:sp>
      <p:pic>
        <p:nvPicPr>
          <p:cNvPr id="3" name="2 Imagen" descr="Yushkov_5054_1.jpg"/>
          <p:cNvPicPr>
            <a:picLocks noChangeAspect="1"/>
          </p:cNvPicPr>
          <p:nvPr/>
        </p:nvPicPr>
        <p:blipFill>
          <a:blip r:embed="rId2"/>
          <a:stretch>
            <a:fillRect/>
          </a:stretch>
        </p:blipFill>
        <p:spPr>
          <a:xfrm>
            <a:off x="0" y="0"/>
            <a:ext cx="9144000" cy="6858000"/>
          </a:xfrm>
          <a:prstGeom prst="rect">
            <a:avLst/>
          </a:prstGeom>
        </p:spPr>
      </p:pic>
      <p:sp>
        <p:nvSpPr>
          <p:cNvPr id="4" name="3 Rombo"/>
          <p:cNvSpPr/>
          <p:nvPr/>
        </p:nvSpPr>
        <p:spPr>
          <a:xfrm>
            <a:off x="928662" y="0"/>
            <a:ext cx="7286676" cy="6858000"/>
          </a:xfrm>
          <a:prstGeom prst="diamond">
            <a:avLst/>
          </a:prstGeom>
          <a:gradFill flip="none" rotWithShape="1">
            <a:gsLst>
              <a:gs pos="96000">
                <a:srgbClr val="8B79D9"/>
              </a:gs>
              <a:gs pos="50000">
                <a:srgbClr val="8C2ED2">
                  <a:shade val="67500"/>
                  <a:satMod val="115000"/>
                </a:srgbClr>
              </a:gs>
              <a:gs pos="100000">
                <a:srgbClr val="8C2ED2">
                  <a:shade val="100000"/>
                  <a:satMod val="115000"/>
                </a:srgbClr>
              </a:gs>
            </a:gsLst>
            <a:path path="shape">
              <a:fillToRect l="50000" t="50000" r="50000" b="50000"/>
            </a:path>
            <a:tileRect/>
          </a:gradFill>
          <a:ln w="6350">
            <a:solidFill>
              <a:srgbClr val="1800A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1571604" y="0"/>
            <a:ext cx="6000792" cy="6858000"/>
          </a:xfrm>
          <a:prstGeom prst="diamond">
            <a:avLst/>
          </a:prstGeom>
          <a:gradFill flip="none" rotWithShape="1">
            <a:gsLst>
              <a:gs pos="96000">
                <a:srgbClr val="8B79D9"/>
              </a:gs>
              <a:gs pos="50000">
                <a:srgbClr val="8C2ED2">
                  <a:shade val="67500"/>
                  <a:satMod val="115000"/>
                </a:srgbClr>
              </a:gs>
              <a:gs pos="100000">
                <a:srgbClr val="8C2ED2">
                  <a:shade val="100000"/>
                  <a:satMod val="115000"/>
                </a:srgbClr>
              </a:gs>
            </a:gsLst>
            <a:path path="shape">
              <a:fillToRect l="50000" t="50000" r="50000" b="50000"/>
            </a:path>
            <a:tileRect/>
          </a:gradFill>
          <a:ln w="6350">
            <a:solidFill>
              <a:srgbClr val="8975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285984" y="0"/>
            <a:ext cx="4572032" cy="6858000"/>
          </a:xfrm>
          <a:prstGeom prst="diamond">
            <a:avLst/>
          </a:prstGeom>
          <a:gradFill flip="none" rotWithShape="1">
            <a:gsLst>
              <a:gs pos="96000">
                <a:srgbClr val="8B79D9"/>
              </a:gs>
              <a:gs pos="50000">
                <a:srgbClr val="8C2ED2">
                  <a:shade val="67500"/>
                  <a:satMod val="115000"/>
                </a:srgbClr>
              </a:gs>
              <a:gs pos="100000">
                <a:srgbClr val="8C2ED2">
                  <a:shade val="100000"/>
                  <a:satMod val="115000"/>
                </a:srgbClr>
              </a:gs>
            </a:gsLst>
            <a:path path="shape">
              <a:fillToRect l="50000" t="50000" r="50000" b="50000"/>
            </a:path>
            <a:tileRect/>
          </a:gradFill>
          <a:ln w="6350">
            <a:solidFill>
              <a:srgbClr val="1800A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3000364" y="0"/>
            <a:ext cx="3143272" cy="6858000"/>
          </a:xfrm>
          <a:prstGeom prst="diamond">
            <a:avLst/>
          </a:prstGeom>
          <a:gradFill flip="none" rotWithShape="1">
            <a:gsLst>
              <a:gs pos="96000">
                <a:srgbClr val="8B79D9"/>
              </a:gs>
              <a:gs pos="50000">
                <a:srgbClr val="8C2ED2">
                  <a:shade val="67500"/>
                  <a:satMod val="115000"/>
                </a:srgbClr>
              </a:gs>
              <a:gs pos="100000">
                <a:srgbClr val="8C2ED2">
                  <a:shade val="100000"/>
                  <a:satMod val="115000"/>
                </a:srgbClr>
              </a:gs>
            </a:gsLst>
            <a:path path="shape">
              <a:fillToRect l="50000" t="50000" r="50000" b="50000"/>
            </a:path>
            <a:tileRect/>
          </a:gradFill>
          <a:ln w="6350">
            <a:solidFill>
              <a:srgbClr val="8975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3643306" y="0"/>
            <a:ext cx="1857388" cy="6858000"/>
          </a:xfrm>
          <a:prstGeom prst="diamond">
            <a:avLst/>
          </a:prstGeom>
          <a:gradFill flip="none" rotWithShape="1">
            <a:gsLst>
              <a:gs pos="96000">
                <a:srgbClr val="8B79D9"/>
              </a:gs>
              <a:gs pos="50000">
                <a:srgbClr val="8C2ED2">
                  <a:shade val="67500"/>
                  <a:satMod val="115000"/>
                </a:srgbClr>
              </a:gs>
              <a:gs pos="100000">
                <a:srgbClr val="8C2ED2">
                  <a:shade val="100000"/>
                  <a:satMod val="115000"/>
                </a:srgbClr>
              </a:gs>
            </a:gsLst>
            <a:path path="shape">
              <a:fillToRect l="50000" t="50000" r="50000" b="50000"/>
            </a:path>
            <a:tileRect/>
          </a:gradFill>
          <a:ln w="6350">
            <a:solidFill>
              <a:srgbClr val="16009A"/>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4214810" y="0"/>
            <a:ext cx="714380" cy="6858000"/>
          </a:xfrm>
          <a:prstGeom prst="diamond">
            <a:avLst/>
          </a:prstGeom>
          <a:gradFill flip="none" rotWithShape="1">
            <a:gsLst>
              <a:gs pos="96000">
                <a:srgbClr val="8B79D9"/>
              </a:gs>
              <a:gs pos="50000">
                <a:srgbClr val="8C2ED2">
                  <a:shade val="67500"/>
                  <a:satMod val="115000"/>
                </a:srgbClr>
              </a:gs>
              <a:gs pos="100000">
                <a:srgbClr val="8C2ED2">
                  <a:shade val="100000"/>
                  <a:satMod val="115000"/>
                </a:srgbClr>
              </a:gs>
            </a:gsLst>
            <a:path path="shape">
              <a:fillToRect l="50000" t="50000" r="50000" b="50000"/>
            </a:path>
            <a:tileRect/>
          </a:gradFill>
          <a:ln w="6350">
            <a:solidFill>
              <a:srgbClr val="8975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9" presetClass="exit" presetSubtype="10" fill="hold" grpId="0" nodeType="withEffect">
                                  <p:stCondLst>
                                    <p:cond delay="0"/>
                                  </p:stCondLst>
                                  <p:childTnLst>
                                    <p:anim calcmode="lin" valueType="num">
                                      <p:cBhvr>
                                        <p:cTn id="9" dur="3000"/>
                                        <p:tgtEl>
                                          <p:spTgt spid="4"/>
                                        </p:tgtEl>
                                        <p:attrNameLst>
                                          <p:attrName>ppt_h</p:attrName>
                                        </p:attrNameLst>
                                      </p:cBhvr>
                                      <p:tavLst>
                                        <p:tav tm="0">
                                          <p:val>
                                            <p:strVal val="ppt_h"/>
                                          </p:val>
                                        </p:tav>
                                        <p:tav tm="100000">
                                          <p:val>
                                            <p:strVal val="ppt_h"/>
                                          </p:val>
                                        </p:tav>
                                      </p:tavLst>
                                    </p:anim>
                                    <p:anim calcmode="lin" valueType="num">
                                      <p:cBhvr>
                                        <p:cTn id="10"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2999"/>
                                          </p:stCondLst>
                                        </p:cTn>
                                        <p:tgtEl>
                                          <p:spTgt spid="4"/>
                                        </p:tgtEl>
                                        <p:attrNameLst>
                                          <p:attrName>style.visibility</p:attrName>
                                        </p:attrNameLst>
                                      </p:cBhvr>
                                      <p:to>
                                        <p:strVal val="hidden"/>
                                      </p:to>
                                    </p:set>
                                  </p:childTnLst>
                                </p:cTn>
                              </p:par>
                              <p:par>
                                <p:cTn id="12" presetID="19" presetClass="exit" presetSubtype="10" fill="hold" grpId="0" nodeType="withEffect">
                                  <p:stCondLst>
                                    <p:cond delay="0"/>
                                  </p:stCondLst>
                                  <p:childTnLst>
                                    <p:anim calcmode="lin" valueType="num">
                                      <p:cBhvr>
                                        <p:cTn id="13" dur="4000"/>
                                        <p:tgtEl>
                                          <p:spTgt spid="5"/>
                                        </p:tgtEl>
                                        <p:attrNameLst>
                                          <p:attrName>ppt_h</p:attrName>
                                        </p:attrNameLst>
                                      </p:cBhvr>
                                      <p:tavLst>
                                        <p:tav tm="0">
                                          <p:val>
                                            <p:strVal val="ppt_h"/>
                                          </p:val>
                                        </p:tav>
                                        <p:tav tm="100000">
                                          <p:val>
                                            <p:strVal val="ppt_h"/>
                                          </p:val>
                                        </p:tav>
                                      </p:tavLst>
                                    </p:anim>
                                    <p:anim calcmode="lin" valueType="num">
                                      <p:cBhvr>
                                        <p:cTn id="14" dur="4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 dur="1" fill="hold">
                                          <p:stCondLst>
                                            <p:cond delay="3999"/>
                                          </p:stCondLst>
                                        </p:cTn>
                                        <p:tgtEl>
                                          <p:spTgt spid="5"/>
                                        </p:tgtEl>
                                        <p:attrNameLst>
                                          <p:attrName>style.visibility</p:attrName>
                                        </p:attrNameLst>
                                      </p:cBhvr>
                                      <p:to>
                                        <p:strVal val="hidden"/>
                                      </p:to>
                                    </p:set>
                                  </p:childTnLst>
                                </p:cTn>
                              </p:par>
                              <p:par>
                                <p:cTn id="16" presetID="19" presetClass="exit" presetSubtype="10" fill="hold" grpId="0" nodeType="withEffect">
                                  <p:stCondLst>
                                    <p:cond delay="0"/>
                                  </p:stCondLst>
                                  <p:childTnLst>
                                    <p:anim calcmode="lin" valueType="num">
                                      <p:cBhvr>
                                        <p:cTn id="17" dur="5000"/>
                                        <p:tgtEl>
                                          <p:spTgt spid="6"/>
                                        </p:tgtEl>
                                        <p:attrNameLst>
                                          <p:attrName>ppt_h</p:attrName>
                                        </p:attrNameLst>
                                      </p:cBhvr>
                                      <p:tavLst>
                                        <p:tav tm="0">
                                          <p:val>
                                            <p:strVal val="ppt_h"/>
                                          </p:val>
                                        </p:tav>
                                        <p:tav tm="100000">
                                          <p:val>
                                            <p:strVal val="ppt_h"/>
                                          </p:val>
                                        </p:tav>
                                      </p:tavLst>
                                    </p:anim>
                                    <p:anim calcmode="lin" valueType="num">
                                      <p:cBhvr>
                                        <p:cTn id="18"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 dur="1" fill="hold">
                                          <p:stCondLst>
                                            <p:cond delay="4999"/>
                                          </p:stCondLst>
                                        </p:cTn>
                                        <p:tgtEl>
                                          <p:spTgt spid="6"/>
                                        </p:tgtEl>
                                        <p:attrNameLst>
                                          <p:attrName>style.visibility</p:attrName>
                                        </p:attrNameLst>
                                      </p:cBhvr>
                                      <p:to>
                                        <p:strVal val="hidden"/>
                                      </p:to>
                                    </p:set>
                                  </p:childTnLst>
                                </p:cTn>
                              </p:par>
                              <p:par>
                                <p:cTn id="20" presetID="19" presetClass="exit" presetSubtype="10" fill="hold" grpId="0" nodeType="withEffect">
                                  <p:stCondLst>
                                    <p:cond delay="0"/>
                                  </p:stCondLst>
                                  <p:childTnLst>
                                    <p:anim calcmode="lin" valueType="num">
                                      <p:cBhvr>
                                        <p:cTn id="21" dur="6000"/>
                                        <p:tgtEl>
                                          <p:spTgt spid="7"/>
                                        </p:tgtEl>
                                        <p:attrNameLst>
                                          <p:attrName>ppt_h</p:attrName>
                                        </p:attrNameLst>
                                      </p:cBhvr>
                                      <p:tavLst>
                                        <p:tav tm="0">
                                          <p:val>
                                            <p:strVal val="ppt_h"/>
                                          </p:val>
                                        </p:tav>
                                        <p:tav tm="100000">
                                          <p:val>
                                            <p:strVal val="ppt_h"/>
                                          </p:val>
                                        </p:tav>
                                      </p:tavLst>
                                    </p:anim>
                                    <p:anim calcmode="lin" valueType="num">
                                      <p:cBhvr>
                                        <p:cTn id="22" dur="6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 dur="1" fill="hold">
                                          <p:stCondLst>
                                            <p:cond delay="5999"/>
                                          </p:stCondLst>
                                        </p:cTn>
                                        <p:tgtEl>
                                          <p:spTgt spid="7"/>
                                        </p:tgtEl>
                                        <p:attrNameLst>
                                          <p:attrName>style.visibility</p:attrName>
                                        </p:attrNameLst>
                                      </p:cBhvr>
                                      <p:to>
                                        <p:strVal val="hidden"/>
                                      </p:to>
                                    </p:set>
                                  </p:childTnLst>
                                </p:cTn>
                              </p:par>
                              <p:par>
                                <p:cTn id="24" presetID="19" presetClass="exit" presetSubtype="10" fill="hold" grpId="0" nodeType="withEffect">
                                  <p:stCondLst>
                                    <p:cond delay="0"/>
                                  </p:stCondLst>
                                  <p:childTnLst>
                                    <p:anim calcmode="lin" valueType="num">
                                      <p:cBhvr>
                                        <p:cTn id="25" dur="7000"/>
                                        <p:tgtEl>
                                          <p:spTgt spid="8"/>
                                        </p:tgtEl>
                                        <p:attrNameLst>
                                          <p:attrName>ppt_h</p:attrName>
                                        </p:attrNameLst>
                                      </p:cBhvr>
                                      <p:tavLst>
                                        <p:tav tm="0">
                                          <p:val>
                                            <p:strVal val="ppt_h"/>
                                          </p:val>
                                        </p:tav>
                                        <p:tav tm="100000">
                                          <p:val>
                                            <p:strVal val="ppt_h"/>
                                          </p:val>
                                        </p:tav>
                                      </p:tavLst>
                                    </p:anim>
                                    <p:anim calcmode="lin" valueType="num">
                                      <p:cBhvr>
                                        <p:cTn id="26" dur="7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 dur="1" fill="hold">
                                          <p:stCondLst>
                                            <p:cond delay="6999"/>
                                          </p:stCondLst>
                                        </p:cTn>
                                        <p:tgtEl>
                                          <p:spTgt spid="8"/>
                                        </p:tgtEl>
                                        <p:attrNameLst>
                                          <p:attrName>style.visibility</p:attrName>
                                        </p:attrNameLst>
                                      </p:cBhvr>
                                      <p:to>
                                        <p:strVal val="hidden"/>
                                      </p:to>
                                    </p:set>
                                  </p:childTnLst>
                                </p:cTn>
                              </p:par>
                              <p:par>
                                <p:cTn id="28" presetID="19" presetClass="exit" presetSubtype="10" fill="hold" grpId="0" nodeType="withEffect">
                                  <p:stCondLst>
                                    <p:cond delay="0"/>
                                  </p:stCondLst>
                                  <p:childTnLst>
                                    <p:anim calcmode="lin" valueType="num">
                                      <p:cBhvr>
                                        <p:cTn id="29" dur="8000"/>
                                        <p:tgtEl>
                                          <p:spTgt spid="9"/>
                                        </p:tgtEl>
                                        <p:attrNameLst>
                                          <p:attrName>ppt_h</p:attrName>
                                        </p:attrNameLst>
                                      </p:cBhvr>
                                      <p:tavLst>
                                        <p:tav tm="0">
                                          <p:val>
                                            <p:strVal val="ppt_h"/>
                                          </p:val>
                                        </p:tav>
                                        <p:tav tm="100000">
                                          <p:val>
                                            <p:strVal val="ppt_h"/>
                                          </p:val>
                                        </p:tav>
                                      </p:tavLst>
                                    </p:anim>
                                    <p:anim calcmode="lin" valueType="num">
                                      <p:cBhvr>
                                        <p:cTn id="30" dur="8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 dur="1" fill="hold">
                                          <p:stCondLst>
                                            <p:cond delay="7999"/>
                                          </p:stCondLst>
                                        </p:cTn>
                                        <p:tgtEl>
                                          <p:spTgt spid="9"/>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p:cTn id="34" dur="8000" fill="hold"/>
                                        <p:tgtEl>
                                          <p:spTgt spid="3"/>
                                        </p:tgtEl>
                                        <p:attrNameLst>
                                          <p:attrName>ppt_w</p:attrName>
                                        </p:attrNameLst>
                                      </p:cBhvr>
                                      <p:tavLst>
                                        <p:tav tm="0">
                                          <p:val>
                                            <p:strVal val="4/3*#ppt_w"/>
                                          </p:val>
                                        </p:tav>
                                        <p:tav tm="100000">
                                          <p:val>
                                            <p:strVal val="#ppt_w"/>
                                          </p:val>
                                        </p:tav>
                                      </p:tavLst>
                                    </p:anim>
                                    <p:anim calcmode="lin" valueType="num">
                                      <p:cBhvr>
                                        <p:cTn id="35" dur="8000" fill="hold"/>
                                        <p:tgtEl>
                                          <p:spTgt spid="3"/>
                                        </p:tgtEl>
                                        <p:attrNameLst>
                                          <p:attrName>ppt_h</p:attrName>
                                        </p:attrNameLst>
                                      </p:cBhvr>
                                      <p:tavLst>
                                        <p:tav tm="0">
                                          <p:val>
                                            <p:strVal val="4/3*#ppt_h"/>
                                          </p:val>
                                        </p:tav>
                                        <p:tav tm="100000">
                                          <p:val>
                                            <p:strVal val="#ppt_h"/>
                                          </p:val>
                                        </p:tav>
                                      </p:tavLst>
                                    </p:anim>
                                  </p:childTnLst>
                                </p:cTn>
                              </p:par>
                              <p:par>
                                <p:cTn id="36" presetID="16" presetClass="entr" presetSubtype="37" fill="hold" nodeType="withEffect">
                                  <p:stCondLst>
                                    <p:cond delay="0"/>
                                  </p:stCondLst>
                                  <p:childTnLst>
                                    <p:set>
                                      <p:cBhvr>
                                        <p:cTn id="37" dur="1" fill="hold">
                                          <p:stCondLst>
                                            <p:cond delay="0"/>
                                          </p:stCondLst>
                                        </p:cTn>
                                        <p:tgtEl>
                                          <p:spTgt spid="3"/>
                                        </p:tgtEl>
                                        <p:attrNameLst>
                                          <p:attrName>style.visibility</p:attrName>
                                        </p:attrNameLst>
                                      </p:cBhvr>
                                      <p:to>
                                        <p:strVal val="visible"/>
                                      </p:to>
                                    </p:set>
                                    <p:animEffect transition="in" filter="barn(outVertical)">
                                      <p:cBhvr>
                                        <p:cTn id="38" dur="8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7" name="6 Imagen" descr="Imagen1.jpg"/>
          <p:cNvPicPr>
            <a:picLocks noChangeAspect="1"/>
          </p:cNvPicPr>
          <p:nvPr/>
        </p:nvPicPr>
        <p:blipFill>
          <a:blip r:embed="rId2"/>
          <a:stretch>
            <a:fillRect/>
          </a:stretch>
        </p:blipFill>
        <p:spPr>
          <a:xfrm>
            <a:off x="27000" y="0"/>
            <a:ext cx="9090000" cy="6858000"/>
          </a:xfrm>
          <a:prstGeom prst="rect">
            <a:avLst/>
          </a:prstGeom>
        </p:spPr>
      </p:pic>
      <p:pic>
        <p:nvPicPr>
          <p:cNvPr id="6" name="Picture 10" descr="http://location-hebergement-drome.com/img/lavande.png"/>
          <p:cNvPicPr>
            <a:picLocks noChangeAspect="1" noChangeArrowheads="1"/>
          </p:cNvPicPr>
          <p:nvPr/>
        </p:nvPicPr>
        <p:blipFill>
          <a:blip r:embed="rId3">
            <a:lum contrast="20000"/>
          </a:blip>
          <a:srcRect/>
          <a:stretch>
            <a:fillRect/>
          </a:stretch>
        </p:blipFill>
        <p:spPr bwMode="auto">
          <a:xfrm>
            <a:off x="6572264" y="357166"/>
            <a:ext cx="2571736" cy="6105528"/>
          </a:xfrm>
          <a:prstGeom prst="rect">
            <a:avLst/>
          </a:prstGeom>
          <a:noFill/>
        </p:spPr>
      </p:pic>
      <p:sp>
        <p:nvSpPr>
          <p:cNvPr id="5" name="4 CuadroTexto"/>
          <p:cNvSpPr txBox="1"/>
          <p:nvPr/>
        </p:nvSpPr>
        <p:spPr>
          <a:xfrm>
            <a:off x="714348" y="928670"/>
            <a:ext cx="6072230" cy="5262979"/>
          </a:xfrm>
          <a:prstGeom prst="rect">
            <a:avLst/>
          </a:prstGeom>
          <a:noFill/>
        </p:spPr>
        <p:txBody>
          <a:bodyPr wrap="square" rtlCol="0">
            <a:spAutoFit/>
          </a:bodyPr>
          <a:lstStyle/>
          <a:p>
            <a:r>
              <a:rPr lang="es-ES" sz="2800" b="1" dirty="0" smtClean="0"/>
              <a:t>•</a:t>
            </a:r>
            <a:r>
              <a:rPr lang="es-ES" sz="2800" b="1" u="sng" dirty="0" smtClean="0"/>
              <a:t>Saquitos de lavanda </a:t>
            </a:r>
            <a:r>
              <a:rPr lang="es-ES" sz="2800" b="1" dirty="0" smtClean="0"/>
              <a:t>•</a:t>
            </a:r>
            <a:r>
              <a:rPr lang="es-ES" dirty="0" smtClean="0"/>
              <a:t/>
            </a:r>
            <a:br>
              <a:rPr lang="es-ES" dirty="0" smtClean="0"/>
            </a:br>
            <a:r>
              <a:rPr lang="es-ES" sz="2000" b="1" dirty="0" smtClean="0">
                <a:effectLst>
                  <a:outerShdw blurRad="38100" dist="38100" dir="2700000" algn="tl">
                    <a:srgbClr val="000000">
                      <a:alpha val="43137"/>
                    </a:srgbClr>
                  </a:outerShdw>
                </a:effectLst>
              </a:rPr>
              <a:t>Hermosos saquitos de </a:t>
            </a:r>
            <a:r>
              <a:rPr lang="es-ES" sz="2000" b="1" dirty="0" err="1" smtClean="0">
                <a:effectLst>
                  <a:outerShdw blurRad="38100" dist="38100" dir="2700000" algn="tl">
                    <a:srgbClr val="000000">
                      <a:alpha val="43137"/>
                    </a:srgbClr>
                  </a:outerShdw>
                </a:effectLst>
              </a:rPr>
              <a:t>broderie</a:t>
            </a:r>
            <a:r>
              <a:rPr lang="es-ES" sz="2000" b="1" dirty="0" smtClean="0">
                <a:effectLst>
                  <a:outerShdw blurRad="38100" dist="38100" dir="2700000" algn="tl">
                    <a:srgbClr val="000000">
                      <a:alpha val="43137"/>
                    </a:srgbClr>
                  </a:outerShdw>
                </a:effectLst>
              </a:rPr>
              <a:t> rellenos con flores de lavanda que te ayudarán a mantener tu ropa fragante y protegida si lo mantienes en el cajón.</a:t>
            </a:r>
            <a:br>
              <a:rPr lang="es-ES" sz="2000" b="1" dirty="0" smtClean="0">
                <a:effectLst>
                  <a:outerShdw blurRad="38100" dist="38100" dir="2700000" algn="tl">
                    <a:srgbClr val="000000">
                      <a:alpha val="43137"/>
                    </a:srgbClr>
                  </a:outerShdw>
                </a:effectLst>
              </a:rPr>
            </a:br>
            <a:r>
              <a:rPr lang="es-ES" sz="2000" b="1" dirty="0" smtClean="0">
                <a:effectLst>
                  <a:outerShdw blurRad="38100" dist="38100" dir="2700000" algn="tl">
                    <a:srgbClr val="000000">
                      <a:alpha val="43137"/>
                    </a:srgbClr>
                  </a:outerShdw>
                </a:effectLst>
              </a:rPr>
              <a:t>También lo puedes dejar bajo tu almohada y te ayudará a conciliar el sueño.</a:t>
            </a:r>
            <a:br>
              <a:rPr lang="es-ES" sz="2000" b="1" dirty="0" smtClean="0">
                <a:effectLst>
                  <a:outerShdw blurRad="38100" dist="38100" dir="2700000" algn="tl">
                    <a:srgbClr val="000000">
                      <a:alpha val="43137"/>
                    </a:srgbClr>
                  </a:outerShdw>
                </a:effectLst>
              </a:rPr>
            </a:br>
            <a:r>
              <a:rPr lang="es-ES" sz="2000" b="1" dirty="0" smtClean="0">
                <a:effectLst>
                  <a:outerShdw blurRad="38100" dist="38100" dir="2700000" algn="tl">
                    <a:srgbClr val="000000">
                      <a:alpha val="43137"/>
                    </a:srgbClr>
                  </a:outerShdw>
                </a:effectLst>
              </a:rPr>
              <a:t>Lo puedes dejar remojando en una tina caliente y darte un relajante baño de tina antes de dormir.</a:t>
            </a:r>
          </a:p>
          <a:p>
            <a:endParaRPr lang="es-ES" sz="2000" b="1" dirty="0" smtClean="0"/>
          </a:p>
          <a:p>
            <a:r>
              <a:rPr lang="es-ES" sz="2800" b="1" dirty="0" smtClean="0"/>
              <a:t>•</a:t>
            </a:r>
            <a:r>
              <a:rPr lang="es-ES" sz="2800" b="1" u="sng" dirty="0" smtClean="0"/>
              <a:t>Esencia de lavanda </a:t>
            </a:r>
            <a:r>
              <a:rPr lang="es-ES" sz="2800" b="1" dirty="0" smtClean="0"/>
              <a:t>•</a:t>
            </a:r>
            <a:r>
              <a:rPr lang="es-ES" sz="2000" dirty="0" smtClean="0"/>
              <a:t/>
            </a:r>
            <a:br>
              <a:rPr lang="es-ES" sz="2000" dirty="0" smtClean="0"/>
            </a:br>
            <a:r>
              <a:rPr lang="es-ES" sz="2000" b="1" dirty="0" smtClean="0">
                <a:effectLst>
                  <a:outerShdw blurRad="38100" dist="38100" dir="2700000" algn="tl">
                    <a:srgbClr val="000000">
                      <a:alpha val="43137"/>
                    </a:srgbClr>
                  </a:outerShdw>
                </a:effectLst>
              </a:rPr>
              <a:t>Ideal para usar en hornitos, sólo de 4 a 10 gotitas bastarán para crear un ambiente relajado y tranquilo.</a:t>
            </a:r>
            <a:br>
              <a:rPr lang="es-ES" sz="2000" b="1" dirty="0" smtClean="0">
                <a:effectLst>
                  <a:outerShdw blurRad="38100" dist="38100" dir="2700000" algn="tl">
                    <a:srgbClr val="000000">
                      <a:alpha val="43137"/>
                    </a:srgbClr>
                  </a:outerShdw>
                </a:effectLst>
              </a:rPr>
            </a:br>
            <a:r>
              <a:rPr lang="es-ES" sz="2000" b="1" dirty="0" smtClean="0">
                <a:effectLst>
                  <a:outerShdw blurRad="38100" dist="38100" dir="2700000" algn="tl">
                    <a:srgbClr val="000000">
                      <a:alpha val="43137"/>
                    </a:srgbClr>
                  </a:outerShdw>
                </a:effectLst>
              </a:rPr>
              <a:t>Ideal para el hogar y oficinas.</a:t>
            </a:r>
          </a:p>
          <a:p>
            <a:r>
              <a:rPr lang="es-ES" sz="2000" b="1" dirty="0" smtClean="0">
                <a:effectLst>
                  <a:outerShdw blurRad="38100" dist="38100" dir="2700000" algn="tl">
                    <a:srgbClr val="000000">
                      <a:alpha val="43137"/>
                    </a:srgbClr>
                  </a:outerShdw>
                </a:effectLst>
              </a:rPr>
              <a:t> </a:t>
            </a:r>
          </a:p>
          <a:p>
            <a:endParaRPr lang="es-ES_tradnl" sz="2000" b="1" dirty="0" smtClean="0">
              <a:effectLst>
                <a:outerShdw blurRad="38100" dist="38100" dir="2700000" algn="tl">
                  <a:srgbClr val="000000">
                    <a:alpha val="43137"/>
                  </a:srgbClr>
                </a:outerShdw>
              </a:effectLst>
            </a:endParaRPr>
          </a:p>
        </p:txBody>
      </p:sp>
      <p:sp>
        <p:nvSpPr>
          <p:cNvPr id="8" name="7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path path="circle">
              <a:fillToRect l="50000" t="50000" r="50000" b="50000"/>
            </a:path>
            <a:tileRect/>
          </a:gradFill>
        </p:spPr>
        <p:txBody>
          <a:bodyPr/>
          <a:lstStyle/>
          <a:p>
            <a:endParaRPr lang="es-ES" dirty="0"/>
          </a:p>
        </p:txBody>
      </p:sp>
      <p:pic>
        <p:nvPicPr>
          <p:cNvPr id="3" name="2 Imagen" descr="2de01af9a8070a2a96dc1d3aa0fe07de.jpg"/>
          <p:cNvPicPr>
            <a:picLocks noChangeAspect="1"/>
          </p:cNvPicPr>
          <p:nvPr/>
        </p:nvPicPr>
        <p:blipFill>
          <a:blip r:embed="rId2"/>
          <a:stretch>
            <a:fillRect/>
          </a:stretch>
        </p:blipFill>
        <p:spPr>
          <a:xfrm>
            <a:off x="0" y="0"/>
            <a:ext cx="9144000" cy="6858000"/>
          </a:xfrm>
          <a:prstGeom prst="rect">
            <a:avLst/>
          </a:prstGeom>
        </p:spPr>
      </p:pic>
      <p:pic>
        <p:nvPicPr>
          <p:cNvPr id="4" name="3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a:off x="3643306" y="0"/>
            <a:ext cx="1928826" cy="1753478"/>
          </a:xfrm>
          <a:prstGeom prst="rect">
            <a:avLst/>
          </a:prstGeom>
        </p:spPr>
      </p:pic>
      <p:pic>
        <p:nvPicPr>
          <p:cNvPr id="5" name="4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a:off x="4643438" y="285728"/>
            <a:ext cx="1928826" cy="1753478"/>
          </a:xfrm>
          <a:prstGeom prst="rect">
            <a:avLst/>
          </a:prstGeom>
        </p:spPr>
      </p:pic>
      <p:pic>
        <p:nvPicPr>
          <p:cNvPr id="6" name="5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a:off x="5429256" y="785794"/>
            <a:ext cx="1928826" cy="1753478"/>
          </a:xfrm>
          <a:prstGeom prst="rect">
            <a:avLst/>
          </a:prstGeom>
        </p:spPr>
      </p:pic>
      <p:pic>
        <p:nvPicPr>
          <p:cNvPr id="7" name="6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570624">
            <a:off x="5918051" y="1504594"/>
            <a:ext cx="1928826" cy="1753478"/>
          </a:xfrm>
          <a:prstGeom prst="rect">
            <a:avLst/>
          </a:prstGeom>
        </p:spPr>
      </p:pic>
      <p:pic>
        <p:nvPicPr>
          <p:cNvPr id="8" name="7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212439">
            <a:off x="6072198" y="2357430"/>
            <a:ext cx="1928826" cy="1753478"/>
          </a:xfrm>
          <a:prstGeom prst="rect">
            <a:avLst/>
          </a:prstGeom>
        </p:spPr>
      </p:pic>
      <p:pic>
        <p:nvPicPr>
          <p:cNvPr id="9" name="8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2635651">
            <a:off x="5981981" y="3281259"/>
            <a:ext cx="1928826" cy="1753478"/>
          </a:xfrm>
          <a:prstGeom prst="rect">
            <a:avLst/>
          </a:prstGeom>
        </p:spPr>
      </p:pic>
      <p:pic>
        <p:nvPicPr>
          <p:cNvPr id="10" name="9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3421425">
            <a:off x="5582382" y="4124257"/>
            <a:ext cx="1928826" cy="1753478"/>
          </a:xfrm>
          <a:prstGeom prst="rect">
            <a:avLst/>
          </a:prstGeom>
        </p:spPr>
      </p:pic>
      <p:pic>
        <p:nvPicPr>
          <p:cNvPr id="11" name="10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4389977">
            <a:off x="4939440" y="4695017"/>
            <a:ext cx="1928826" cy="1753478"/>
          </a:xfrm>
          <a:prstGeom prst="rect">
            <a:avLst/>
          </a:prstGeom>
        </p:spPr>
      </p:pic>
      <p:pic>
        <p:nvPicPr>
          <p:cNvPr id="12" name="11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5599814">
            <a:off x="4083104" y="5086570"/>
            <a:ext cx="1928826" cy="1753478"/>
          </a:xfrm>
          <a:prstGeom prst="rect">
            <a:avLst/>
          </a:prstGeom>
        </p:spPr>
      </p:pic>
      <p:pic>
        <p:nvPicPr>
          <p:cNvPr id="13" name="12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6476885">
            <a:off x="3238651" y="5168675"/>
            <a:ext cx="1928826" cy="1753478"/>
          </a:xfrm>
          <a:prstGeom prst="rect">
            <a:avLst/>
          </a:prstGeom>
        </p:spPr>
      </p:pic>
      <p:pic>
        <p:nvPicPr>
          <p:cNvPr id="14" name="13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7034079">
            <a:off x="2328151" y="4722536"/>
            <a:ext cx="1928826" cy="1753478"/>
          </a:xfrm>
          <a:prstGeom prst="rect">
            <a:avLst/>
          </a:prstGeom>
        </p:spPr>
      </p:pic>
      <p:pic>
        <p:nvPicPr>
          <p:cNvPr id="15" name="14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8703716">
            <a:off x="1542699" y="4180487"/>
            <a:ext cx="1928826" cy="1753478"/>
          </a:xfrm>
          <a:prstGeom prst="rect">
            <a:avLst/>
          </a:prstGeom>
        </p:spPr>
      </p:pic>
      <p:pic>
        <p:nvPicPr>
          <p:cNvPr id="16" name="15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0047613">
            <a:off x="1167450" y="3403163"/>
            <a:ext cx="1928826" cy="1753478"/>
          </a:xfrm>
          <a:prstGeom prst="rect">
            <a:avLst/>
          </a:prstGeom>
        </p:spPr>
      </p:pic>
      <p:pic>
        <p:nvPicPr>
          <p:cNvPr id="17" name="16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1565314">
            <a:off x="1026997" y="2477285"/>
            <a:ext cx="1928826" cy="1753478"/>
          </a:xfrm>
          <a:prstGeom prst="rect">
            <a:avLst/>
          </a:prstGeom>
        </p:spPr>
      </p:pic>
      <p:pic>
        <p:nvPicPr>
          <p:cNvPr id="18" name="17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2723384">
            <a:off x="1169872" y="1548592"/>
            <a:ext cx="1928826" cy="1753478"/>
          </a:xfrm>
          <a:prstGeom prst="rect">
            <a:avLst/>
          </a:prstGeom>
        </p:spPr>
      </p:pic>
      <p:pic>
        <p:nvPicPr>
          <p:cNvPr id="19" name="18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3810251">
            <a:off x="1675574" y="806790"/>
            <a:ext cx="1928826" cy="1753478"/>
          </a:xfrm>
          <a:prstGeom prst="rect">
            <a:avLst/>
          </a:prstGeom>
        </p:spPr>
      </p:pic>
      <p:pic>
        <p:nvPicPr>
          <p:cNvPr id="20" name="19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7658232">
            <a:off x="2231786" y="363048"/>
            <a:ext cx="1928826" cy="1753478"/>
          </a:xfrm>
          <a:prstGeom prst="rect">
            <a:avLst/>
          </a:prstGeom>
        </p:spPr>
      </p:pic>
      <p:pic>
        <p:nvPicPr>
          <p:cNvPr id="21" name="20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9608488">
            <a:off x="2971373" y="8962"/>
            <a:ext cx="1860363" cy="1753478"/>
          </a:xfrm>
          <a:prstGeom prst="rect">
            <a:avLst/>
          </a:prstGeom>
        </p:spPr>
      </p:pic>
      <p:sp>
        <p:nvSpPr>
          <p:cNvPr id="22" name="21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3" presetClass="entr" presetSubtype="52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anim calcmode="lin" valueType="num">
                                      <p:cBhvr>
                                        <p:cTn id="12" dur="3000" fill="hold"/>
                                        <p:tgtEl>
                                          <p:spTgt spid="4"/>
                                        </p:tgtEl>
                                        <p:attrNameLst>
                                          <p:attrName>ppt_x</p:attrName>
                                        </p:attrNameLst>
                                      </p:cBhvr>
                                      <p:tavLst>
                                        <p:tav tm="0">
                                          <p:val>
                                            <p:fltVal val="0.5"/>
                                          </p:val>
                                        </p:tav>
                                        <p:tav tm="100000">
                                          <p:val>
                                            <p:strVal val="#ppt_x"/>
                                          </p:val>
                                        </p:tav>
                                      </p:tavLst>
                                    </p:anim>
                                    <p:anim calcmode="lin" valueType="num">
                                      <p:cBhvr>
                                        <p:cTn id="13" dur="3000" fill="hold"/>
                                        <p:tgtEl>
                                          <p:spTgt spid="4"/>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ppt_w</p:attrName>
                                        </p:attrNameLst>
                                      </p:cBhvr>
                                      <p:tavLst>
                                        <p:tav tm="0">
                                          <p:val>
                                            <p:fltVal val="0"/>
                                          </p:val>
                                        </p:tav>
                                        <p:tav tm="100000">
                                          <p:val>
                                            <p:strVal val="#ppt_w"/>
                                          </p:val>
                                        </p:tav>
                                      </p:tavLst>
                                    </p:anim>
                                    <p:anim calcmode="lin" valueType="num">
                                      <p:cBhvr>
                                        <p:cTn id="17" dur="3000" fill="hold"/>
                                        <p:tgtEl>
                                          <p:spTgt spid="5"/>
                                        </p:tgtEl>
                                        <p:attrNameLst>
                                          <p:attrName>ppt_h</p:attrName>
                                        </p:attrNameLst>
                                      </p:cBhvr>
                                      <p:tavLst>
                                        <p:tav tm="0">
                                          <p:val>
                                            <p:fltVal val="0"/>
                                          </p:val>
                                        </p:tav>
                                        <p:tav tm="100000">
                                          <p:val>
                                            <p:strVal val="#ppt_h"/>
                                          </p:val>
                                        </p:tav>
                                      </p:tavLst>
                                    </p:anim>
                                    <p:anim calcmode="lin" valueType="num">
                                      <p:cBhvr>
                                        <p:cTn id="18" dur="3000" fill="hold"/>
                                        <p:tgtEl>
                                          <p:spTgt spid="5"/>
                                        </p:tgtEl>
                                        <p:attrNameLst>
                                          <p:attrName>ppt_x</p:attrName>
                                        </p:attrNameLst>
                                      </p:cBhvr>
                                      <p:tavLst>
                                        <p:tav tm="0">
                                          <p:val>
                                            <p:fltVal val="0.5"/>
                                          </p:val>
                                        </p:tav>
                                        <p:tav tm="100000">
                                          <p:val>
                                            <p:strVal val="#ppt_x"/>
                                          </p:val>
                                        </p:tav>
                                      </p:tavLst>
                                    </p:anim>
                                    <p:anim calcmode="lin" valueType="num">
                                      <p:cBhvr>
                                        <p:cTn id="19" dur="3000" fill="hold"/>
                                        <p:tgtEl>
                                          <p:spTgt spid="5"/>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p:val>
                                            <p:fltVal val="0"/>
                                          </p:val>
                                        </p:tav>
                                        <p:tav tm="100000">
                                          <p:val>
                                            <p:strVal val="#ppt_w"/>
                                          </p:val>
                                        </p:tav>
                                      </p:tavLst>
                                    </p:anim>
                                    <p:anim calcmode="lin" valueType="num">
                                      <p:cBhvr>
                                        <p:cTn id="23" dur="3000" fill="hold"/>
                                        <p:tgtEl>
                                          <p:spTgt spid="6"/>
                                        </p:tgtEl>
                                        <p:attrNameLst>
                                          <p:attrName>ppt_h</p:attrName>
                                        </p:attrNameLst>
                                      </p:cBhvr>
                                      <p:tavLst>
                                        <p:tav tm="0">
                                          <p:val>
                                            <p:fltVal val="0"/>
                                          </p:val>
                                        </p:tav>
                                        <p:tav tm="100000">
                                          <p:val>
                                            <p:strVal val="#ppt_h"/>
                                          </p:val>
                                        </p:tav>
                                      </p:tavLst>
                                    </p:anim>
                                    <p:anim calcmode="lin" valueType="num">
                                      <p:cBhvr>
                                        <p:cTn id="24" dur="3000" fill="hold"/>
                                        <p:tgtEl>
                                          <p:spTgt spid="6"/>
                                        </p:tgtEl>
                                        <p:attrNameLst>
                                          <p:attrName>ppt_x</p:attrName>
                                        </p:attrNameLst>
                                      </p:cBhvr>
                                      <p:tavLst>
                                        <p:tav tm="0">
                                          <p:val>
                                            <p:fltVal val="0.5"/>
                                          </p:val>
                                        </p:tav>
                                        <p:tav tm="100000">
                                          <p:val>
                                            <p:strVal val="#ppt_x"/>
                                          </p:val>
                                        </p:tav>
                                      </p:tavLst>
                                    </p:anim>
                                    <p:anim calcmode="lin" valueType="num">
                                      <p:cBhvr>
                                        <p:cTn id="25" dur="3000" fill="hold"/>
                                        <p:tgtEl>
                                          <p:spTgt spid="6"/>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3000" fill="hold"/>
                                        <p:tgtEl>
                                          <p:spTgt spid="7"/>
                                        </p:tgtEl>
                                        <p:attrNameLst>
                                          <p:attrName>ppt_w</p:attrName>
                                        </p:attrNameLst>
                                      </p:cBhvr>
                                      <p:tavLst>
                                        <p:tav tm="0">
                                          <p:val>
                                            <p:fltVal val="0"/>
                                          </p:val>
                                        </p:tav>
                                        <p:tav tm="100000">
                                          <p:val>
                                            <p:strVal val="#ppt_w"/>
                                          </p:val>
                                        </p:tav>
                                      </p:tavLst>
                                    </p:anim>
                                    <p:anim calcmode="lin" valueType="num">
                                      <p:cBhvr>
                                        <p:cTn id="29" dur="3000" fill="hold"/>
                                        <p:tgtEl>
                                          <p:spTgt spid="7"/>
                                        </p:tgtEl>
                                        <p:attrNameLst>
                                          <p:attrName>ppt_h</p:attrName>
                                        </p:attrNameLst>
                                      </p:cBhvr>
                                      <p:tavLst>
                                        <p:tav tm="0">
                                          <p:val>
                                            <p:fltVal val="0"/>
                                          </p:val>
                                        </p:tav>
                                        <p:tav tm="100000">
                                          <p:val>
                                            <p:strVal val="#ppt_h"/>
                                          </p:val>
                                        </p:tav>
                                      </p:tavLst>
                                    </p:anim>
                                    <p:anim calcmode="lin" valueType="num">
                                      <p:cBhvr>
                                        <p:cTn id="30" dur="3000" fill="hold"/>
                                        <p:tgtEl>
                                          <p:spTgt spid="7"/>
                                        </p:tgtEl>
                                        <p:attrNameLst>
                                          <p:attrName>ppt_x</p:attrName>
                                        </p:attrNameLst>
                                      </p:cBhvr>
                                      <p:tavLst>
                                        <p:tav tm="0">
                                          <p:val>
                                            <p:fltVal val="0.5"/>
                                          </p:val>
                                        </p:tav>
                                        <p:tav tm="100000">
                                          <p:val>
                                            <p:strVal val="#ppt_x"/>
                                          </p:val>
                                        </p:tav>
                                      </p:tavLst>
                                    </p:anim>
                                    <p:anim calcmode="lin" valueType="num">
                                      <p:cBhvr>
                                        <p:cTn id="31" dur="3000" fill="hold"/>
                                        <p:tgtEl>
                                          <p:spTgt spid="7"/>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3000" fill="hold"/>
                                        <p:tgtEl>
                                          <p:spTgt spid="8"/>
                                        </p:tgtEl>
                                        <p:attrNameLst>
                                          <p:attrName>ppt_w</p:attrName>
                                        </p:attrNameLst>
                                      </p:cBhvr>
                                      <p:tavLst>
                                        <p:tav tm="0">
                                          <p:val>
                                            <p:fltVal val="0"/>
                                          </p:val>
                                        </p:tav>
                                        <p:tav tm="100000">
                                          <p:val>
                                            <p:strVal val="#ppt_w"/>
                                          </p:val>
                                        </p:tav>
                                      </p:tavLst>
                                    </p:anim>
                                    <p:anim calcmode="lin" valueType="num">
                                      <p:cBhvr>
                                        <p:cTn id="35" dur="3000" fill="hold"/>
                                        <p:tgtEl>
                                          <p:spTgt spid="8"/>
                                        </p:tgtEl>
                                        <p:attrNameLst>
                                          <p:attrName>ppt_h</p:attrName>
                                        </p:attrNameLst>
                                      </p:cBhvr>
                                      <p:tavLst>
                                        <p:tav tm="0">
                                          <p:val>
                                            <p:fltVal val="0"/>
                                          </p:val>
                                        </p:tav>
                                        <p:tav tm="100000">
                                          <p:val>
                                            <p:strVal val="#ppt_h"/>
                                          </p:val>
                                        </p:tav>
                                      </p:tavLst>
                                    </p:anim>
                                    <p:anim calcmode="lin" valueType="num">
                                      <p:cBhvr>
                                        <p:cTn id="36" dur="3000" fill="hold"/>
                                        <p:tgtEl>
                                          <p:spTgt spid="8"/>
                                        </p:tgtEl>
                                        <p:attrNameLst>
                                          <p:attrName>ppt_x</p:attrName>
                                        </p:attrNameLst>
                                      </p:cBhvr>
                                      <p:tavLst>
                                        <p:tav tm="0">
                                          <p:val>
                                            <p:fltVal val="0.5"/>
                                          </p:val>
                                        </p:tav>
                                        <p:tav tm="100000">
                                          <p:val>
                                            <p:strVal val="#ppt_x"/>
                                          </p:val>
                                        </p:tav>
                                      </p:tavLst>
                                    </p:anim>
                                    <p:anim calcmode="lin" valueType="num">
                                      <p:cBhvr>
                                        <p:cTn id="37" dur="3000" fill="hold"/>
                                        <p:tgtEl>
                                          <p:spTgt spid="8"/>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3000" fill="hold"/>
                                        <p:tgtEl>
                                          <p:spTgt spid="9"/>
                                        </p:tgtEl>
                                        <p:attrNameLst>
                                          <p:attrName>ppt_w</p:attrName>
                                        </p:attrNameLst>
                                      </p:cBhvr>
                                      <p:tavLst>
                                        <p:tav tm="0">
                                          <p:val>
                                            <p:fltVal val="0"/>
                                          </p:val>
                                        </p:tav>
                                        <p:tav tm="100000">
                                          <p:val>
                                            <p:strVal val="#ppt_w"/>
                                          </p:val>
                                        </p:tav>
                                      </p:tavLst>
                                    </p:anim>
                                    <p:anim calcmode="lin" valueType="num">
                                      <p:cBhvr>
                                        <p:cTn id="41" dur="3000" fill="hold"/>
                                        <p:tgtEl>
                                          <p:spTgt spid="9"/>
                                        </p:tgtEl>
                                        <p:attrNameLst>
                                          <p:attrName>ppt_h</p:attrName>
                                        </p:attrNameLst>
                                      </p:cBhvr>
                                      <p:tavLst>
                                        <p:tav tm="0">
                                          <p:val>
                                            <p:fltVal val="0"/>
                                          </p:val>
                                        </p:tav>
                                        <p:tav tm="100000">
                                          <p:val>
                                            <p:strVal val="#ppt_h"/>
                                          </p:val>
                                        </p:tav>
                                      </p:tavLst>
                                    </p:anim>
                                    <p:anim calcmode="lin" valueType="num">
                                      <p:cBhvr>
                                        <p:cTn id="42" dur="3000" fill="hold"/>
                                        <p:tgtEl>
                                          <p:spTgt spid="9"/>
                                        </p:tgtEl>
                                        <p:attrNameLst>
                                          <p:attrName>ppt_x</p:attrName>
                                        </p:attrNameLst>
                                      </p:cBhvr>
                                      <p:tavLst>
                                        <p:tav tm="0">
                                          <p:val>
                                            <p:fltVal val="0.5"/>
                                          </p:val>
                                        </p:tav>
                                        <p:tav tm="100000">
                                          <p:val>
                                            <p:strVal val="#ppt_x"/>
                                          </p:val>
                                        </p:tav>
                                      </p:tavLst>
                                    </p:anim>
                                    <p:anim calcmode="lin" valueType="num">
                                      <p:cBhvr>
                                        <p:cTn id="43" dur="3000" fill="hold"/>
                                        <p:tgtEl>
                                          <p:spTgt spid="9"/>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3000" fill="hold"/>
                                        <p:tgtEl>
                                          <p:spTgt spid="10"/>
                                        </p:tgtEl>
                                        <p:attrNameLst>
                                          <p:attrName>ppt_w</p:attrName>
                                        </p:attrNameLst>
                                      </p:cBhvr>
                                      <p:tavLst>
                                        <p:tav tm="0">
                                          <p:val>
                                            <p:fltVal val="0"/>
                                          </p:val>
                                        </p:tav>
                                        <p:tav tm="100000">
                                          <p:val>
                                            <p:strVal val="#ppt_w"/>
                                          </p:val>
                                        </p:tav>
                                      </p:tavLst>
                                    </p:anim>
                                    <p:anim calcmode="lin" valueType="num">
                                      <p:cBhvr>
                                        <p:cTn id="47" dur="3000" fill="hold"/>
                                        <p:tgtEl>
                                          <p:spTgt spid="10"/>
                                        </p:tgtEl>
                                        <p:attrNameLst>
                                          <p:attrName>ppt_h</p:attrName>
                                        </p:attrNameLst>
                                      </p:cBhvr>
                                      <p:tavLst>
                                        <p:tav tm="0">
                                          <p:val>
                                            <p:fltVal val="0"/>
                                          </p:val>
                                        </p:tav>
                                        <p:tav tm="100000">
                                          <p:val>
                                            <p:strVal val="#ppt_h"/>
                                          </p:val>
                                        </p:tav>
                                      </p:tavLst>
                                    </p:anim>
                                    <p:anim calcmode="lin" valueType="num">
                                      <p:cBhvr>
                                        <p:cTn id="48" dur="3000" fill="hold"/>
                                        <p:tgtEl>
                                          <p:spTgt spid="10"/>
                                        </p:tgtEl>
                                        <p:attrNameLst>
                                          <p:attrName>ppt_x</p:attrName>
                                        </p:attrNameLst>
                                      </p:cBhvr>
                                      <p:tavLst>
                                        <p:tav tm="0">
                                          <p:val>
                                            <p:fltVal val="0.5"/>
                                          </p:val>
                                        </p:tav>
                                        <p:tav tm="100000">
                                          <p:val>
                                            <p:strVal val="#ppt_x"/>
                                          </p:val>
                                        </p:tav>
                                      </p:tavLst>
                                    </p:anim>
                                    <p:anim calcmode="lin" valueType="num">
                                      <p:cBhvr>
                                        <p:cTn id="49" dur="3000" fill="hold"/>
                                        <p:tgtEl>
                                          <p:spTgt spid="10"/>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p:cTn id="52" dur="3000" fill="hold"/>
                                        <p:tgtEl>
                                          <p:spTgt spid="11"/>
                                        </p:tgtEl>
                                        <p:attrNameLst>
                                          <p:attrName>ppt_w</p:attrName>
                                        </p:attrNameLst>
                                      </p:cBhvr>
                                      <p:tavLst>
                                        <p:tav tm="0">
                                          <p:val>
                                            <p:fltVal val="0"/>
                                          </p:val>
                                        </p:tav>
                                        <p:tav tm="100000">
                                          <p:val>
                                            <p:strVal val="#ppt_w"/>
                                          </p:val>
                                        </p:tav>
                                      </p:tavLst>
                                    </p:anim>
                                    <p:anim calcmode="lin" valueType="num">
                                      <p:cBhvr>
                                        <p:cTn id="53" dur="3000" fill="hold"/>
                                        <p:tgtEl>
                                          <p:spTgt spid="11"/>
                                        </p:tgtEl>
                                        <p:attrNameLst>
                                          <p:attrName>ppt_h</p:attrName>
                                        </p:attrNameLst>
                                      </p:cBhvr>
                                      <p:tavLst>
                                        <p:tav tm="0">
                                          <p:val>
                                            <p:fltVal val="0"/>
                                          </p:val>
                                        </p:tav>
                                        <p:tav tm="100000">
                                          <p:val>
                                            <p:strVal val="#ppt_h"/>
                                          </p:val>
                                        </p:tav>
                                      </p:tavLst>
                                    </p:anim>
                                    <p:anim calcmode="lin" valueType="num">
                                      <p:cBhvr>
                                        <p:cTn id="54" dur="3000" fill="hold"/>
                                        <p:tgtEl>
                                          <p:spTgt spid="11"/>
                                        </p:tgtEl>
                                        <p:attrNameLst>
                                          <p:attrName>ppt_x</p:attrName>
                                        </p:attrNameLst>
                                      </p:cBhvr>
                                      <p:tavLst>
                                        <p:tav tm="0">
                                          <p:val>
                                            <p:fltVal val="0.5"/>
                                          </p:val>
                                        </p:tav>
                                        <p:tav tm="100000">
                                          <p:val>
                                            <p:strVal val="#ppt_x"/>
                                          </p:val>
                                        </p:tav>
                                      </p:tavLst>
                                    </p:anim>
                                    <p:anim calcmode="lin" valueType="num">
                                      <p:cBhvr>
                                        <p:cTn id="55" dur="3000" fill="hold"/>
                                        <p:tgtEl>
                                          <p:spTgt spid="11"/>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p:cTn id="58" dur="3000" fill="hold"/>
                                        <p:tgtEl>
                                          <p:spTgt spid="12"/>
                                        </p:tgtEl>
                                        <p:attrNameLst>
                                          <p:attrName>ppt_w</p:attrName>
                                        </p:attrNameLst>
                                      </p:cBhvr>
                                      <p:tavLst>
                                        <p:tav tm="0">
                                          <p:val>
                                            <p:fltVal val="0"/>
                                          </p:val>
                                        </p:tav>
                                        <p:tav tm="100000">
                                          <p:val>
                                            <p:strVal val="#ppt_w"/>
                                          </p:val>
                                        </p:tav>
                                      </p:tavLst>
                                    </p:anim>
                                    <p:anim calcmode="lin" valueType="num">
                                      <p:cBhvr>
                                        <p:cTn id="59" dur="3000" fill="hold"/>
                                        <p:tgtEl>
                                          <p:spTgt spid="12"/>
                                        </p:tgtEl>
                                        <p:attrNameLst>
                                          <p:attrName>ppt_h</p:attrName>
                                        </p:attrNameLst>
                                      </p:cBhvr>
                                      <p:tavLst>
                                        <p:tav tm="0">
                                          <p:val>
                                            <p:fltVal val="0"/>
                                          </p:val>
                                        </p:tav>
                                        <p:tav tm="100000">
                                          <p:val>
                                            <p:strVal val="#ppt_h"/>
                                          </p:val>
                                        </p:tav>
                                      </p:tavLst>
                                    </p:anim>
                                    <p:anim calcmode="lin" valueType="num">
                                      <p:cBhvr>
                                        <p:cTn id="60" dur="3000" fill="hold"/>
                                        <p:tgtEl>
                                          <p:spTgt spid="12"/>
                                        </p:tgtEl>
                                        <p:attrNameLst>
                                          <p:attrName>ppt_x</p:attrName>
                                        </p:attrNameLst>
                                      </p:cBhvr>
                                      <p:tavLst>
                                        <p:tav tm="0">
                                          <p:val>
                                            <p:fltVal val="0.5"/>
                                          </p:val>
                                        </p:tav>
                                        <p:tav tm="100000">
                                          <p:val>
                                            <p:strVal val="#ppt_x"/>
                                          </p:val>
                                        </p:tav>
                                      </p:tavLst>
                                    </p:anim>
                                    <p:anim calcmode="lin" valueType="num">
                                      <p:cBhvr>
                                        <p:cTn id="61" dur="3000" fill="hold"/>
                                        <p:tgtEl>
                                          <p:spTgt spid="12"/>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3"/>
                                        </p:tgtEl>
                                        <p:attrNameLst>
                                          <p:attrName>style.visibility</p:attrName>
                                        </p:attrNameLst>
                                      </p:cBhvr>
                                      <p:to>
                                        <p:strVal val="visible"/>
                                      </p:to>
                                    </p:set>
                                    <p:anim calcmode="lin" valueType="num">
                                      <p:cBhvr>
                                        <p:cTn id="64" dur="3000" fill="hold"/>
                                        <p:tgtEl>
                                          <p:spTgt spid="13"/>
                                        </p:tgtEl>
                                        <p:attrNameLst>
                                          <p:attrName>ppt_w</p:attrName>
                                        </p:attrNameLst>
                                      </p:cBhvr>
                                      <p:tavLst>
                                        <p:tav tm="0">
                                          <p:val>
                                            <p:fltVal val="0"/>
                                          </p:val>
                                        </p:tav>
                                        <p:tav tm="100000">
                                          <p:val>
                                            <p:strVal val="#ppt_w"/>
                                          </p:val>
                                        </p:tav>
                                      </p:tavLst>
                                    </p:anim>
                                    <p:anim calcmode="lin" valueType="num">
                                      <p:cBhvr>
                                        <p:cTn id="65" dur="3000" fill="hold"/>
                                        <p:tgtEl>
                                          <p:spTgt spid="13"/>
                                        </p:tgtEl>
                                        <p:attrNameLst>
                                          <p:attrName>ppt_h</p:attrName>
                                        </p:attrNameLst>
                                      </p:cBhvr>
                                      <p:tavLst>
                                        <p:tav tm="0">
                                          <p:val>
                                            <p:fltVal val="0"/>
                                          </p:val>
                                        </p:tav>
                                        <p:tav tm="100000">
                                          <p:val>
                                            <p:strVal val="#ppt_h"/>
                                          </p:val>
                                        </p:tav>
                                      </p:tavLst>
                                    </p:anim>
                                    <p:anim calcmode="lin" valueType="num">
                                      <p:cBhvr>
                                        <p:cTn id="66" dur="3000" fill="hold"/>
                                        <p:tgtEl>
                                          <p:spTgt spid="13"/>
                                        </p:tgtEl>
                                        <p:attrNameLst>
                                          <p:attrName>ppt_x</p:attrName>
                                        </p:attrNameLst>
                                      </p:cBhvr>
                                      <p:tavLst>
                                        <p:tav tm="0">
                                          <p:val>
                                            <p:fltVal val="0.5"/>
                                          </p:val>
                                        </p:tav>
                                        <p:tav tm="100000">
                                          <p:val>
                                            <p:strVal val="#ppt_x"/>
                                          </p:val>
                                        </p:tav>
                                      </p:tavLst>
                                    </p:anim>
                                    <p:anim calcmode="lin" valueType="num">
                                      <p:cBhvr>
                                        <p:cTn id="67" dur="3000" fill="hold"/>
                                        <p:tgtEl>
                                          <p:spTgt spid="13"/>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p:cTn id="70" dur="3000" fill="hold"/>
                                        <p:tgtEl>
                                          <p:spTgt spid="14"/>
                                        </p:tgtEl>
                                        <p:attrNameLst>
                                          <p:attrName>ppt_w</p:attrName>
                                        </p:attrNameLst>
                                      </p:cBhvr>
                                      <p:tavLst>
                                        <p:tav tm="0">
                                          <p:val>
                                            <p:fltVal val="0"/>
                                          </p:val>
                                        </p:tav>
                                        <p:tav tm="100000">
                                          <p:val>
                                            <p:strVal val="#ppt_w"/>
                                          </p:val>
                                        </p:tav>
                                      </p:tavLst>
                                    </p:anim>
                                    <p:anim calcmode="lin" valueType="num">
                                      <p:cBhvr>
                                        <p:cTn id="71" dur="3000" fill="hold"/>
                                        <p:tgtEl>
                                          <p:spTgt spid="14"/>
                                        </p:tgtEl>
                                        <p:attrNameLst>
                                          <p:attrName>ppt_h</p:attrName>
                                        </p:attrNameLst>
                                      </p:cBhvr>
                                      <p:tavLst>
                                        <p:tav tm="0">
                                          <p:val>
                                            <p:fltVal val="0"/>
                                          </p:val>
                                        </p:tav>
                                        <p:tav tm="100000">
                                          <p:val>
                                            <p:strVal val="#ppt_h"/>
                                          </p:val>
                                        </p:tav>
                                      </p:tavLst>
                                    </p:anim>
                                    <p:anim calcmode="lin" valueType="num">
                                      <p:cBhvr>
                                        <p:cTn id="72" dur="3000" fill="hold"/>
                                        <p:tgtEl>
                                          <p:spTgt spid="14"/>
                                        </p:tgtEl>
                                        <p:attrNameLst>
                                          <p:attrName>ppt_x</p:attrName>
                                        </p:attrNameLst>
                                      </p:cBhvr>
                                      <p:tavLst>
                                        <p:tav tm="0">
                                          <p:val>
                                            <p:fltVal val="0.5"/>
                                          </p:val>
                                        </p:tav>
                                        <p:tav tm="100000">
                                          <p:val>
                                            <p:strVal val="#ppt_x"/>
                                          </p:val>
                                        </p:tav>
                                      </p:tavLst>
                                    </p:anim>
                                    <p:anim calcmode="lin" valueType="num">
                                      <p:cBhvr>
                                        <p:cTn id="73" dur="3000" fill="hold"/>
                                        <p:tgtEl>
                                          <p:spTgt spid="14"/>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5"/>
                                        </p:tgtEl>
                                        <p:attrNameLst>
                                          <p:attrName>style.visibility</p:attrName>
                                        </p:attrNameLst>
                                      </p:cBhvr>
                                      <p:to>
                                        <p:strVal val="visible"/>
                                      </p:to>
                                    </p:set>
                                    <p:anim calcmode="lin" valueType="num">
                                      <p:cBhvr>
                                        <p:cTn id="76" dur="3000" fill="hold"/>
                                        <p:tgtEl>
                                          <p:spTgt spid="15"/>
                                        </p:tgtEl>
                                        <p:attrNameLst>
                                          <p:attrName>ppt_w</p:attrName>
                                        </p:attrNameLst>
                                      </p:cBhvr>
                                      <p:tavLst>
                                        <p:tav tm="0">
                                          <p:val>
                                            <p:fltVal val="0"/>
                                          </p:val>
                                        </p:tav>
                                        <p:tav tm="100000">
                                          <p:val>
                                            <p:strVal val="#ppt_w"/>
                                          </p:val>
                                        </p:tav>
                                      </p:tavLst>
                                    </p:anim>
                                    <p:anim calcmode="lin" valueType="num">
                                      <p:cBhvr>
                                        <p:cTn id="77" dur="3000" fill="hold"/>
                                        <p:tgtEl>
                                          <p:spTgt spid="15"/>
                                        </p:tgtEl>
                                        <p:attrNameLst>
                                          <p:attrName>ppt_h</p:attrName>
                                        </p:attrNameLst>
                                      </p:cBhvr>
                                      <p:tavLst>
                                        <p:tav tm="0">
                                          <p:val>
                                            <p:fltVal val="0"/>
                                          </p:val>
                                        </p:tav>
                                        <p:tav tm="100000">
                                          <p:val>
                                            <p:strVal val="#ppt_h"/>
                                          </p:val>
                                        </p:tav>
                                      </p:tavLst>
                                    </p:anim>
                                    <p:anim calcmode="lin" valueType="num">
                                      <p:cBhvr>
                                        <p:cTn id="78" dur="3000" fill="hold"/>
                                        <p:tgtEl>
                                          <p:spTgt spid="15"/>
                                        </p:tgtEl>
                                        <p:attrNameLst>
                                          <p:attrName>ppt_x</p:attrName>
                                        </p:attrNameLst>
                                      </p:cBhvr>
                                      <p:tavLst>
                                        <p:tav tm="0">
                                          <p:val>
                                            <p:fltVal val="0.5"/>
                                          </p:val>
                                        </p:tav>
                                        <p:tav tm="100000">
                                          <p:val>
                                            <p:strVal val="#ppt_x"/>
                                          </p:val>
                                        </p:tav>
                                      </p:tavLst>
                                    </p:anim>
                                    <p:anim calcmode="lin" valueType="num">
                                      <p:cBhvr>
                                        <p:cTn id="79" dur="3000" fill="hold"/>
                                        <p:tgtEl>
                                          <p:spTgt spid="15"/>
                                        </p:tgtEl>
                                        <p:attrNameLst>
                                          <p:attrName>ppt_y</p:attrName>
                                        </p:attrNameLst>
                                      </p:cBhvr>
                                      <p:tavLst>
                                        <p:tav tm="0">
                                          <p:val>
                                            <p:fltVal val="0.5"/>
                                          </p:val>
                                        </p:tav>
                                        <p:tav tm="100000">
                                          <p:val>
                                            <p:strVal val="#ppt_y"/>
                                          </p:val>
                                        </p:tav>
                                      </p:tavLst>
                                    </p:anim>
                                  </p:childTnLst>
                                </p:cTn>
                              </p:par>
                              <p:par>
                                <p:cTn id="80" presetID="23" presetClass="entr" presetSubtype="528" fill="hold" nodeType="withEffect">
                                  <p:stCondLst>
                                    <p:cond delay="0"/>
                                  </p:stCondLst>
                                  <p:childTnLst>
                                    <p:set>
                                      <p:cBhvr>
                                        <p:cTn id="81" dur="1" fill="hold">
                                          <p:stCondLst>
                                            <p:cond delay="0"/>
                                          </p:stCondLst>
                                        </p:cTn>
                                        <p:tgtEl>
                                          <p:spTgt spid="16"/>
                                        </p:tgtEl>
                                        <p:attrNameLst>
                                          <p:attrName>style.visibility</p:attrName>
                                        </p:attrNameLst>
                                      </p:cBhvr>
                                      <p:to>
                                        <p:strVal val="visible"/>
                                      </p:to>
                                    </p:set>
                                    <p:anim calcmode="lin" valueType="num">
                                      <p:cBhvr>
                                        <p:cTn id="82" dur="3000" fill="hold"/>
                                        <p:tgtEl>
                                          <p:spTgt spid="16"/>
                                        </p:tgtEl>
                                        <p:attrNameLst>
                                          <p:attrName>ppt_w</p:attrName>
                                        </p:attrNameLst>
                                      </p:cBhvr>
                                      <p:tavLst>
                                        <p:tav tm="0">
                                          <p:val>
                                            <p:fltVal val="0"/>
                                          </p:val>
                                        </p:tav>
                                        <p:tav tm="100000">
                                          <p:val>
                                            <p:strVal val="#ppt_w"/>
                                          </p:val>
                                        </p:tav>
                                      </p:tavLst>
                                    </p:anim>
                                    <p:anim calcmode="lin" valueType="num">
                                      <p:cBhvr>
                                        <p:cTn id="83" dur="3000" fill="hold"/>
                                        <p:tgtEl>
                                          <p:spTgt spid="16"/>
                                        </p:tgtEl>
                                        <p:attrNameLst>
                                          <p:attrName>ppt_h</p:attrName>
                                        </p:attrNameLst>
                                      </p:cBhvr>
                                      <p:tavLst>
                                        <p:tav tm="0">
                                          <p:val>
                                            <p:fltVal val="0"/>
                                          </p:val>
                                        </p:tav>
                                        <p:tav tm="100000">
                                          <p:val>
                                            <p:strVal val="#ppt_h"/>
                                          </p:val>
                                        </p:tav>
                                      </p:tavLst>
                                    </p:anim>
                                    <p:anim calcmode="lin" valueType="num">
                                      <p:cBhvr>
                                        <p:cTn id="84" dur="3000" fill="hold"/>
                                        <p:tgtEl>
                                          <p:spTgt spid="16"/>
                                        </p:tgtEl>
                                        <p:attrNameLst>
                                          <p:attrName>ppt_x</p:attrName>
                                        </p:attrNameLst>
                                      </p:cBhvr>
                                      <p:tavLst>
                                        <p:tav tm="0">
                                          <p:val>
                                            <p:fltVal val="0.5"/>
                                          </p:val>
                                        </p:tav>
                                        <p:tav tm="100000">
                                          <p:val>
                                            <p:strVal val="#ppt_x"/>
                                          </p:val>
                                        </p:tav>
                                      </p:tavLst>
                                    </p:anim>
                                    <p:anim calcmode="lin" valueType="num">
                                      <p:cBhvr>
                                        <p:cTn id="85" dur="3000" fill="hold"/>
                                        <p:tgtEl>
                                          <p:spTgt spid="16"/>
                                        </p:tgtEl>
                                        <p:attrNameLst>
                                          <p:attrName>ppt_y</p:attrName>
                                        </p:attrNameLst>
                                      </p:cBhvr>
                                      <p:tavLst>
                                        <p:tav tm="0">
                                          <p:val>
                                            <p:fltVal val="0.5"/>
                                          </p:val>
                                        </p:tav>
                                        <p:tav tm="100000">
                                          <p:val>
                                            <p:strVal val="#ppt_y"/>
                                          </p:val>
                                        </p:tav>
                                      </p:tavLst>
                                    </p:anim>
                                  </p:childTnLst>
                                </p:cTn>
                              </p:par>
                              <p:par>
                                <p:cTn id="86" presetID="23" presetClass="entr" presetSubtype="528" fill="hold" nodeType="withEffect">
                                  <p:stCondLst>
                                    <p:cond delay="0"/>
                                  </p:stCondLst>
                                  <p:childTnLst>
                                    <p:set>
                                      <p:cBhvr>
                                        <p:cTn id="87" dur="1" fill="hold">
                                          <p:stCondLst>
                                            <p:cond delay="0"/>
                                          </p:stCondLst>
                                        </p:cTn>
                                        <p:tgtEl>
                                          <p:spTgt spid="17"/>
                                        </p:tgtEl>
                                        <p:attrNameLst>
                                          <p:attrName>style.visibility</p:attrName>
                                        </p:attrNameLst>
                                      </p:cBhvr>
                                      <p:to>
                                        <p:strVal val="visible"/>
                                      </p:to>
                                    </p:set>
                                    <p:anim calcmode="lin" valueType="num">
                                      <p:cBhvr>
                                        <p:cTn id="88" dur="3000" fill="hold"/>
                                        <p:tgtEl>
                                          <p:spTgt spid="17"/>
                                        </p:tgtEl>
                                        <p:attrNameLst>
                                          <p:attrName>ppt_w</p:attrName>
                                        </p:attrNameLst>
                                      </p:cBhvr>
                                      <p:tavLst>
                                        <p:tav tm="0">
                                          <p:val>
                                            <p:fltVal val="0"/>
                                          </p:val>
                                        </p:tav>
                                        <p:tav tm="100000">
                                          <p:val>
                                            <p:strVal val="#ppt_w"/>
                                          </p:val>
                                        </p:tav>
                                      </p:tavLst>
                                    </p:anim>
                                    <p:anim calcmode="lin" valueType="num">
                                      <p:cBhvr>
                                        <p:cTn id="89" dur="3000" fill="hold"/>
                                        <p:tgtEl>
                                          <p:spTgt spid="17"/>
                                        </p:tgtEl>
                                        <p:attrNameLst>
                                          <p:attrName>ppt_h</p:attrName>
                                        </p:attrNameLst>
                                      </p:cBhvr>
                                      <p:tavLst>
                                        <p:tav tm="0">
                                          <p:val>
                                            <p:fltVal val="0"/>
                                          </p:val>
                                        </p:tav>
                                        <p:tav tm="100000">
                                          <p:val>
                                            <p:strVal val="#ppt_h"/>
                                          </p:val>
                                        </p:tav>
                                      </p:tavLst>
                                    </p:anim>
                                    <p:anim calcmode="lin" valueType="num">
                                      <p:cBhvr>
                                        <p:cTn id="90" dur="3000" fill="hold"/>
                                        <p:tgtEl>
                                          <p:spTgt spid="17"/>
                                        </p:tgtEl>
                                        <p:attrNameLst>
                                          <p:attrName>ppt_x</p:attrName>
                                        </p:attrNameLst>
                                      </p:cBhvr>
                                      <p:tavLst>
                                        <p:tav tm="0">
                                          <p:val>
                                            <p:fltVal val="0.5"/>
                                          </p:val>
                                        </p:tav>
                                        <p:tav tm="100000">
                                          <p:val>
                                            <p:strVal val="#ppt_x"/>
                                          </p:val>
                                        </p:tav>
                                      </p:tavLst>
                                    </p:anim>
                                    <p:anim calcmode="lin" valueType="num">
                                      <p:cBhvr>
                                        <p:cTn id="91" dur="3000" fill="hold"/>
                                        <p:tgtEl>
                                          <p:spTgt spid="17"/>
                                        </p:tgtEl>
                                        <p:attrNameLst>
                                          <p:attrName>ppt_y</p:attrName>
                                        </p:attrNameLst>
                                      </p:cBhvr>
                                      <p:tavLst>
                                        <p:tav tm="0">
                                          <p:val>
                                            <p:fltVal val="0.5"/>
                                          </p:val>
                                        </p:tav>
                                        <p:tav tm="100000">
                                          <p:val>
                                            <p:strVal val="#ppt_y"/>
                                          </p:val>
                                        </p:tav>
                                      </p:tavLst>
                                    </p:anim>
                                  </p:childTnLst>
                                </p:cTn>
                              </p:par>
                              <p:par>
                                <p:cTn id="92" presetID="23" presetClass="entr" presetSubtype="528" fill="hold" nodeType="withEffect">
                                  <p:stCondLst>
                                    <p:cond delay="0"/>
                                  </p:stCondLst>
                                  <p:childTnLst>
                                    <p:set>
                                      <p:cBhvr>
                                        <p:cTn id="93" dur="1" fill="hold">
                                          <p:stCondLst>
                                            <p:cond delay="0"/>
                                          </p:stCondLst>
                                        </p:cTn>
                                        <p:tgtEl>
                                          <p:spTgt spid="18"/>
                                        </p:tgtEl>
                                        <p:attrNameLst>
                                          <p:attrName>style.visibility</p:attrName>
                                        </p:attrNameLst>
                                      </p:cBhvr>
                                      <p:to>
                                        <p:strVal val="visible"/>
                                      </p:to>
                                    </p:set>
                                    <p:anim calcmode="lin" valueType="num">
                                      <p:cBhvr>
                                        <p:cTn id="94" dur="3000" fill="hold"/>
                                        <p:tgtEl>
                                          <p:spTgt spid="18"/>
                                        </p:tgtEl>
                                        <p:attrNameLst>
                                          <p:attrName>ppt_w</p:attrName>
                                        </p:attrNameLst>
                                      </p:cBhvr>
                                      <p:tavLst>
                                        <p:tav tm="0">
                                          <p:val>
                                            <p:fltVal val="0"/>
                                          </p:val>
                                        </p:tav>
                                        <p:tav tm="100000">
                                          <p:val>
                                            <p:strVal val="#ppt_w"/>
                                          </p:val>
                                        </p:tav>
                                      </p:tavLst>
                                    </p:anim>
                                    <p:anim calcmode="lin" valueType="num">
                                      <p:cBhvr>
                                        <p:cTn id="95" dur="3000" fill="hold"/>
                                        <p:tgtEl>
                                          <p:spTgt spid="18"/>
                                        </p:tgtEl>
                                        <p:attrNameLst>
                                          <p:attrName>ppt_h</p:attrName>
                                        </p:attrNameLst>
                                      </p:cBhvr>
                                      <p:tavLst>
                                        <p:tav tm="0">
                                          <p:val>
                                            <p:fltVal val="0"/>
                                          </p:val>
                                        </p:tav>
                                        <p:tav tm="100000">
                                          <p:val>
                                            <p:strVal val="#ppt_h"/>
                                          </p:val>
                                        </p:tav>
                                      </p:tavLst>
                                    </p:anim>
                                    <p:anim calcmode="lin" valueType="num">
                                      <p:cBhvr>
                                        <p:cTn id="96" dur="3000" fill="hold"/>
                                        <p:tgtEl>
                                          <p:spTgt spid="18"/>
                                        </p:tgtEl>
                                        <p:attrNameLst>
                                          <p:attrName>ppt_x</p:attrName>
                                        </p:attrNameLst>
                                      </p:cBhvr>
                                      <p:tavLst>
                                        <p:tav tm="0">
                                          <p:val>
                                            <p:fltVal val="0.5"/>
                                          </p:val>
                                        </p:tav>
                                        <p:tav tm="100000">
                                          <p:val>
                                            <p:strVal val="#ppt_x"/>
                                          </p:val>
                                        </p:tav>
                                      </p:tavLst>
                                    </p:anim>
                                    <p:anim calcmode="lin" valueType="num">
                                      <p:cBhvr>
                                        <p:cTn id="97" dur="3000" fill="hold"/>
                                        <p:tgtEl>
                                          <p:spTgt spid="18"/>
                                        </p:tgtEl>
                                        <p:attrNameLst>
                                          <p:attrName>ppt_y</p:attrName>
                                        </p:attrNameLst>
                                      </p:cBhvr>
                                      <p:tavLst>
                                        <p:tav tm="0">
                                          <p:val>
                                            <p:fltVal val="0.5"/>
                                          </p:val>
                                        </p:tav>
                                        <p:tav tm="100000">
                                          <p:val>
                                            <p:strVal val="#ppt_y"/>
                                          </p:val>
                                        </p:tav>
                                      </p:tavLst>
                                    </p:anim>
                                  </p:childTnLst>
                                </p:cTn>
                              </p:par>
                              <p:par>
                                <p:cTn id="98" presetID="23" presetClass="entr" presetSubtype="528" fill="hold" nodeType="withEffect">
                                  <p:stCondLst>
                                    <p:cond delay="0"/>
                                  </p:stCondLst>
                                  <p:childTnLst>
                                    <p:set>
                                      <p:cBhvr>
                                        <p:cTn id="99" dur="1" fill="hold">
                                          <p:stCondLst>
                                            <p:cond delay="0"/>
                                          </p:stCondLst>
                                        </p:cTn>
                                        <p:tgtEl>
                                          <p:spTgt spid="19"/>
                                        </p:tgtEl>
                                        <p:attrNameLst>
                                          <p:attrName>style.visibility</p:attrName>
                                        </p:attrNameLst>
                                      </p:cBhvr>
                                      <p:to>
                                        <p:strVal val="visible"/>
                                      </p:to>
                                    </p:set>
                                    <p:anim calcmode="lin" valueType="num">
                                      <p:cBhvr>
                                        <p:cTn id="100" dur="3000" fill="hold"/>
                                        <p:tgtEl>
                                          <p:spTgt spid="19"/>
                                        </p:tgtEl>
                                        <p:attrNameLst>
                                          <p:attrName>ppt_w</p:attrName>
                                        </p:attrNameLst>
                                      </p:cBhvr>
                                      <p:tavLst>
                                        <p:tav tm="0">
                                          <p:val>
                                            <p:fltVal val="0"/>
                                          </p:val>
                                        </p:tav>
                                        <p:tav tm="100000">
                                          <p:val>
                                            <p:strVal val="#ppt_w"/>
                                          </p:val>
                                        </p:tav>
                                      </p:tavLst>
                                    </p:anim>
                                    <p:anim calcmode="lin" valueType="num">
                                      <p:cBhvr>
                                        <p:cTn id="101" dur="3000" fill="hold"/>
                                        <p:tgtEl>
                                          <p:spTgt spid="19"/>
                                        </p:tgtEl>
                                        <p:attrNameLst>
                                          <p:attrName>ppt_h</p:attrName>
                                        </p:attrNameLst>
                                      </p:cBhvr>
                                      <p:tavLst>
                                        <p:tav tm="0">
                                          <p:val>
                                            <p:fltVal val="0"/>
                                          </p:val>
                                        </p:tav>
                                        <p:tav tm="100000">
                                          <p:val>
                                            <p:strVal val="#ppt_h"/>
                                          </p:val>
                                        </p:tav>
                                      </p:tavLst>
                                    </p:anim>
                                    <p:anim calcmode="lin" valueType="num">
                                      <p:cBhvr>
                                        <p:cTn id="102" dur="3000" fill="hold"/>
                                        <p:tgtEl>
                                          <p:spTgt spid="19"/>
                                        </p:tgtEl>
                                        <p:attrNameLst>
                                          <p:attrName>ppt_x</p:attrName>
                                        </p:attrNameLst>
                                      </p:cBhvr>
                                      <p:tavLst>
                                        <p:tav tm="0">
                                          <p:val>
                                            <p:fltVal val="0.5"/>
                                          </p:val>
                                        </p:tav>
                                        <p:tav tm="100000">
                                          <p:val>
                                            <p:strVal val="#ppt_x"/>
                                          </p:val>
                                        </p:tav>
                                      </p:tavLst>
                                    </p:anim>
                                    <p:anim calcmode="lin" valueType="num">
                                      <p:cBhvr>
                                        <p:cTn id="103" dur="3000" fill="hold"/>
                                        <p:tgtEl>
                                          <p:spTgt spid="19"/>
                                        </p:tgtEl>
                                        <p:attrNameLst>
                                          <p:attrName>ppt_y</p:attrName>
                                        </p:attrNameLst>
                                      </p:cBhvr>
                                      <p:tavLst>
                                        <p:tav tm="0">
                                          <p:val>
                                            <p:fltVal val="0.5"/>
                                          </p:val>
                                        </p:tav>
                                        <p:tav tm="100000">
                                          <p:val>
                                            <p:strVal val="#ppt_y"/>
                                          </p:val>
                                        </p:tav>
                                      </p:tavLst>
                                    </p:anim>
                                  </p:childTnLst>
                                </p:cTn>
                              </p:par>
                              <p:par>
                                <p:cTn id="104" presetID="23" presetClass="entr" presetSubtype="528" fill="hold" nodeType="withEffect">
                                  <p:stCondLst>
                                    <p:cond delay="0"/>
                                  </p:stCondLst>
                                  <p:childTnLst>
                                    <p:set>
                                      <p:cBhvr>
                                        <p:cTn id="105" dur="1" fill="hold">
                                          <p:stCondLst>
                                            <p:cond delay="0"/>
                                          </p:stCondLst>
                                        </p:cTn>
                                        <p:tgtEl>
                                          <p:spTgt spid="20"/>
                                        </p:tgtEl>
                                        <p:attrNameLst>
                                          <p:attrName>style.visibility</p:attrName>
                                        </p:attrNameLst>
                                      </p:cBhvr>
                                      <p:to>
                                        <p:strVal val="visible"/>
                                      </p:to>
                                    </p:set>
                                    <p:anim calcmode="lin" valueType="num">
                                      <p:cBhvr>
                                        <p:cTn id="106" dur="3000" fill="hold"/>
                                        <p:tgtEl>
                                          <p:spTgt spid="20"/>
                                        </p:tgtEl>
                                        <p:attrNameLst>
                                          <p:attrName>ppt_w</p:attrName>
                                        </p:attrNameLst>
                                      </p:cBhvr>
                                      <p:tavLst>
                                        <p:tav tm="0">
                                          <p:val>
                                            <p:fltVal val="0"/>
                                          </p:val>
                                        </p:tav>
                                        <p:tav tm="100000">
                                          <p:val>
                                            <p:strVal val="#ppt_w"/>
                                          </p:val>
                                        </p:tav>
                                      </p:tavLst>
                                    </p:anim>
                                    <p:anim calcmode="lin" valueType="num">
                                      <p:cBhvr>
                                        <p:cTn id="107" dur="3000" fill="hold"/>
                                        <p:tgtEl>
                                          <p:spTgt spid="20"/>
                                        </p:tgtEl>
                                        <p:attrNameLst>
                                          <p:attrName>ppt_h</p:attrName>
                                        </p:attrNameLst>
                                      </p:cBhvr>
                                      <p:tavLst>
                                        <p:tav tm="0">
                                          <p:val>
                                            <p:fltVal val="0"/>
                                          </p:val>
                                        </p:tav>
                                        <p:tav tm="100000">
                                          <p:val>
                                            <p:strVal val="#ppt_h"/>
                                          </p:val>
                                        </p:tav>
                                      </p:tavLst>
                                    </p:anim>
                                    <p:anim calcmode="lin" valueType="num">
                                      <p:cBhvr>
                                        <p:cTn id="108" dur="3000" fill="hold"/>
                                        <p:tgtEl>
                                          <p:spTgt spid="20"/>
                                        </p:tgtEl>
                                        <p:attrNameLst>
                                          <p:attrName>ppt_x</p:attrName>
                                        </p:attrNameLst>
                                      </p:cBhvr>
                                      <p:tavLst>
                                        <p:tav tm="0">
                                          <p:val>
                                            <p:fltVal val="0.5"/>
                                          </p:val>
                                        </p:tav>
                                        <p:tav tm="100000">
                                          <p:val>
                                            <p:strVal val="#ppt_x"/>
                                          </p:val>
                                        </p:tav>
                                      </p:tavLst>
                                    </p:anim>
                                    <p:anim calcmode="lin" valueType="num">
                                      <p:cBhvr>
                                        <p:cTn id="109" dur="3000" fill="hold"/>
                                        <p:tgtEl>
                                          <p:spTgt spid="20"/>
                                        </p:tgtEl>
                                        <p:attrNameLst>
                                          <p:attrName>ppt_y</p:attrName>
                                        </p:attrNameLst>
                                      </p:cBhvr>
                                      <p:tavLst>
                                        <p:tav tm="0">
                                          <p:val>
                                            <p:fltVal val="0.5"/>
                                          </p:val>
                                        </p:tav>
                                        <p:tav tm="100000">
                                          <p:val>
                                            <p:strVal val="#ppt_y"/>
                                          </p:val>
                                        </p:tav>
                                      </p:tavLst>
                                    </p:anim>
                                  </p:childTnLst>
                                </p:cTn>
                              </p:par>
                              <p:par>
                                <p:cTn id="110" presetID="23" presetClass="entr" presetSubtype="528" fill="hold" nodeType="withEffect">
                                  <p:stCondLst>
                                    <p:cond delay="0"/>
                                  </p:stCondLst>
                                  <p:childTnLst>
                                    <p:set>
                                      <p:cBhvr>
                                        <p:cTn id="111" dur="1" fill="hold">
                                          <p:stCondLst>
                                            <p:cond delay="0"/>
                                          </p:stCondLst>
                                        </p:cTn>
                                        <p:tgtEl>
                                          <p:spTgt spid="21"/>
                                        </p:tgtEl>
                                        <p:attrNameLst>
                                          <p:attrName>style.visibility</p:attrName>
                                        </p:attrNameLst>
                                      </p:cBhvr>
                                      <p:to>
                                        <p:strVal val="visible"/>
                                      </p:to>
                                    </p:set>
                                    <p:anim calcmode="lin" valueType="num">
                                      <p:cBhvr>
                                        <p:cTn id="112" dur="3000" fill="hold"/>
                                        <p:tgtEl>
                                          <p:spTgt spid="21"/>
                                        </p:tgtEl>
                                        <p:attrNameLst>
                                          <p:attrName>ppt_w</p:attrName>
                                        </p:attrNameLst>
                                      </p:cBhvr>
                                      <p:tavLst>
                                        <p:tav tm="0">
                                          <p:val>
                                            <p:fltVal val="0"/>
                                          </p:val>
                                        </p:tav>
                                        <p:tav tm="100000">
                                          <p:val>
                                            <p:strVal val="#ppt_w"/>
                                          </p:val>
                                        </p:tav>
                                      </p:tavLst>
                                    </p:anim>
                                    <p:anim calcmode="lin" valueType="num">
                                      <p:cBhvr>
                                        <p:cTn id="113" dur="3000" fill="hold"/>
                                        <p:tgtEl>
                                          <p:spTgt spid="21"/>
                                        </p:tgtEl>
                                        <p:attrNameLst>
                                          <p:attrName>ppt_h</p:attrName>
                                        </p:attrNameLst>
                                      </p:cBhvr>
                                      <p:tavLst>
                                        <p:tav tm="0">
                                          <p:val>
                                            <p:fltVal val="0"/>
                                          </p:val>
                                        </p:tav>
                                        <p:tav tm="100000">
                                          <p:val>
                                            <p:strVal val="#ppt_h"/>
                                          </p:val>
                                        </p:tav>
                                      </p:tavLst>
                                    </p:anim>
                                    <p:anim calcmode="lin" valueType="num">
                                      <p:cBhvr>
                                        <p:cTn id="114" dur="3000" fill="hold"/>
                                        <p:tgtEl>
                                          <p:spTgt spid="21"/>
                                        </p:tgtEl>
                                        <p:attrNameLst>
                                          <p:attrName>ppt_x</p:attrName>
                                        </p:attrNameLst>
                                      </p:cBhvr>
                                      <p:tavLst>
                                        <p:tav tm="0">
                                          <p:val>
                                            <p:fltVal val="0.5"/>
                                          </p:val>
                                        </p:tav>
                                        <p:tav tm="100000">
                                          <p:val>
                                            <p:strVal val="#ppt_x"/>
                                          </p:val>
                                        </p:tav>
                                      </p:tavLst>
                                    </p:anim>
                                    <p:anim calcmode="lin" valueType="num">
                                      <p:cBhvr>
                                        <p:cTn id="115" dur="3000" fill="hold"/>
                                        <p:tgtEl>
                                          <p:spTgt spid="21"/>
                                        </p:tgtEl>
                                        <p:attrNameLst>
                                          <p:attrName>ppt_y</p:attrName>
                                        </p:attrNameLst>
                                      </p:cBhvr>
                                      <p:tavLst>
                                        <p:tav tm="0">
                                          <p:val>
                                            <p:fltVal val="0.5"/>
                                          </p:val>
                                        </p:tav>
                                        <p:tav tm="100000">
                                          <p:val>
                                            <p:strVal val="#ppt_y"/>
                                          </p:val>
                                        </p:tav>
                                      </p:tavLst>
                                    </p:anim>
                                  </p:childTnLst>
                                </p:cTn>
                              </p:par>
                              <p:par>
                                <p:cTn id="116" presetID="8" presetClass="emph" presetSubtype="0" fill="hold" nodeType="withEffect">
                                  <p:stCondLst>
                                    <p:cond delay="0"/>
                                  </p:stCondLst>
                                  <p:childTnLst>
                                    <p:animRot by="21600000">
                                      <p:cBhvr>
                                        <p:cTn id="117" dur="3000" fill="hold"/>
                                        <p:tgtEl>
                                          <p:spTgt spid="4"/>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5"/>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6"/>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7"/>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8"/>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9"/>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10"/>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11"/>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2"/>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13"/>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14"/>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15"/>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16"/>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7"/>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8"/>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19"/>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20"/>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21"/>
                                        </p:tgtEl>
                                        <p:attrNameLst>
                                          <p:attrName>r</p:attrName>
                                        </p:attrNameLst>
                                      </p:cBhvr>
                                    </p:animRot>
                                  </p:childTnLst>
                                </p:cTn>
                              </p:par>
                            </p:childTnLst>
                          </p:cTn>
                        </p:par>
                        <p:par>
                          <p:cTn id="152" fill="hold">
                            <p:stCondLst>
                              <p:cond delay="3000"/>
                            </p:stCondLst>
                            <p:childTnLst>
                              <p:par>
                                <p:cTn id="153" presetID="23" presetClass="exit" presetSubtype="544" fill="hold" nodeType="afterEffect">
                                  <p:stCondLst>
                                    <p:cond delay="0"/>
                                  </p:stCondLst>
                                  <p:childTnLst>
                                    <p:anim calcmode="lin" valueType="num">
                                      <p:cBhvr>
                                        <p:cTn id="154" dur="3000"/>
                                        <p:tgtEl>
                                          <p:spTgt spid="4"/>
                                        </p:tgtEl>
                                        <p:attrNameLst>
                                          <p:attrName>ppt_w</p:attrName>
                                        </p:attrNameLst>
                                      </p:cBhvr>
                                      <p:tavLst>
                                        <p:tav tm="0">
                                          <p:val>
                                            <p:strVal val="ppt_w"/>
                                          </p:val>
                                        </p:tav>
                                        <p:tav tm="100000">
                                          <p:val>
                                            <p:fltVal val="0"/>
                                          </p:val>
                                        </p:tav>
                                      </p:tavLst>
                                    </p:anim>
                                    <p:anim calcmode="lin" valueType="num">
                                      <p:cBhvr>
                                        <p:cTn id="155" dur="3000"/>
                                        <p:tgtEl>
                                          <p:spTgt spid="4"/>
                                        </p:tgtEl>
                                        <p:attrNameLst>
                                          <p:attrName>ppt_h</p:attrName>
                                        </p:attrNameLst>
                                      </p:cBhvr>
                                      <p:tavLst>
                                        <p:tav tm="0">
                                          <p:val>
                                            <p:strVal val="ppt_h"/>
                                          </p:val>
                                        </p:tav>
                                        <p:tav tm="100000">
                                          <p:val>
                                            <p:fltVal val="0"/>
                                          </p:val>
                                        </p:tav>
                                      </p:tavLst>
                                    </p:anim>
                                    <p:anim calcmode="lin" valueType="num">
                                      <p:cBhvr>
                                        <p:cTn id="156" dur="3000"/>
                                        <p:tgtEl>
                                          <p:spTgt spid="4"/>
                                        </p:tgtEl>
                                        <p:attrNameLst>
                                          <p:attrName>ppt_x</p:attrName>
                                        </p:attrNameLst>
                                      </p:cBhvr>
                                      <p:tavLst>
                                        <p:tav tm="0">
                                          <p:val>
                                            <p:strVal val="ppt_x"/>
                                          </p:val>
                                        </p:tav>
                                        <p:tav tm="100000">
                                          <p:val>
                                            <p:fltVal val="0.5"/>
                                          </p:val>
                                        </p:tav>
                                      </p:tavLst>
                                    </p:anim>
                                    <p:anim calcmode="lin" valueType="num">
                                      <p:cBhvr>
                                        <p:cTn id="157" dur="3000"/>
                                        <p:tgtEl>
                                          <p:spTgt spid="4"/>
                                        </p:tgtEl>
                                        <p:attrNameLst>
                                          <p:attrName>ppt_y</p:attrName>
                                        </p:attrNameLst>
                                      </p:cBhvr>
                                      <p:tavLst>
                                        <p:tav tm="0">
                                          <p:val>
                                            <p:strVal val="ppt_y"/>
                                          </p:val>
                                        </p:tav>
                                        <p:tav tm="100000">
                                          <p:val>
                                            <p:fltVal val="0.5"/>
                                          </p:val>
                                        </p:tav>
                                      </p:tavLst>
                                    </p:anim>
                                    <p:set>
                                      <p:cBhvr>
                                        <p:cTn id="158" dur="1" fill="hold">
                                          <p:stCondLst>
                                            <p:cond delay="2999"/>
                                          </p:stCondLst>
                                        </p:cTn>
                                        <p:tgtEl>
                                          <p:spTgt spid="4"/>
                                        </p:tgtEl>
                                        <p:attrNameLst>
                                          <p:attrName>style.visibility</p:attrName>
                                        </p:attrNameLst>
                                      </p:cBhvr>
                                      <p:to>
                                        <p:strVal val="hidden"/>
                                      </p:to>
                                    </p:set>
                                  </p:childTnLst>
                                </p:cTn>
                              </p:par>
                              <p:par>
                                <p:cTn id="159" presetID="23" presetClass="exit" presetSubtype="544" fill="hold" nodeType="withEffect">
                                  <p:stCondLst>
                                    <p:cond delay="0"/>
                                  </p:stCondLst>
                                  <p:childTnLst>
                                    <p:anim calcmode="lin" valueType="num">
                                      <p:cBhvr>
                                        <p:cTn id="160" dur="3000"/>
                                        <p:tgtEl>
                                          <p:spTgt spid="5"/>
                                        </p:tgtEl>
                                        <p:attrNameLst>
                                          <p:attrName>ppt_w</p:attrName>
                                        </p:attrNameLst>
                                      </p:cBhvr>
                                      <p:tavLst>
                                        <p:tav tm="0">
                                          <p:val>
                                            <p:strVal val="ppt_w"/>
                                          </p:val>
                                        </p:tav>
                                        <p:tav tm="100000">
                                          <p:val>
                                            <p:fltVal val="0"/>
                                          </p:val>
                                        </p:tav>
                                      </p:tavLst>
                                    </p:anim>
                                    <p:anim calcmode="lin" valueType="num">
                                      <p:cBhvr>
                                        <p:cTn id="161" dur="3000"/>
                                        <p:tgtEl>
                                          <p:spTgt spid="5"/>
                                        </p:tgtEl>
                                        <p:attrNameLst>
                                          <p:attrName>ppt_h</p:attrName>
                                        </p:attrNameLst>
                                      </p:cBhvr>
                                      <p:tavLst>
                                        <p:tav tm="0">
                                          <p:val>
                                            <p:strVal val="ppt_h"/>
                                          </p:val>
                                        </p:tav>
                                        <p:tav tm="100000">
                                          <p:val>
                                            <p:fltVal val="0"/>
                                          </p:val>
                                        </p:tav>
                                      </p:tavLst>
                                    </p:anim>
                                    <p:anim calcmode="lin" valueType="num">
                                      <p:cBhvr>
                                        <p:cTn id="162" dur="3000"/>
                                        <p:tgtEl>
                                          <p:spTgt spid="5"/>
                                        </p:tgtEl>
                                        <p:attrNameLst>
                                          <p:attrName>ppt_x</p:attrName>
                                        </p:attrNameLst>
                                      </p:cBhvr>
                                      <p:tavLst>
                                        <p:tav tm="0">
                                          <p:val>
                                            <p:strVal val="ppt_x"/>
                                          </p:val>
                                        </p:tav>
                                        <p:tav tm="100000">
                                          <p:val>
                                            <p:fltVal val="0.5"/>
                                          </p:val>
                                        </p:tav>
                                      </p:tavLst>
                                    </p:anim>
                                    <p:anim calcmode="lin" valueType="num">
                                      <p:cBhvr>
                                        <p:cTn id="163" dur="3000"/>
                                        <p:tgtEl>
                                          <p:spTgt spid="5"/>
                                        </p:tgtEl>
                                        <p:attrNameLst>
                                          <p:attrName>ppt_y</p:attrName>
                                        </p:attrNameLst>
                                      </p:cBhvr>
                                      <p:tavLst>
                                        <p:tav tm="0">
                                          <p:val>
                                            <p:strVal val="ppt_y"/>
                                          </p:val>
                                        </p:tav>
                                        <p:tav tm="100000">
                                          <p:val>
                                            <p:fltVal val="0.5"/>
                                          </p:val>
                                        </p:tav>
                                      </p:tavLst>
                                    </p:anim>
                                    <p:set>
                                      <p:cBhvr>
                                        <p:cTn id="164" dur="1" fill="hold">
                                          <p:stCondLst>
                                            <p:cond delay="2999"/>
                                          </p:stCondLst>
                                        </p:cTn>
                                        <p:tgtEl>
                                          <p:spTgt spid="5"/>
                                        </p:tgtEl>
                                        <p:attrNameLst>
                                          <p:attrName>style.visibility</p:attrName>
                                        </p:attrNameLst>
                                      </p:cBhvr>
                                      <p:to>
                                        <p:strVal val="hidden"/>
                                      </p:to>
                                    </p:set>
                                  </p:childTnLst>
                                </p:cTn>
                              </p:par>
                              <p:par>
                                <p:cTn id="165" presetID="23" presetClass="exit" presetSubtype="544" fill="hold" nodeType="withEffect">
                                  <p:stCondLst>
                                    <p:cond delay="0"/>
                                  </p:stCondLst>
                                  <p:childTnLst>
                                    <p:anim calcmode="lin" valueType="num">
                                      <p:cBhvr>
                                        <p:cTn id="166" dur="3000"/>
                                        <p:tgtEl>
                                          <p:spTgt spid="6"/>
                                        </p:tgtEl>
                                        <p:attrNameLst>
                                          <p:attrName>ppt_w</p:attrName>
                                        </p:attrNameLst>
                                      </p:cBhvr>
                                      <p:tavLst>
                                        <p:tav tm="0">
                                          <p:val>
                                            <p:strVal val="ppt_w"/>
                                          </p:val>
                                        </p:tav>
                                        <p:tav tm="100000">
                                          <p:val>
                                            <p:fltVal val="0"/>
                                          </p:val>
                                        </p:tav>
                                      </p:tavLst>
                                    </p:anim>
                                    <p:anim calcmode="lin" valueType="num">
                                      <p:cBhvr>
                                        <p:cTn id="167" dur="3000"/>
                                        <p:tgtEl>
                                          <p:spTgt spid="6"/>
                                        </p:tgtEl>
                                        <p:attrNameLst>
                                          <p:attrName>ppt_h</p:attrName>
                                        </p:attrNameLst>
                                      </p:cBhvr>
                                      <p:tavLst>
                                        <p:tav tm="0">
                                          <p:val>
                                            <p:strVal val="ppt_h"/>
                                          </p:val>
                                        </p:tav>
                                        <p:tav tm="100000">
                                          <p:val>
                                            <p:fltVal val="0"/>
                                          </p:val>
                                        </p:tav>
                                      </p:tavLst>
                                    </p:anim>
                                    <p:anim calcmode="lin" valueType="num">
                                      <p:cBhvr>
                                        <p:cTn id="168" dur="3000"/>
                                        <p:tgtEl>
                                          <p:spTgt spid="6"/>
                                        </p:tgtEl>
                                        <p:attrNameLst>
                                          <p:attrName>ppt_x</p:attrName>
                                        </p:attrNameLst>
                                      </p:cBhvr>
                                      <p:tavLst>
                                        <p:tav tm="0">
                                          <p:val>
                                            <p:strVal val="ppt_x"/>
                                          </p:val>
                                        </p:tav>
                                        <p:tav tm="100000">
                                          <p:val>
                                            <p:fltVal val="0.5"/>
                                          </p:val>
                                        </p:tav>
                                      </p:tavLst>
                                    </p:anim>
                                    <p:anim calcmode="lin" valueType="num">
                                      <p:cBhvr>
                                        <p:cTn id="169" dur="3000"/>
                                        <p:tgtEl>
                                          <p:spTgt spid="6"/>
                                        </p:tgtEl>
                                        <p:attrNameLst>
                                          <p:attrName>ppt_y</p:attrName>
                                        </p:attrNameLst>
                                      </p:cBhvr>
                                      <p:tavLst>
                                        <p:tav tm="0">
                                          <p:val>
                                            <p:strVal val="ppt_y"/>
                                          </p:val>
                                        </p:tav>
                                        <p:tav tm="100000">
                                          <p:val>
                                            <p:fltVal val="0.5"/>
                                          </p:val>
                                        </p:tav>
                                      </p:tavLst>
                                    </p:anim>
                                    <p:set>
                                      <p:cBhvr>
                                        <p:cTn id="170" dur="1" fill="hold">
                                          <p:stCondLst>
                                            <p:cond delay="2999"/>
                                          </p:stCondLst>
                                        </p:cTn>
                                        <p:tgtEl>
                                          <p:spTgt spid="6"/>
                                        </p:tgtEl>
                                        <p:attrNameLst>
                                          <p:attrName>style.visibility</p:attrName>
                                        </p:attrNameLst>
                                      </p:cBhvr>
                                      <p:to>
                                        <p:strVal val="hidden"/>
                                      </p:to>
                                    </p:set>
                                  </p:childTnLst>
                                </p:cTn>
                              </p:par>
                              <p:par>
                                <p:cTn id="171" presetID="23" presetClass="exit" presetSubtype="544" fill="hold" nodeType="withEffect">
                                  <p:stCondLst>
                                    <p:cond delay="0"/>
                                  </p:stCondLst>
                                  <p:childTnLst>
                                    <p:anim calcmode="lin" valueType="num">
                                      <p:cBhvr>
                                        <p:cTn id="172" dur="3000"/>
                                        <p:tgtEl>
                                          <p:spTgt spid="7"/>
                                        </p:tgtEl>
                                        <p:attrNameLst>
                                          <p:attrName>ppt_w</p:attrName>
                                        </p:attrNameLst>
                                      </p:cBhvr>
                                      <p:tavLst>
                                        <p:tav tm="0">
                                          <p:val>
                                            <p:strVal val="ppt_w"/>
                                          </p:val>
                                        </p:tav>
                                        <p:tav tm="100000">
                                          <p:val>
                                            <p:fltVal val="0"/>
                                          </p:val>
                                        </p:tav>
                                      </p:tavLst>
                                    </p:anim>
                                    <p:anim calcmode="lin" valueType="num">
                                      <p:cBhvr>
                                        <p:cTn id="173" dur="3000"/>
                                        <p:tgtEl>
                                          <p:spTgt spid="7"/>
                                        </p:tgtEl>
                                        <p:attrNameLst>
                                          <p:attrName>ppt_h</p:attrName>
                                        </p:attrNameLst>
                                      </p:cBhvr>
                                      <p:tavLst>
                                        <p:tav tm="0">
                                          <p:val>
                                            <p:strVal val="ppt_h"/>
                                          </p:val>
                                        </p:tav>
                                        <p:tav tm="100000">
                                          <p:val>
                                            <p:fltVal val="0"/>
                                          </p:val>
                                        </p:tav>
                                      </p:tavLst>
                                    </p:anim>
                                    <p:anim calcmode="lin" valueType="num">
                                      <p:cBhvr>
                                        <p:cTn id="174" dur="3000"/>
                                        <p:tgtEl>
                                          <p:spTgt spid="7"/>
                                        </p:tgtEl>
                                        <p:attrNameLst>
                                          <p:attrName>ppt_x</p:attrName>
                                        </p:attrNameLst>
                                      </p:cBhvr>
                                      <p:tavLst>
                                        <p:tav tm="0">
                                          <p:val>
                                            <p:strVal val="ppt_x"/>
                                          </p:val>
                                        </p:tav>
                                        <p:tav tm="100000">
                                          <p:val>
                                            <p:fltVal val="0.5"/>
                                          </p:val>
                                        </p:tav>
                                      </p:tavLst>
                                    </p:anim>
                                    <p:anim calcmode="lin" valueType="num">
                                      <p:cBhvr>
                                        <p:cTn id="175" dur="3000"/>
                                        <p:tgtEl>
                                          <p:spTgt spid="7"/>
                                        </p:tgtEl>
                                        <p:attrNameLst>
                                          <p:attrName>ppt_y</p:attrName>
                                        </p:attrNameLst>
                                      </p:cBhvr>
                                      <p:tavLst>
                                        <p:tav tm="0">
                                          <p:val>
                                            <p:strVal val="ppt_y"/>
                                          </p:val>
                                        </p:tav>
                                        <p:tav tm="100000">
                                          <p:val>
                                            <p:fltVal val="0.5"/>
                                          </p:val>
                                        </p:tav>
                                      </p:tavLst>
                                    </p:anim>
                                    <p:set>
                                      <p:cBhvr>
                                        <p:cTn id="176" dur="1" fill="hold">
                                          <p:stCondLst>
                                            <p:cond delay="2999"/>
                                          </p:stCondLst>
                                        </p:cTn>
                                        <p:tgtEl>
                                          <p:spTgt spid="7"/>
                                        </p:tgtEl>
                                        <p:attrNameLst>
                                          <p:attrName>style.visibility</p:attrName>
                                        </p:attrNameLst>
                                      </p:cBhvr>
                                      <p:to>
                                        <p:strVal val="hidden"/>
                                      </p:to>
                                    </p:set>
                                  </p:childTnLst>
                                </p:cTn>
                              </p:par>
                              <p:par>
                                <p:cTn id="177" presetID="23" presetClass="exit" presetSubtype="544" fill="hold" nodeType="withEffect">
                                  <p:stCondLst>
                                    <p:cond delay="0"/>
                                  </p:stCondLst>
                                  <p:childTnLst>
                                    <p:anim calcmode="lin" valueType="num">
                                      <p:cBhvr>
                                        <p:cTn id="178" dur="3000"/>
                                        <p:tgtEl>
                                          <p:spTgt spid="8"/>
                                        </p:tgtEl>
                                        <p:attrNameLst>
                                          <p:attrName>ppt_w</p:attrName>
                                        </p:attrNameLst>
                                      </p:cBhvr>
                                      <p:tavLst>
                                        <p:tav tm="0">
                                          <p:val>
                                            <p:strVal val="ppt_w"/>
                                          </p:val>
                                        </p:tav>
                                        <p:tav tm="100000">
                                          <p:val>
                                            <p:fltVal val="0"/>
                                          </p:val>
                                        </p:tav>
                                      </p:tavLst>
                                    </p:anim>
                                    <p:anim calcmode="lin" valueType="num">
                                      <p:cBhvr>
                                        <p:cTn id="179" dur="3000"/>
                                        <p:tgtEl>
                                          <p:spTgt spid="8"/>
                                        </p:tgtEl>
                                        <p:attrNameLst>
                                          <p:attrName>ppt_h</p:attrName>
                                        </p:attrNameLst>
                                      </p:cBhvr>
                                      <p:tavLst>
                                        <p:tav tm="0">
                                          <p:val>
                                            <p:strVal val="ppt_h"/>
                                          </p:val>
                                        </p:tav>
                                        <p:tav tm="100000">
                                          <p:val>
                                            <p:fltVal val="0"/>
                                          </p:val>
                                        </p:tav>
                                      </p:tavLst>
                                    </p:anim>
                                    <p:anim calcmode="lin" valueType="num">
                                      <p:cBhvr>
                                        <p:cTn id="180" dur="3000"/>
                                        <p:tgtEl>
                                          <p:spTgt spid="8"/>
                                        </p:tgtEl>
                                        <p:attrNameLst>
                                          <p:attrName>ppt_x</p:attrName>
                                        </p:attrNameLst>
                                      </p:cBhvr>
                                      <p:tavLst>
                                        <p:tav tm="0">
                                          <p:val>
                                            <p:strVal val="ppt_x"/>
                                          </p:val>
                                        </p:tav>
                                        <p:tav tm="100000">
                                          <p:val>
                                            <p:fltVal val="0.5"/>
                                          </p:val>
                                        </p:tav>
                                      </p:tavLst>
                                    </p:anim>
                                    <p:anim calcmode="lin" valueType="num">
                                      <p:cBhvr>
                                        <p:cTn id="181" dur="3000"/>
                                        <p:tgtEl>
                                          <p:spTgt spid="8"/>
                                        </p:tgtEl>
                                        <p:attrNameLst>
                                          <p:attrName>ppt_y</p:attrName>
                                        </p:attrNameLst>
                                      </p:cBhvr>
                                      <p:tavLst>
                                        <p:tav tm="0">
                                          <p:val>
                                            <p:strVal val="ppt_y"/>
                                          </p:val>
                                        </p:tav>
                                        <p:tav tm="100000">
                                          <p:val>
                                            <p:fltVal val="0.5"/>
                                          </p:val>
                                        </p:tav>
                                      </p:tavLst>
                                    </p:anim>
                                    <p:set>
                                      <p:cBhvr>
                                        <p:cTn id="182" dur="1" fill="hold">
                                          <p:stCondLst>
                                            <p:cond delay="2999"/>
                                          </p:stCondLst>
                                        </p:cTn>
                                        <p:tgtEl>
                                          <p:spTgt spid="8"/>
                                        </p:tgtEl>
                                        <p:attrNameLst>
                                          <p:attrName>style.visibility</p:attrName>
                                        </p:attrNameLst>
                                      </p:cBhvr>
                                      <p:to>
                                        <p:strVal val="hidden"/>
                                      </p:to>
                                    </p:set>
                                  </p:childTnLst>
                                </p:cTn>
                              </p:par>
                              <p:par>
                                <p:cTn id="183" presetID="23" presetClass="exit" presetSubtype="544" fill="hold" nodeType="withEffect">
                                  <p:stCondLst>
                                    <p:cond delay="0"/>
                                  </p:stCondLst>
                                  <p:childTnLst>
                                    <p:anim calcmode="lin" valueType="num">
                                      <p:cBhvr>
                                        <p:cTn id="184" dur="3000"/>
                                        <p:tgtEl>
                                          <p:spTgt spid="9"/>
                                        </p:tgtEl>
                                        <p:attrNameLst>
                                          <p:attrName>ppt_w</p:attrName>
                                        </p:attrNameLst>
                                      </p:cBhvr>
                                      <p:tavLst>
                                        <p:tav tm="0">
                                          <p:val>
                                            <p:strVal val="ppt_w"/>
                                          </p:val>
                                        </p:tav>
                                        <p:tav tm="100000">
                                          <p:val>
                                            <p:fltVal val="0"/>
                                          </p:val>
                                        </p:tav>
                                      </p:tavLst>
                                    </p:anim>
                                    <p:anim calcmode="lin" valueType="num">
                                      <p:cBhvr>
                                        <p:cTn id="185" dur="3000"/>
                                        <p:tgtEl>
                                          <p:spTgt spid="9"/>
                                        </p:tgtEl>
                                        <p:attrNameLst>
                                          <p:attrName>ppt_h</p:attrName>
                                        </p:attrNameLst>
                                      </p:cBhvr>
                                      <p:tavLst>
                                        <p:tav tm="0">
                                          <p:val>
                                            <p:strVal val="ppt_h"/>
                                          </p:val>
                                        </p:tav>
                                        <p:tav tm="100000">
                                          <p:val>
                                            <p:fltVal val="0"/>
                                          </p:val>
                                        </p:tav>
                                      </p:tavLst>
                                    </p:anim>
                                    <p:anim calcmode="lin" valueType="num">
                                      <p:cBhvr>
                                        <p:cTn id="186" dur="3000"/>
                                        <p:tgtEl>
                                          <p:spTgt spid="9"/>
                                        </p:tgtEl>
                                        <p:attrNameLst>
                                          <p:attrName>ppt_x</p:attrName>
                                        </p:attrNameLst>
                                      </p:cBhvr>
                                      <p:tavLst>
                                        <p:tav tm="0">
                                          <p:val>
                                            <p:strVal val="ppt_x"/>
                                          </p:val>
                                        </p:tav>
                                        <p:tav tm="100000">
                                          <p:val>
                                            <p:fltVal val="0.5"/>
                                          </p:val>
                                        </p:tav>
                                      </p:tavLst>
                                    </p:anim>
                                    <p:anim calcmode="lin" valueType="num">
                                      <p:cBhvr>
                                        <p:cTn id="187" dur="3000"/>
                                        <p:tgtEl>
                                          <p:spTgt spid="9"/>
                                        </p:tgtEl>
                                        <p:attrNameLst>
                                          <p:attrName>ppt_y</p:attrName>
                                        </p:attrNameLst>
                                      </p:cBhvr>
                                      <p:tavLst>
                                        <p:tav tm="0">
                                          <p:val>
                                            <p:strVal val="ppt_y"/>
                                          </p:val>
                                        </p:tav>
                                        <p:tav tm="100000">
                                          <p:val>
                                            <p:fltVal val="0.5"/>
                                          </p:val>
                                        </p:tav>
                                      </p:tavLst>
                                    </p:anim>
                                    <p:set>
                                      <p:cBhvr>
                                        <p:cTn id="188" dur="1" fill="hold">
                                          <p:stCondLst>
                                            <p:cond delay="2999"/>
                                          </p:stCondLst>
                                        </p:cTn>
                                        <p:tgtEl>
                                          <p:spTgt spid="9"/>
                                        </p:tgtEl>
                                        <p:attrNameLst>
                                          <p:attrName>style.visibility</p:attrName>
                                        </p:attrNameLst>
                                      </p:cBhvr>
                                      <p:to>
                                        <p:strVal val="hidden"/>
                                      </p:to>
                                    </p:set>
                                  </p:childTnLst>
                                </p:cTn>
                              </p:par>
                              <p:par>
                                <p:cTn id="189" presetID="23" presetClass="exit" presetSubtype="544" fill="hold" nodeType="withEffect">
                                  <p:stCondLst>
                                    <p:cond delay="0"/>
                                  </p:stCondLst>
                                  <p:childTnLst>
                                    <p:anim calcmode="lin" valueType="num">
                                      <p:cBhvr>
                                        <p:cTn id="190" dur="3000"/>
                                        <p:tgtEl>
                                          <p:spTgt spid="10"/>
                                        </p:tgtEl>
                                        <p:attrNameLst>
                                          <p:attrName>ppt_w</p:attrName>
                                        </p:attrNameLst>
                                      </p:cBhvr>
                                      <p:tavLst>
                                        <p:tav tm="0">
                                          <p:val>
                                            <p:strVal val="ppt_w"/>
                                          </p:val>
                                        </p:tav>
                                        <p:tav tm="100000">
                                          <p:val>
                                            <p:fltVal val="0"/>
                                          </p:val>
                                        </p:tav>
                                      </p:tavLst>
                                    </p:anim>
                                    <p:anim calcmode="lin" valueType="num">
                                      <p:cBhvr>
                                        <p:cTn id="191" dur="3000"/>
                                        <p:tgtEl>
                                          <p:spTgt spid="10"/>
                                        </p:tgtEl>
                                        <p:attrNameLst>
                                          <p:attrName>ppt_h</p:attrName>
                                        </p:attrNameLst>
                                      </p:cBhvr>
                                      <p:tavLst>
                                        <p:tav tm="0">
                                          <p:val>
                                            <p:strVal val="ppt_h"/>
                                          </p:val>
                                        </p:tav>
                                        <p:tav tm="100000">
                                          <p:val>
                                            <p:fltVal val="0"/>
                                          </p:val>
                                        </p:tav>
                                      </p:tavLst>
                                    </p:anim>
                                    <p:anim calcmode="lin" valueType="num">
                                      <p:cBhvr>
                                        <p:cTn id="192" dur="3000"/>
                                        <p:tgtEl>
                                          <p:spTgt spid="10"/>
                                        </p:tgtEl>
                                        <p:attrNameLst>
                                          <p:attrName>ppt_x</p:attrName>
                                        </p:attrNameLst>
                                      </p:cBhvr>
                                      <p:tavLst>
                                        <p:tav tm="0">
                                          <p:val>
                                            <p:strVal val="ppt_x"/>
                                          </p:val>
                                        </p:tav>
                                        <p:tav tm="100000">
                                          <p:val>
                                            <p:fltVal val="0.5"/>
                                          </p:val>
                                        </p:tav>
                                      </p:tavLst>
                                    </p:anim>
                                    <p:anim calcmode="lin" valueType="num">
                                      <p:cBhvr>
                                        <p:cTn id="193" dur="3000"/>
                                        <p:tgtEl>
                                          <p:spTgt spid="10"/>
                                        </p:tgtEl>
                                        <p:attrNameLst>
                                          <p:attrName>ppt_y</p:attrName>
                                        </p:attrNameLst>
                                      </p:cBhvr>
                                      <p:tavLst>
                                        <p:tav tm="0">
                                          <p:val>
                                            <p:strVal val="ppt_y"/>
                                          </p:val>
                                        </p:tav>
                                        <p:tav tm="100000">
                                          <p:val>
                                            <p:fltVal val="0.5"/>
                                          </p:val>
                                        </p:tav>
                                      </p:tavLst>
                                    </p:anim>
                                    <p:set>
                                      <p:cBhvr>
                                        <p:cTn id="194" dur="1" fill="hold">
                                          <p:stCondLst>
                                            <p:cond delay="2999"/>
                                          </p:stCondLst>
                                        </p:cTn>
                                        <p:tgtEl>
                                          <p:spTgt spid="10"/>
                                        </p:tgtEl>
                                        <p:attrNameLst>
                                          <p:attrName>style.visibility</p:attrName>
                                        </p:attrNameLst>
                                      </p:cBhvr>
                                      <p:to>
                                        <p:strVal val="hidden"/>
                                      </p:to>
                                    </p:set>
                                  </p:childTnLst>
                                </p:cTn>
                              </p:par>
                              <p:par>
                                <p:cTn id="195" presetID="23" presetClass="exit" presetSubtype="544" fill="hold" nodeType="withEffect">
                                  <p:stCondLst>
                                    <p:cond delay="0"/>
                                  </p:stCondLst>
                                  <p:childTnLst>
                                    <p:anim calcmode="lin" valueType="num">
                                      <p:cBhvr>
                                        <p:cTn id="196" dur="3000"/>
                                        <p:tgtEl>
                                          <p:spTgt spid="11"/>
                                        </p:tgtEl>
                                        <p:attrNameLst>
                                          <p:attrName>ppt_w</p:attrName>
                                        </p:attrNameLst>
                                      </p:cBhvr>
                                      <p:tavLst>
                                        <p:tav tm="0">
                                          <p:val>
                                            <p:strVal val="ppt_w"/>
                                          </p:val>
                                        </p:tav>
                                        <p:tav tm="100000">
                                          <p:val>
                                            <p:fltVal val="0"/>
                                          </p:val>
                                        </p:tav>
                                      </p:tavLst>
                                    </p:anim>
                                    <p:anim calcmode="lin" valueType="num">
                                      <p:cBhvr>
                                        <p:cTn id="197" dur="3000"/>
                                        <p:tgtEl>
                                          <p:spTgt spid="11"/>
                                        </p:tgtEl>
                                        <p:attrNameLst>
                                          <p:attrName>ppt_h</p:attrName>
                                        </p:attrNameLst>
                                      </p:cBhvr>
                                      <p:tavLst>
                                        <p:tav tm="0">
                                          <p:val>
                                            <p:strVal val="ppt_h"/>
                                          </p:val>
                                        </p:tav>
                                        <p:tav tm="100000">
                                          <p:val>
                                            <p:fltVal val="0"/>
                                          </p:val>
                                        </p:tav>
                                      </p:tavLst>
                                    </p:anim>
                                    <p:anim calcmode="lin" valueType="num">
                                      <p:cBhvr>
                                        <p:cTn id="198" dur="3000"/>
                                        <p:tgtEl>
                                          <p:spTgt spid="11"/>
                                        </p:tgtEl>
                                        <p:attrNameLst>
                                          <p:attrName>ppt_x</p:attrName>
                                        </p:attrNameLst>
                                      </p:cBhvr>
                                      <p:tavLst>
                                        <p:tav tm="0">
                                          <p:val>
                                            <p:strVal val="ppt_x"/>
                                          </p:val>
                                        </p:tav>
                                        <p:tav tm="100000">
                                          <p:val>
                                            <p:fltVal val="0.5"/>
                                          </p:val>
                                        </p:tav>
                                      </p:tavLst>
                                    </p:anim>
                                    <p:anim calcmode="lin" valueType="num">
                                      <p:cBhvr>
                                        <p:cTn id="199" dur="3000"/>
                                        <p:tgtEl>
                                          <p:spTgt spid="11"/>
                                        </p:tgtEl>
                                        <p:attrNameLst>
                                          <p:attrName>ppt_y</p:attrName>
                                        </p:attrNameLst>
                                      </p:cBhvr>
                                      <p:tavLst>
                                        <p:tav tm="0">
                                          <p:val>
                                            <p:strVal val="ppt_y"/>
                                          </p:val>
                                        </p:tav>
                                        <p:tav tm="100000">
                                          <p:val>
                                            <p:fltVal val="0.5"/>
                                          </p:val>
                                        </p:tav>
                                      </p:tavLst>
                                    </p:anim>
                                    <p:set>
                                      <p:cBhvr>
                                        <p:cTn id="200" dur="1" fill="hold">
                                          <p:stCondLst>
                                            <p:cond delay="2999"/>
                                          </p:stCondLst>
                                        </p:cTn>
                                        <p:tgtEl>
                                          <p:spTgt spid="11"/>
                                        </p:tgtEl>
                                        <p:attrNameLst>
                                          <p:attrName>style.visibility</p:attrName>
                                        </p:attrNameLst>
                                      </p:cBhvr>
                                      <p:to>
                                        <p:strVal val="hidden"/>
                                      </p:to>
                                    </p:set>
                                  </p:childTnLst>
                                </p:cTn>
                              </p:par>
                              <p:par>
                                <p:cTn id="201" presetID="23" presetClass="exit" presetSubtype="544" fill="hold" nodeType="withEffect">
                                  <p:stCondLst>
                                    <p:cond delay="0"/>
                                  </p:stCondLst>
                                  <p:childTnLst>
                                    <p:anim calcmode="lin" valueType="num">
                                      <p:cBhvr>
                                        <p:cTn id="202" dur="3000"/>
                                        <p:tgtEl>
                                          <p:spTgt spid="12"/>
                                        </p:tgtEl>
                                        <p:attrNameLst>
                                          <p:attrName>ppt_w</p:attrName>
                                        </p:attrNameLst>
                                      </p:cBhvr>
                                      <p:tavLst>
                                        <p:tav tm="0">
                                          <p:val>
                                            <p:strVal val="ppt_w"/>
                                          </p:val>
                                        </p:tav>
                                        <p:tav tm="100000">
                                          <p:val>
                                            <p:fltVal val="0"/>
                                          </p:val>
                                        </p:tav>
                                      </p:tavLst>
                                    </p:anim>
                                    <p:anim calcmode="lin" valueType="num">
                                      <p:cBhvr>
                                        <p:cTn id="203" dur="3000"/>
                                        <p:tgtEl>
                                          <p:spTgt spid="12"/>
                                        </p:tgtEl>
                                        <p:attrNameLst>
                                          <p:attrName>ppt_h</p:attrName>
                                        </p:attrNameLst>
                                      </p:cBhvr>
                                      <p:tavLst>
                                        <p:tav tm="0">
                                          <p:val>
                                            <p:strVal val="ppt_h"/>
                                          </p:val>
                                        </p:tav>
                                        <p:tav tm="100000">
                                          <p:val>
                                            <p:fltVal val="0"/>
                                          </p:val>
                                        </p:tav>
                                      </p:tavLst>
                                    </p:anim>
                                    <p:anim calcmode="lin" valueType="num">
                                      <p:cBhvr>
                                        <p:cTn id="204" dur="3000"/>
                                        <p:tgtEl>
                                          <p:spTgt spid="12"/>
                                        </p:tgtEl>
                                        <p:attrNameLst>
                                          <p:attrName>ppt_x</p:attrName>
                                        </p:attrNameLst>
                                      </p:cBhvr>
                                      <p:tavLst>
                                        <p:tav tm="0">
                                          <p:val>
                                            <p:strVal val="ppt_x"/>
                                          </p:val>
                                        </p:tav>
                                        <p:tav tm="100000">
                                          <p:val>
                                            <p:fltVal val="0.5"/>
                                          </p:val>
                                        </p:tav>
                                      </p:tavLst>
                                    </p:anim>
                                    <p:anim calcmode="lin" valueType="num">
                                      <p:cBhvr>
                                        <p:cTn id="205" dur="3000"/>
                                        <p:tgtEl>
                                          <p:spTgt spid="12"/>
                                        </p:tgtEl>
                                        <p:attrNameLst>
                                          <p:attrName>ppt_y</p:attrName>
                                        </p:attrNameLst>
                                      </p:cBhvr>
                                      <p:tavLst>
                                        <p:tav tm="0">
                                          <p:val>
                                            <p:strVal val="ppt_y"/>
                                          </p:val>
                                        </p:tav>
                                        <p:tav tm="100000">
                                          <p:val>
                                            <p:fltVal val="0.5"/>
                                          </p:val>
                                        </p:tav>
                                      </p:tavLst>
                                    </p:anim>
                                    <p:set>
                                      <p:cBhvr>
                                        <p:cTn id="206" dur="1" fill="hold">
                                          <p:stCondLst>
                                            <p:cond delay="2999"/>
                                          </p:stCondLst>
                                        </p:cTn>
                                        <p:tgtEl>
                                          <p:spTgt spid="12"/>
                                        </p:tgtEl>
                                        <p:attrNameLst>
                                          <p:attrName>style.visibility</p:attrName>
                                        </p:attrNameLst>
                                      </p:cBhvr>
                                      <p:to>
                                        <p:strVal val="hidden"/>
                                      </p:to>
                                    </p:set>
                                  </p:childTnLst>
                                </p:cTn>
                              </p:par>
                              <p:par>
                                <p:cTn id="207" presetID="23" presetClass="exit" presetSubtype="544" fill="hold" nodeType="withEffect">
                                  <p:stCondLst>
                                    <p:cond delay="0"/>
                                  </p:stCondLst>
                                  <p:childTnLst>
                                    <p:anim calcmode="lin" valueType="num">
                                      <p:cBhvr>
                                        <p:cTn id="208" dur="3000"/>
                                        <p:tgtEl>
                                          <p:spTgt spid="13"/>
                                        </p:tgtEl>
                                        <p:attrNameLst>
                                          <p:attrName>ppt_w</p:attrName>
                                        </p:attrNameLst>
                                      </p:cBhvr>
                                      <p:tavLst>
                                        <p:tav tm="0">
                                          <p:val>
                                            <p:strVal val="ppt_w"/>
                                          </p:val>
                                        </p:tav>
                                        <p:tav tm="100000">
                                          <p:val>
                                            <p:fltVal val="0"/>
                                          </p:val>
                                        </p:tav>
                                      </p:tavLst>
                                    </p:anim>
                                    <p:anim calcmode="lin" valueType="num">
                                      <p:cBhvr>
                                        <p:cTn id="209" dur="3000"/>
                                        <p:tgtEl>
                                          <p:spTgt spid="13"/>
                                        </p:tgtEl>
                                        <p:attrNameLst>
                                          <p:attrName>ppt_h</p:attrName>
                                        </p:attrNameLst>
                                      </p:cBhvr>
                                      <p:tavLst>
                                        <p:tav tm="0">
                                          <p:val>
                                            <p:strVal val="ppt_h"/>
                                          </p:val>
                                        </p:tav>
                                        <p:tav tm="100000">
                                          <p:val>
                                            <p:fltVal val="0"/>
                                          </p:val>
                                        </p:tav>
                                      </p:tavLst>
                                    </p:anim>
                                    <p:anim calcmode="lin" valueType="num">
                                      <p:cBhvr>
                                        <p:cTn id="210" dur="3000"/>
                                        <p:tgtEl>
                                          <p:spTgt spid="13"/>
                                        </p:tgtEl>
                                        <p:attrNameLst>
                                          <p:attrName>ppt_x</p:attrName>
                                        </p:attrNameLst>
                                      </p:cBhvr>
                                      <p:tavLst>
                                        <p:tav tm="0">
                                          <p:val>
                                            <p:strVal val="ppt_x"/>
                                          </p:val>
                                        </p:tav>
                                        <p:tav tm="100000">
                                          <p:val>
                                            <p:fltVal val="0.5"/>
                                          </p:val>
                                        </p:tav>
                                      </p:tavLst>
                                    </p:anim>
                                    <p:anim calcmode="lin" valueType="num">
                                      <p:cBhvr>
                                        <p:cTn id="211" dur="3000"/>
                                        <p:tgtEl>
                                          <p:spTgt spid="13"/>
                                        </p:tgtEl>
                                        <p:attrNameLst>
                                          <p:attrName>ppt_y</p:attrName>
                                        </p:attrNameLst>
                                      </p:cBhvr>
                                      <p:tavLst>
                                        <p:tav tm="0">
                                          <p:val>
                                            <p:strVal val="ppt_y"/>
                                          </p:val>
                                        </p:tav>
                                        <p:tav tm="100000">
                                          <p:val>
                                            <p:fltVal val="0.5"/>
                                          </p:val>
                                        </p:tav>
                                      </p:tavLst>
                                    </p:anim>
                                    <p:set>
                                      <p:cBhvr>
                                        <p:cTn id="212" dur="1" fill="hold">
                                          <p:stCondLst>
                                            <p:cond delay="2999"/>
                                          </p:stCondLst>
                                        </p:cTn>
                                        <p:tgtEl>
                                          <p:spTgt spid="13"/>
                                        </p:tgtEl>
                                        <p:attrNameLst>
                                          <p:attrName>style.visibility</p:attrName>
                                        </p:attrNameLst>
                                      </p:cBhvr>
                                      <p:to>
                                        <p:strVal val="hidden"/>
                                      </p:to>
                                    </p:set>
                                  </p:childTnLst>
                                </p:cTn>
                              </p:par>
                              <p:par>
                                <p:cTn id="213" presetID="23" presetClass="exit" presetSubtype="544" fill="hold" nodeType="withEffect">
                                  <p:stCondLst>
                                    <p:cond delay="0"/>
                                  </p:stCondLst>
                                  <p:childTnLst>
                                    <p:anim calcmode="lin" valueType="num">
                                      <p:cBhvr>
                                        <p:cTn id="214" dur="3000"/>
                                        <p:tgtEl>
                                          <p:spTgt spid="14"/>
                                        </p:tgtEl>
                                        <p:attrNameLst>
                                          <p:attrName>ppt_w</p:attrName>
                                        </p:attrNameLst>
                                      </p:cBhvr>
                                      <p:tavLst>
                                        <p:tav tm="0">
                                          <p:val>
                                            <p:strVal val="ppt_w"/>
                                          </p:val>
                                        </p:tav>
                                        <p:tav tm="100000">
                                          <p:val>
                                            <p:fltVal val="0"/>
                                          </p:val>
                                        </p:tav>
                                      </p:tavLst>
                                    </p:anim>
                                    <p:anim calcmode="lin" valueType="num">
                                      <p:cBhvr>
                                        <p:cTn id="215" dur="3000"/>
                                        <p:tgtEl>
                                          <p:spTgt spid="14"/>
                                        </p:tgtEl>
                                        <p:attrNameLst>
                                          <p:attrName>ppt_h</p:attrName>
                                        </p:attrNameLst>
                                      </p:cBhvr>
                                      <p:tavLst>
                                        <p:tav tm="0">
                                          <p:val>
                                            <p:strVal val="ppt_h"/>
                                          </p:val>
                                        </p:tav>
                                        <p:tav tm="100000">
                                          <p:val>
                                            <p:fltVal val="0"/>
                                          </p:val>
                                        </p:tav>
                                      </p:tavLst>
                                    </p:anim>
                                    <p:anim calcmode="lin" valueType="num">
                                      <p:cBhvr>
                                        <p:cTn id="216" dur="3000"/>
                                        <p:tgtEl>
                                          <p:spTgt spid="14"/>
                                        </p:tgtEl>
                                        <p:attrNameLst>
                                          <p:attrName>ppt_x</p:attrName>
                                        </p:attrNameLst>
                                      </p:cBhvr>
                                      <p:tavLst>
                                        <p:tav tm="0">
                                          <p:val>
                                            <p:strVal val="ppt_x"/>
                                          </p:val>
                                        </p:tav>
                                        <p:tav tm="100000">
                                          <p:val>
                                            <p:fltVal val="0.5"/>
                                          </p:val>
                                        </p:tav>
                                      </p:tavLst>
                                    </p:anim>
                                    <p:anim calcmode="lin" valueType="num">
                                      <p:cBhvr>
                                        <p:cTn id="217" dur="3000"/>
                                        <p:tgtEl>
                                          <p:spTgt spid="14"/>
                                        </p:tgtEl>
                                        <p:attrNameLst>
                                          <p:attrName>ppt_y</p:attrName>
                                        </p:attrNameLst>
                                      </p:cBhvr>
                                      <p:tavLst>
                                        <p:tav tm="0">
                                          <p:val>
                                            <p:strVal val="ppt_y"/>
                                          </p:val>
                                        </p:tav>
                                        <p:tav tm="100000">
                                          <p:val>
                                            <p:fltVal val="0.5"/>
                                          </p:val>
                                        </p:tav>
                                      </p:tavLst>
                                    </p:anim>
                                    <p:set>
                                      <p:cBhvr>
                                        <p:cTn id="218" dur="1" fill="hold">
                                          <p:stCondLst>
                                            <p:cond delay="2999"/>
                                          </p:stCondLst>
                                        </p:cTn>
                                        <p:tgtEl>
                                          <p:spTgt spid="14"/>
                                        </p:tgtEl>
                                        <p:attrNameLst>
                                          <p:attrName>style.visibility</p:attrName>
                                        </p:attrNameLst>
                                      </p:cBhvr>
                                      <p:to>
                                        <p:strVal val="hidden"/>
                                      </p:to>
                                    </p:set>
                                  </p:childTnLst>
                                </p:cTn>
                              </p:par>
                              <p:par>
                                <p:cTn id="219" presetID="23" presetClass="exit" presetSubtype="544" fill="hold" nodeType="withEffect">
                                  <p:stCondLst>
                                    <p:cond delay="0"/>
                                  </p:stCondLst>
                                  <p:childTnLst>
                                    <p:anim calcmode="lin" valueType="num">
                                      <p:cBhvr>
                                        <p:cTn id="220" dur="3000"/>
                                        <p:tgtEl>
                                          <p:spTgt spid="15"/>
                                        </p:tgtEl>
                                        <p:attrNameLst>
                                          <p:attrName>ppt_w</p:attrName>
                                        </p:attrNameLst>
                                      </p:cBhvr>
                                      <p:tavLst>
                                        <p:tav tm="0">
                                          <p:val>
                                            <p:strVal val="ppt_w"/>
                                          </p:val>
                                        </p:tav>
                                        <p:tav tm="100000">
                                          <p:val>
                                            <p:fltVal val="0"/>
                                          </p:val>
                                        </p:tav>
                                      </p:tavLst>
                                    </p:anim>
                                    <p:anim calcmode="lin" valueType="num">
                                      <p:cBhvr>
                                        <p:cTn id="221" dur="3000"/>
                                        <p:tgtEl>
                                          <p:spTgt spid="15"/>
                                        </p:tgtEl>
                                        <p:attrNameLst>
                                          <p:attrName>ppt_h</p:attrName>
                                        </p:attrNameLst>
                                      </p:cBhvr>
                                      <p:tavLst>
                                        <p:tav tm="0">
                                          <p:val>
                                            <p:strVal val="ppt_h"/>
                                          </p:val>
                                        </p:tav>
                                        <p:tav tm="100000">
                                          <p:val>
                                            <p:fltVal val="0"/>
                                          </p:val>
                                        </p:tav>
                                      </p:tavLst>
                                    </p:anim>
                                    <p:anim calcmode="lin" valueType="num">
                                      <p:cBhvr>
                                        <p:cTn id="222" dur="3000"/>
                                        <p:tgtEl>
                                          <p:spTgt spid="15"/>
                                        </p:tgtEl>
                                        <p:attrNameLst>
                                          <p:attrName>ppt_x</p:attrName>
                                        </p:attrNameLst>
                                      </p:cBhvr>
                                      <p:tavLst>
                                        <p:tav tm="0">
                                          <p:val>
                                            <p:strVal val="ppt_x"/>
                                          </p:val>
                                        </p:tav>
                                        <p:tav tm="100000">
                                          <p:val>
                                            <p:fltVal val="0.5"/>
                                          </p:val>
                                        </p:tav>
                                      </p:tavLst>
                                    </p:anim>
                                    <p:anim calcmode="lin" valueType="num">
                                      <p:cBhvr>
                                        <p:cTn id="223" dur="3000"/>
                                        <p:tgtEl>
                                          <p:spTgt spid="15"/>
                                        </p:tgtEl>
                                        <p:attrNameLst>
                                          <p:attrName>ppt_y</p:attrName>
                                        </p:attrNameLst>
                                      </p:cBhvr>
                                      <p:tavLst>
                                        <p:tav tm="0">
                                          <p:val>
                                            <p:strVal val="ppt_y"/>
                                          </p:val>
                                        </p:tav>
                                        <p:tav tm="100000">
                                          <p:val>
                                            <p:fltVal val="0.5"/>
                                          </p:val>
                                        </p:tav>
                                      </p:tavLst>
                                    </p:anim>
                                    <p:set>
                                      <p:cBhvr>
                                        <p:cTn id="224" dur="1" fill="hold">
                                          <p:stCondLst>
                                            <p:cond delay="2999"/>
                                          </p:stCondLst>
                                        </p:cTn>
                                        <p:tgtEl>
                                          <p:spTgt spid="15"/>
                                        </p:tgtEl>
                                        <p:attrNameLst>
                                          <p:attrName>style.visibility</p:attrName>
                                        </p:attrNameLst>
                                      </p:cBhvr>
                                      <p:to>
                                        <p:strVal val="hidden"/>
                                      </p:to>
                                    </p:set>
                                  </p:childTnLst>
                                </p:cTn>
                              </p:par>
                              <p:par>
                                <p:cTn id="225" presetID="23" presetClass="exit" presetSubtype="544" fill="hold" nodeType="withEffect">
                                  <p:stCondLst>
                                    <p:cond delay="0"/>
                                  </p:stCondLst>
                                  <p:childTnLst>
                                    <p:anim calcmode="lin" valueType="num">
                                      <p:cBhvr>
                                        <p:cTn id="226" dur="3000"/>
                                        <p:tgtEl>
                                          <p:spTgt spid="16"/>
                                        </p:tgtEl>
                                        <p:attrNameLst>
                                          <p:attrName>ppt_w</p:attrName>
                                        </p:attrNameLst>
                                      </p:cBhvr>
                                      <p:tavLst>
                                        <p:tav tm="0">
                                          <p:val>
                                            <p:strVal val="ppt_w"/>
                                          </p:val>
                                        </p:tav>
                                        <p:tav tm="100000">
                                          <p:val>
                                            <p:fltVal val="0"/>
                                          </p:val>
                                        </p:tav>
                                      </p:tavLst>
                                    </p:anim>
                                    <p:anim calcmode="lin" valueType="num">
                                      <p:cBhvr>
                                        <p:cTn id="227" dur="3000"/>
                                        <p:tgtEl>
                                          <p:spTgt spid="16"/>
                                        </p:tgtEl>
                                        <p:attrNameLst>
                                          <p:attrName>ppt_h</p:attrName>
                                        </p:attrNameLst>
                                      </p:cBhvr>
                                      <p:tavLst>
                                        <p:tav tm="0">
                                          <p:val>
                                            <p:strVal val="ppt_h"/>
                                          </p:val>
                                        </p:tav>
                                        <p:tav tm="100000">
                                          <p:val>
                                            <p:fltVal val="0"/>
                                          </p:val>
                                        </p:tav>
                                      </p:tavLst>
                                    </p:anim>
                                    <p:anim calcmode="lin" valueType="num">
                                      <p:cBhvr>
                                        <p:cTn id="228" dur="3000"/>
                                        <p:tgtEl>
                                          <p:spTgt spid="16"/>
                                        </p:tgtEl>
                                        <p:attrNameLst>
                                          <p:attrName>ppt_x</p:attrName>
                                        </p:attrNameLst>
                                      </p:cBhvr>
                                      <p:tavLst>
                                        <p:tav tm="0">
                                          <p:val>
                                            <p:strVal val="ppt_x"/>
                                          </p:val>
                                        </p:tav>
                                        <p:tav tm="100000">
                                          <p:val>
                                            <p:fltVal val="0.5"/>
                                          </p:val>
                                        </p:tav>
                                      </p:tavLst>
                                    </p:anim>
                                    <p:anim calcmode="lin" valueType="num">
                                      <p:cBhvr>
                                        <p:cTn id="229" dur="3000"/>
                                        <p:tgtEl>
                                          <p:spTgt spid="16"/>
                                        </p:tgtEl>
                                        <p:attrNameLst>
                                          <p:attrName>ppt_y</p:attrName>
                                        </p:attrNameLst>
                                      </p:cBhvr>
                                      <p:tavLst>
                                        <p:tav tm="0">
                                          <p:val>
                                            <p:strVal val="ppt_y"/>
                                          </p:val>
                                        </p:tav>
                                        <p:tav tm="100000">
                                          <p:val>
                                            <p:fltVal val="0.5"/>
                                          </p:val>
                                        </p:tav>
                                      </p:tavLst>
                                    </p:anim>
                                    <p:set>
                                      <p:cBhvr>
                                        <p:cTn id="230" dur="1" fill="hold">
                                          <p:stCondLst>
                                            <p:cond delay="2999"/>
                                          </p:stCondLst>
                                        </p:cTn>
                                        <p:tgtEl>
                                          <p:spTgt spid="16"/>
                                        </p:tgtEl>
                                        <p:attrNameLst>
                                          <p:attrName>style.visibility</p:attrName>
                                        </p:attrNameLst>
                                      </p:cBhvr>
                                      <p:to>
                                        <p:strVal val="hidden"/>
                                      </p:to>
                                    </p:set>
                                  </p:childTnLst>
                                </p:cTn>
                              </p:par>
                              <p:par>
                                <p:cTn id="231" presetID="23" presetClass="exit" presetSubtype="544" fill="hold" nodeType="withEffect">
                                  <p:stCondLst>
                                    <p:cond delay="0"/>
                                  </p:stCondLst>
                                  <p:childTnLst>
                                    <p:anim calcmode="lin" valueType="num">
                                      <p:cBhvr>
                                        <p:cTn id="232" dur="3000"/>
                                        <p:tgtEl>
                                          <p:spTgt spid="17"/>
                                        </p:tgtEl>
                                        <p:attrNameLst>
                                          <p:attrName>ppt_w</p:attrName>
                                        </p:attrNameLst>
                                      </p:cBhvr>
                                      <p:tavLst>
                                        <p:tav tm="0">
                                          <p:val>
                                            <p:strVal val="ppt_w"/>
                                          </p:val>
                                        </p:tav>
                                        <p:tav tm="100000">
                                          <p:val>
                                            <p:fltVal val="0"/>
                                          </p:val>
                                        </p:tav>
                                      </p:tavLst>
                                    </p:anim>
                                    <p:anim calcmode="lin" valueType="num">
                                      <p:cBhvr>
                                        <p:cTn id="233" dur="3000"/>
                                        <p:tgtEl>
                                          <p:spTgt spid="17"/>
                                        </p:tgtEl>
                                        <p:attrNameLst>
                                          <p:attrName>ppt_h</p:attrName>
                                        </p:attrNameLst>
                                      </p:cBhvr>
                                      <p:tavLst>
                                        <p:tav tm="0">
                                          <p:val>
                                            <p:strVal val="ppt_h"/>
                                          </p:val>
                                        </p:tav>
                                        <p:tav tm="100000">
                                          <p:val>
                                            <p:fltVal val="0"/>
                                          </p:val>
                                        </p:tav>
                                      </p:tavLst>
                                    </p:anim>
                                    <p:anim calcmode="lin" valueType="num">
                                      <p:cBhvr>
                                        <p:cTn id="234" dur="3000"/>
                                        <p:tgtEl>
                                          <p:spTgt spid="17"/>
                                        </p:tgtEl>
                                        <p:attrNameLst>
                                          <p:attrName>ppt_x</p:attrName>
                                        </p:attrNameLst>
                                      </p:cBhvr>
                                      <p:tavLst>
                                        <p:tav tm="0">
                                          <p:val>
                                            <p:strVal val="ppt_x"/>
                                          </p:val>
                                        </p:tav>
                                        <p:tav tm="100000">
                                          <p:val>
                                            <p:fltVal val="0.5"/>
                                          </p:val>
                                        </p:tav>
                                      </p:tavLst>
                                    </p:anim>
                                    <p:anim calcmode="lin" valueType="num">
                                      <p:cBhvr>
                                        <p:cTn id="235" dur="3000"/>
                                        <p:tgtEl>
                                          <p:spTgt spid="17"/>
                                        </p:tgtEl>
                                        <p:attrNameLst>
                                          <p:attrName>ppt_y</p:attrName>
                                        </p:attrNameLst>
                                      </p:cBhvr>
                                      <p:tavLst>
                                        <p:tav tm="0">
                                          <p:val>
                                            <p:strVal val="ppt_y"/>
                                          </p:val>
                                        </p:tav>
                                        <p:tav tm="100000">
                                          <p:val>
                                            <p:fltVal val="0.5"/>
                                          </p:val>
                                        </p:tav>
                                      </p:tavLst>
                                    </p:anim>
                                    <p:set>
                                      <p:cBhvr>
                                        <p:cTn id="236" dur="1" fill="hold">
                                          <p:stCondLst>
                                            <p:cond delay="2999"/>
                                          </p:stCondLst>
                                        </p:cTn>
                                        <p:tgtEl>
                                          <p:spTgt spid="17"/>
                                        </p:tgtEl>
                                        <p:attrNameLst>
                                          <p:attrName>style.visibility</p:attrName>
                                        </p:attrNameLst>
                                      </p:cBhvr>
                                      <p:to>
                                        <p:strVal val="hidden"/>
                                      </p:to>
                                    </p:set>
                                  </p:childTnLst>
                                </p:cTn>
                              </p:par>
                              <p:par>
                                <p:cTn id="237" presetID="23" presetClass="exit" presetSubtype="544" fill="hold" nodeType="withEffect">
                                  <p:stCondLst>
                                    <p:cond delay="0"/>
                                  </p:stCondLst>
                                  <p:childTnLst>
                                    <p:anim calcmode="lin" valueType="num">
                                      <p:cBhvr>
                                        <p:cTn id="238" dur="3000"/>
                                        <p:tgtEl>
                                          <p:spTgt spid="18"/>
                                        </p:tgtEl>
                                        <p:attrNameLst>
                                          <p:attrName>ppt_w</p:attrName>
                                        </p:attrNameLst>
                                      </p:cBhvr>
                                      <p:tavLst>
                                        <p:tav tm="0">
                                          <p:val>
                                            <p:strVal val="ppt_w"/>
                                          </p:val>
                                        </p:tav>
                                        <p:tav tm="100000">
                                          <p:val>
                                            <p:fltVal val="0"/>
                                          </p:val>
                                        </p:tav>
                                      </p:tavLst>
                                    </p:anim>
                                    <p:anim calcmode="lin" valueType="num">
                                      <p:cBhvr>
                                        <p:cTn id="239" dur="3000"/>
                                        <p:tgtEl>
                                          <p:spTgt spid="18"/>
                                        </p:tgtEl>
                                        <p:attrNameLst>
                                          <p:attrName>ppt_h</p:attrName>
                                        </p:attrNameLst>
                                      </p:cBhvr>
                                      <p:tavLst>
                                        <p:tav tm="0">
                                          <p:val>
                                            <p:strVal val="ppt_h"/>
                                          </p:val>
                                        </p:tav>
                                        <p:tav tm="100000">
                                          <p:val>
                                            <p:fltVal val="0"/>
                                          </p:val>
                                        </p:tav>
                                      </p:tavLst>
                                    </p:anim>
                                    <p:anim calcmode="lin" valueType="num">
                                      <p:cBhvr>
                                        <p:cTn id="240" dur="3000"/>
                                        <p:tgtEl>
                                          <p:spTgt spid="18"/>
                                        </p:tgtEl>
                                        <p:attrNameLst>
                                          <p:attrName>ppt_x</p:attrName>
                                        </p:attrNameLst>
                                      </p:cBhvr>
                                      <p:tavLst>
                                        <p:tav tm="0">
                                          <p:val>
                                            <p:strVal val="ppt_x"/>
                                          </p:val>
                                        </p:tav>
                                        <p:tav tm="100000">
                                          <p:val>
                                            <p:fltVal val="0.5"/>
                                          </p:val>
                                        </p:tav>
                                      </p:tavLst>
                                    </p:anim>
                                    <p:anim calcmode="lin" valueType="num">
                                      <p:cBhvr>
                                        <p:cTn id="241" dur="3000"/>
                                        <p:tgtEl>
                                          <p:spTgt spid="18"/>
                                        </p:tgtEl>
                                        <p:attrNameLst>
                                          <p:attrName>ppt_y</p:attrName>
                                        </p:attrNameLst>
                                      </p:cBhvr>
                                      <p:tavLst>
                                        <p:tav tm="0">
                                          <p:val>
                                            <p:strVal val="ppt_y"/>
                                          </p:val>
                                        </p:tav>
                                        <p:tav tm="100000">
                                          <p:val>
                                            <p:fltVal val="0.5"/>
                                          </p:val>
                                        </p:tav>
                                      </p:tavLst>
                                    </p:anim>
                                    <p:set>
                                      <p:cBhvr>
                                        <p:cTn id="242" dur="1" fill="hold">
                                          <p:stCondLst>
                                            <p:cond delay="2999"/>
                                          </p:stCondLst>
                                        </p:cTn>
                                        <p:tgtEl>
                                          <p:spTgt spid="18"/>
                                        </p:tgtEl>
                                        <p:attrNameLst>
                                          <p:attrName>style.visibility</p:attrName>
                                        </p:attrNameLst>
                                      </p:cBhvr>
                                      <p:to>
                                        <p:strVal val="hidden"/>
                                      </p:to>
                                    </p:set>
                                  </p:childTnLst>
                                </p:cTn>
                              </p:par>
                              <p:par>
                                <p:cTn id="243" presetID="23" presetClass="exit" presetSubtype="544" fill="hold" nodeType="withEffect">
                                  <p:stCondLst>
                                    <p:cond delay="0"/>
                                  </p:stCondLst>
                                  <p:childTnLst>
                                    <p:anim calcmode="lin" valueType="num">
                                      <p:cBhvr>
                                        <p:cTn id="244" dur="3000"/>
                                        <p:tgtEl>
                                          <p:spTgt spid="19"/>
                                        </p:tgtEl>
                                        <p:attrNameLst>
                                          <p:attrName>ppt_w</p:attrName>
                                        </p:attrNameLst>
                                      </p:cBhvr>
                                      <p:tavLst>
                                        <p:tav tm="0">
                                          <p:val>
                                            <p:strVal val="ppt_w"/>
                                          </p:val>
                                        </p:tav>
                                        <p:tav tm="100000">
                                          <p:val>
                                            <p:fltVal val="0"/>
                                          </p:val>
                                        </p:tav>
                                      </p:tavLst>
                                    </p:anim>
                                    <p:anim calcmode="lin" valueType="num">
                                      <p:cBhvr>
                                        <p:cTn id="245" dur="3000"/>
                                        <p:tgtEl>
                                          <p:spTgt spid="19"/>
                                        </p:tgtEl>
                                        <p:attrNameLst>
                                          <p:attrName>ppt_h</p:attrName>
                                        </p:attrNameLst>
                                      </p:cBhvr>
                                      <p:tavLst>
                                        <p:tav tm="0">
                                          <p:val>
                                            <p:strVal val="ppt_h"/>
                                          </p:val>
                                        </p:tav>
                                        <p:tav tm="100000">
                                          <p:val>
                                            <p:fltVal val="0"/>
                                          </p:val>
                                        </p:tav>
                                      </p:tavLst>
                                    </p:anim>
                                    <p:anim calcmode="lin" valueType="num">
                                      <p:cBhvr>
                                        <p:cTn id="246" dur="3000"/>
                                        <p:tgtEl>
                                          <p:spTgt spid="19"/>
                                        </p:tgtEl>
                                        <p:attrNameLst>
                                          <p:attrName>ppt_x</p:attrName>
                                        </p:attrNameLst>
                                      </p:cBhvr>
                                      <p:tavLst>
                                        <p:tav tm="0">
                                          <p:val>
                                            <p:strVal val="ppt_x"/>
                                          </p:val>
                                        </p:tav>
                                        <p:tav tm="100000">
                                          <p:val>
                                            <p:fltVal val="0.5"/>
                                          </p:val>
                                        </p:tav>
                                      </p:tavLst>
                                    </p:anim>
                                    <p:anim calcmode="lin" valueType="num">
                                      <p:cBhvr>
                                        <p:cTn id="247" dur="3000"/>
                                        <p:tgtEl>
                                          <p:spTgt spid="19"/>
                                        </p:tgtEl>
                                        <p:attrNameLst>
                                          <p:attrName>ppt_y</p:attrName>
                                        </p:attrNameLst>
                                      </p:cBhvr>
                                      <p:tavLst>
                                        <p:tav tm="0">
                                          <p:val>
                                            <p:strVal val="ppt_y"/>
                                          </p:val>
                                        </p:tav>
                                        <p:tav tm="100000">
                                          <p:val>
                                            <p:fltVal val="0.5"/>
                                          </p:val>
                                        </p:tav>
                                      </p:tavLst>
                                    </p:anim>
                                    <p:set>
                                      <p:cBhvr>
                                        <p:cTn id="248" dur="1" fill="hold">
                                          <p:stCondLst>
                                            <p:cond delay="2999"/>
                                          </p:stCondLst>
                                        </p:cTn>
                                        <p:tgtEl>
                                          <p:spTgt spid="19"/>
                                        </p:tgtEl>
                                        <p:attrNameLst>
                                          <p:attrName>style.visibility</p:attrName>
                                        </p:attrNameLst>
                                      </p:cBhvr>
                                      <p:to>
                                        <p:strVal val="hidden"/>
                                      </p:to>
                                    </p:set>
                                  </p:childTnLst>
                                </p:cTn>
                              </p:par>
                              <p:par>
                                <p:cTn id="249" presetID="23" presetClass="exit" presetSubtype="544" fill="hold" nodeType="withEffect">
                                  <p:stCondLst>
                                    <p:cond delay="0"/>
                                  </p:stCondLst>
                                  <p:childTnLst>
                                    <p:anim calcmode="lin" valueType="num">
                                      <p:cBhvr>
                                        <p:cTn id="250" dur="3000"/>
                                        <p:tgtEl>
                                          <p:spTgt spid="20"/>
                                        </p:tgtEl>
                                        <p:attrNameLst>
                                          <p:attrName>ppt_w</p:attrName>
                                        </p:attrNameLst>
                                      </p:cBhvr>
                                      <p:tavLst>
                                        <p:tav tm="0">
                                          <p:val>
                                            <p:strVal val="ppt_w"/>
                                          </p:val>
                                        </p:tav>
                                        <p:tav tm="100000">
                                          <p:val>
                                            <p:fltVal val="0"/>
                                          </p:val>
                                        </p:tav>
                                      </p:tavLst>
                                    </p:anim>
                                    <p:anim calcmode="lin" valueType="num">
                                      <p:cBhvr>
                                        <p:cTn id="251" dur="3000"/>
                                        <p:tgtEl>
                                          <p:spTgt spid="20"/>
                                        </p:tgtEl>
                                        <p:attrNameLst>
                                          <p:attrName>ppt_h</p:attrName>
                                        </p:attrNameLst>
                                      </p:cBhvr>
                                      <p:tavLst>
                                        <p:tav tm="0">
                                          <p:val>
                                            <p:strVal val="ppt_h"/>
                                          </p:val>
                                        </p:tav>
                                        <p:tav tm="100000">
                                          <p:val>
                                            <p:fltVal val="0"/>
                                          </p:val>
                                        </p:tav>
                                      </p:tavLst>
                                    </p:anim>
                                    <p:anim calcmode="lin" valueType="num">
                                      <p:cBhvr>
                                        <p:cTn id="252" dur="3000"/>
                                        <p:tgtEl>
                                          <p:spTgt spid="20"/>
                                        </p:tgtEl>
                                        <p:attrNameLst>
                                          <p:attrName>ppt_x</p:attrName>
                                        </p:attrNameLst>
                                      </p:cBhvr>
                                      <p:tavLst>
                                        <p:tav tm="0">
                                          <p:val>
                                            <p:strVal val="ppt_x"/>
                                          </p:val>
                                        </p:tav>
                                        <p:tav tm="100000">
                                          <p:val>
                                            <p:fltVal val="0.5"/>
                                          </p:val>
                                        </p:tav>
                                      </p:tavLst>
                                    </p:anim>
                                    <p:anim calcmode="lin" valueType="num">
                                      <p:cBhvr>
                                        <p:cTn id="253" dur="3000"/>
                                        <p:tgtEl>
                                          <p:spTgt spid="20"/>
                                        </p:tgtEl>
                                        <p:attrNameLst>
                                          <p:attrName>ppt_y</p:attrName>
                                        </p:attrNameLst>
                                      </p:cBhvr>
                                      <p:tavLst>
                                        <p:tav tm="0">
                                          <p:val>
                                            <p:strVal val="ppt_y"/>
                                          </p:val>
                                        </p:tav>
                                        <p:tav tm="100000">
                                          <p:val>
                                            <p:fltVal val="0.5"/>
                                          </p:val>
                                        </p:tav>
                                      </p:tavLst>
                                    </p:anim>
                                    <p:set>
                                      <p:cBhvr>
                                        <p:cTn id="254" dur="1" fill="hold">
                                          <p:stCondLst>
                                            <p:cond delay="2999"/>
                                          </p:stCondLst>
                                        </p:cTn>
                                        <p:tgtEl>
                                          <p:spTgt spid="20"/>
                                        </p:tgtEl>
                                        <p:attrNameLst>
                                          <p:attrName>style.visibility</p:attrName>
                                        </p:attrNameLst>
                                      </p:cBhvr>
                                      <p:to>
                                        <p:strVal val="hidden"/>
                                      </p:to>
                                    </p:set>
                                  </p:childTnLst>
                                </p:cTn>
                              </p:par>
                              <p:par>
                                <p:cTn id="255" presetID="23" presetClass="exit" presetSubtype="544" fill="hold" nodeType="withEffect">
                                  <p:stCondLst>
                                    <p:cond delay="0"/>
                                  </p:stCondLst>
                                  <p:childTnLst>
                                    <p:anim calcmode="lin" valueType="num">
                                      <p:cBhvr>
                                        <p:cTn id="256" dur="3000"/>
                                        <p:tgtEl>
                                          <p:spTgt spid="21"/>
                                        </p:tgtEl>
                                        <p:attrNameLst>
                                          <p:attrName>ppt_w</p:attrName>
                                        </p:attrNameLst>
                                      </p:cBhvr>
                                      <p:tavLst>
                                        <p:tav tm="0">
                                          <p:val>
                                            <p:strVal val="ppt_w"/>
                                          </p:val>
                                        </p:tav>
                                        <p:tav tm="100000">
                                          <p:val>
                                            <p:fltVal val="0"/>
                                          </p:val>
                                        </p:tav>
                                      </p:tavLst>
                                    </p:anim>
                                    <p:anim calcmode="lin" valueType="num">
                                      <p:cBhvr>
                                        <p:cTn id="257" dur="3000"/>
                                        <p:tgtEl>
                                          <p:spTgt spid="21"/>
                                        </p:tgtEl>
                                        <p:attrNameLst>
                                          <p:attrName>ppt_h</p:attrName>
                                        </p:attrNameLst>
                                      </p:cBhvr>
                                      <p:tavLst>
                                        <p:tav tm="0">
                                          <p:val>
                                            <p:strVal val="ppt_h"/>
                                          </p:val>
                                        </p:tav>
                                        <p:tav tm="100000">
                                          <p:val>
                                            <p:fltVal val="0"/>
                                          </p:val>
                                        </p:tav>
                                      </p:tavLst>
                                    </p:anim>
                                    <p:anim calcmode="lin" valueType="num">
                                      <p:cBhvr>
                                        <p:cTn id="258" dur="3000"/>
                                        <p:tgtEl>
                                          <p:spTgt spid="21"/>
                                        </p:tgtEl>
                                        <p:attrNameLst>
                                          <p:attrName>ppt_x</p:attrName>
                                        </p:attrNameLst>
                                      </p:cBhvr>
                                      <p:tavLst>
                                        <p:tav tm="0">
                                          <p:val>
                                            <p:strVal val="ppt_x"/>
                                          </p:val>
                                        </p:tav>
                                        <p:tav tm="100000">
                                          <p:val>
                                            <p:fltVal val="0.5"/>
                                          </p:val>
                                        </p:tav>
                                      </p:tavLst>
                                    </p:anim>
                                    <p:anim calcmode="lin" valueType="num">
                                      <p:cBhvr>
                                        <p:cTn id="259" dur="3000"/>
                                        <p:tgtEl>
                                          <p:spTgt spid="21"/>
                                        </p:tgtEl>
                                        <p:attrNameLst>
                                          <p:attrName>ppt_y</p:attrName>
                                        </p:attrNameLst>
                                      </p:cBhvr>
                                      <p:tavLst>
                                        <p:tav tm="0">
                                          <p:val>
                                            <p:strVal val="ppt_y"/>
                                          </p:val>
                                        </p:tav>
                                        <p:tav tm="100000">
                                          <p:val>
                                            <p:fltVal val="0.5"/>
                                          </p:val>
                                        </p:tav>
                                      </p:tavLst>
                                    </p:anim>
                                    <p:set>
                                      <p:cBhvr>
                                        <p:cTn id="260" dur="1" fill="hold">
                                          <p:stCondLst>
                                            <p:cond delay="2999"/>
                                          </p:stCondLst>
                                        </p:cTn>
                                        <p:tgtEl>
                                          <p:spTgt spid="21"/>
                                        </p:tgtEl>
                                        <p:attrNameLst>
                                          <p:attrName>style.visibility</p:attrName>
                                        </p:attrNameLst>
                                      </p:cBhvr>
                                      <p:to>
                                        <p:strVal val="hidden"/>
                                      </p:to>
                                    </p:set>
                                  </p:childTnLst>
                                </p:cTn>
                              </p:par>
                              <p:par>
                                <p:cTn id="261" presetID="8" presetClass="emph" presetSubtype="0" fill="hold" nodeType="withEffect">
                                  <p:stCondLst>
                                    <p:cond delay="0"/>
                                  </p:stCondLst>
                                  <p:childTnLst>
                                    <p:animRot by="-21600000">
                                      <p:cBhvr>
                                        <p:cTn id="262" dur="3000" fill="hold"/>
                                        <p:tgtEl>
                                          <p:spTgt spid="4"/>
                                        </p:tgtEl>
                                        <p:attrNameLst>
                                          <p:attrName>r</p:attrName>
                                        </p:attrNameLst>
                                      </p:cBhvr>
                                    </p:animRot>
                                  </p:childTnLst>
                                </p:cTn>
                              </p:par>
                              <p:par>
                                <p:cTn id="263" presetID="8" presetClass="emph" presetSubtype="0" fill="hold" nodeType="withEffect">
                                  <p:stCondLst>
                                    <p:cond delay="0"/>
                                  </p:stCondLst>
                                  <p:childTnLst>
                                    <p:animRot by="-21600000">
                                      <p:cBhvr>
                                        <p:cTn id="264" dur="3000" fill="hold"/>
                                        <p:tgtEl>
                                          <p:spTgt spid="5"/>
                                        </p:tgtEl>
                                        <p:attrNameLst>
                                          <p:attrName>r</p:attrName>
                                        </p:attrNameLst>
                                      </p:cBhvr>
                                    </p:animRot>
                                  </p:childTnLst>
                                </p:cTn>
                              </p:par>
                              <p:par>
                                <p:cTn id="265" presetID="8" presetClass="emph" presetSubtype="0" fill="hold" nodeType="withEffect">
                                  <p:stCondLst>
                                    <p:cond delay="0"/>
                                  </p:stCondLst>
                                  <p:childTnLst>
                                    <p:animRot by="-21600000">
                                      <p:cBhvr>
                                        <p:cTn id="266" dur="3000" fill="hold"/>
                                        <p:tgtEl>
                                          <p:spTgt spid="6"/>
                                        </p:tgtEl>
                                        <p:attrNameLst>
                                          <p:attrName>r</p:attrName>
                                        </p:attrNameLst>
                                      </p:cBhvr>
                                    </p:animRot>
                                  </p:childTnLst>
                                </p:cTn>
                              </p:par>
                              <p:par>
                                <p:cTn id="267" presetID="8" presetClass="emph" presetSubtype="0" fill="hold" nodeType="withEffect">
                                  <p:stCondLst>
                                    <p:cond delay="0"/>
                                  </p:stCondLst>
                                  <p:childTnLst>
                                    <p:animRot by="-21600000">
                                      <p:cBhvr>
                                        <p:cTn id="268" dur="3000" fill="hold"/>
                                        <p:tgtEl>
                                          <p:spTgt spid="7"/>
                                        </p:tgtEl>
                                        <p:attrNameLst>
                                          <p:attrName>r</p:attrName>
                                        </p:attrNameLst>
                                      </p:cBhvr>
                                    </p:animRot>
                                  </p:childTnLst>
                                </p:cTn>
                              </p:par>
                              <p:par>
                                <p:cTn id="269" presetID="8" presetClass="emph" presetSubtype="0" fill="hold" nodeType="withEffect">
                                  <p:stCondLst>
                                    <p:cond delay="0"/>
                                  </p:stCondLst>
                                  <p:childTnLst>
                                    <p:animRot by="-21600000">
                                      <p:cBhvr>
                                        <p:cTn id="270" dur="3000" fill="hold"/>
                                        <p:tgtEl>
                                          <p:spTgt spid="8"/>
                                        </p:tgtEl>
                                        <p:attrNameLst>
                                          <p:attrName>r</p:attrName>
                                        </p:attrNameLst>
                                      </p:cBhvr>
                                    </p:animRot>
                                  </p:childTnLst>
                                </p:cTn>
                              </p:par>
                              <p:par>
                                <p:cTn id="271" presetID="8" presetClass="emph" presetSubtype="0" fill="hold" nodeType="withEffect">
                                  <p:stCondLst>
                                    <p:cond delay="0"/>
                                  </p:stCondLst>
                                  <p:childTnLst>
                                    <p:animRot by="-21600000">
                                      <p:cBhvr>
                                        <p:cTn id="272" dur="3000" fill="hold"/>
                                        <p:tgtEl>
                                          <p:spTgt spid="9"/>
                                        </p:tgtEl>
                                        <p:attrNameLst>
                                          <p:attrName>r</p:attrName>
                                        </p:attrNameLst>
                                      </p:cBhvr>
                                    </p:animRot>
                                  </p:childTnLst>
                                </p:cTn>
                              </p:par>
                              <p:par>
                                <p:cTn id="273" presetID="8" presetClass="emph" presetSubtype="0" fill="hold" nodeType="withEffect">
                                  <p:stCondLst>
                                    <p:cond delay="0"/>
                                  </p:stCondLst>
                                  <p:childTnLst>
                                    <p:animRot by="-21600000">
                                      <p:cBhvr>
                                        <p:cTn id="274" dur="3000" fill="hold"/>
                                        <p:tgtEl>
                                          <p:spTgt spid="10"/>
                                        </p:tgtEl>
                                        <p:attrNameLst>
                                          <p:attrName>r</p:attrName>
                                        </p:attrNameLst>
                                      </p:cBhvr>
                                    </p:animRot>
                                  </p:childTnLst>
                                </p:cTn>
                              </p:par>
                              <p:par>
                                <p:cTn id="275" presetID="8" presetClass="emph" presetSubtype="0" fill="hold" nodeType="withEffect">
                                  <p:stCondLst>
                                    <p:cond delay="0"/>
                                  </p:stCondLst>
                                  <p:childTnLst>
                                    <p:animRot by="-21600000">
                                      <p:cBhvr>
                                        <p:cTn id="276" dur="3000" fill="hold"/>
                                        <p:tgtEl>
                                          <p:spTgt spid="11"/>
                                        </p:tgtEl>
                                        <p:attrNameLst>
                                          <p:attrName>r</p:attrName>
                                        </p:attrNameLst>
                                      </p:cBhvr>
                                    </p:animRot>
                                  </p:childTnLst>
                                </p:cTn>
                              </p:par>
                              <p:par>
                                <p:cTn id="277" presetID="8" presetClass="emph" presetSubtype="0" fill="hold" nodeType="withEffect">
                                  <p:stCondLst>
                                    <p:cond delay="0"/>
                                  </p:stCondLst>
                                  <p:childTnLst>
                                    <p:animRot by="-21600000">
                                      <p:cBhvr>
                                        <p:cTn id="278" dur="3000" fill="hold"/>
                                        <p:tgtEl>
                                          <p:spTgt spid="12"/>
                                        </p:tgtEl>
                                        <p:attrNameLst>
                                          <p:attrName>r</p:attrName>
                                        </p:attrNameLst>
                                      </p:cBhvr>
                                    </p:animRot>
                                  </p:childTnLst>
                                </p:cTn>
                              </p:par>
                              <p:par>
                                <p:cTn id="279" presetID="8" presetClass="emph" presetSubtype="0" fill="hold" nodeType="withEffect">
                                  <p:stCondLst>
                                    <p:cond delay="0"/>
                                  </p:stCondLst>
                                  <p:childTnLst>
                                    <p:animRot by="-21600000">
                                      <p:cBhvr>
                                        <p:cTn id="280" dur="3000" fill="hold"/>
                                        <p:tgtEl>
                                          <p:spTgt spid="13"/>
                                        </p:tgtEl>
                                        <p:attrNameLst>
                                          <p:attrName>r</p:attrName>
                                        </p:attrNameLst>
                                      </p:cBhvr>
                                    </p:animRot>
                                  </p:childTnLst>
                                </p:cTn>
                              </p:par>
                              <p:par>
                                <p:cTn id="281" presetID="8" presetClass="emph" presetSubtype="0" fill="hold" nodeType="withEffect">
                                  <p:stCondLst>
                                    <p:cond delay="0"/>
                                  </p:stCondLst>
                                  <p:childTnLst>
                                    <p:animRot by="-21600000">
                                      <p:cBhvr>
                                        <p:cTn id="282" dur="3000" fill="hold"/>
                                        <p:tgtEl>
                                          <p:spTgt spid="14"/>
                                        </p:tgtEl>
                                        <p:attrNameLst>
                                          <p:attrName>r</p:attrName>
                                        </p:attrNameLst>
                                      </p:cBhvr>
                                    </p:animRot>
                                  </p:childTnLst>
                                </p:cTn>
                              </p:par>
                              <p:par>
                                <p:cTn id="283" presetID="8" presetClass="emph" presetSubtype="0" fill="hold" nodeType="withEffect">
                                  <p:stCondLst>
                                    <p:cond delay="0"/>
                                  </p:stCondLst>
                                  <p:childTnLst>
                                    <p:animRot by="-21600000">
                                      <p:cBhvr>
                                        <p:cTn id="284" dur="3000" fill="hold"/>
                                        <p:tgtEl>
                                          <p:spTgt spid="15"/>
                                        </p:tgtEl>
                                        <p:attrNameLst>
                                          <p:attrName>r</p:attrName>
                                        </p:attrNameLst>
                                      </p:cBhvr>
                                    </p:animRot>
                                  </p:childTnLst>
                                </p:cTn>
                              </p:par>
                              <p:par>
                                <p:cTn id="285" presetID="8" presetClass="emph" presetSubtype="0" fill="hold" nodeType="withEffect">
                                  <p:stCondLst>
                                    <p:cond delay="0"/>
                                  </p:stCondLst>
                                  <p:childTnLst>
                                    <p:animRot by="-21600000">
                                      <p:cBhvr>
                                        <p:cTn id="286" dur="3000" fill="hold"/>
                                        <p:tgtEl>
                                          <p:spTgt spid="16"/>
                                        </p:tgtEl>
                                        <p:attrNameLst>
                                          <p:attrName>r</p:attrName>
                                        </p:attrNameLst>
                                      </p:cBhvr>
                                    </p:animRot>
                                  </p:childTnLst>
                                </p:cTn>
                              </p:par>
                              <p:par>
                                <p:cTn id="287" presetID="8" presetClass="emph" presetSubtype="0" fill="hold" nodeType="withEffect">
                                  <p:stCondLst>
                                    <p:cond delay="0"/>
                                  </p:stCondLst>
                                  <p:childTnLst>
                                    <p:animRot by="-21600000">
                                      <p:cBhvr>
                                        <p:cTn id="288" dur="3000" fill="hold"/>
                                        <p:tgtEl>
                                          <p:spTgt spid="17"/>
                                        </p:tgtEl>
                                        <p:attrNameLst>
                                          <p:attrName>r</p:attrName>
                                        </p:attrNameLst>
                                      </p:cBhvr>
                                    </p:animRot>
                                  </p:childTnLst>
                                </p:cTn>
                              </p:par>
                              <p:par>
                                <p:cTn id="289" presetID="8" presetClass="emph" presetSubtype="0" fill="hold" nodeType="withEffect">
                                  <p:stCondLst>
                                    <p:cond delay="0"/>
                                  </p:stCondLst>
                                  <p:childTnLst>
                                    <p:animRot by="-21600000">
                                      <p:cBhvr>
                                        <p:cTn id="290" dur="3000" fill="hold"/>
                                        <p:tgtEl>
                                          <p:spTgt spid="18"/>
                                        </p:tgtEl>
                                        <p:attrNameLst>
                                          <p:attrName>r</p:attrName>
                                        </p:attrNameLst>
                                      </p:cBhvr>
                                    </p:animRot>
                                  </p:childTnLst>
                                </p:cTn>
                              </p:par>
                              <p:par>
                                <p:cTn id="291" presetID="8" presetClass="emph" presetSubtype="0" fill="hold" nodeType="withEffect">
                                  <p:stCondLst>
                                    <p:cond delay="0"/>
                                  </p:stCondLst>
                                  <p:childTnLst>
                                    <p:animRot by="-21600000">
                                      <p:cBhvr>
                                        <p:cTn id="292" dur="3000" fill="hold"/>
                                        <p:tgtEl>
                                          <p:spTgt spid="19"/>
                                        </p:tgtEl>
                                        <p:attrNameLst>
                                          <p:attrName>r</p:attrName>
                                        </p:attrNameLst>
                                      </p:cBhvr>
                                    </p:animRot>
                                  </p:childTnLst>
                                </p:cTn>
                              </p:par>
                              <p:par>
                                <p:cTn id="293" presetID="8" presetClass="emph" presetSubtype="0" fill="hold" nodeType="withEffect">
                                  <p:stCondLst>
                                    <p:cond delay="0"/>
                                  </p:stCondLst>
                                  <p:childTnLst>
                                    <p:animRot by="-21600000">
                                      <p:cBhvr>
                                        <p:cTn id="294" dur="3000" fill="hold"/>
                                        <p:tgtEl>
                                          <p:spTgt spid="20"/>
                                        </p:tgtEl>
                                        <p:attrNameLst>
                                          <p:attrName>r</p:attrName>
                                        </p:attrNameLst>
                                      </p:cBhvr>
                                    </p:animRot>
                                  </p:childTnLst>
                                </p:cTn>
                              </p:par>
                              <p:par>
                                <p:cTn id="295" presetID="8" presetClass="emph" presetSubtype="0" fill="hold" nodeType="withEffect">
                                  <p:stCondLst>
                                    <p:cond delay="0"/>
                                  </p:stCondLst>
                                  <p:childTnLst>
                                    <p:animRot by="-21600000">
                                      <p:cBhvr>
                                        <p:cTn id="296" dur="3000" fill="hold"/>
                                        <p:tgtEl>
                                          <p:spTgt spid="21"/>
                                        </p:tgtEl>
                                        <p:attrNameLst>
                                          <p:attrName>r</p:attrName>
                                        </p:attrNameLst>
                                      </p:cBhvr>
                                    </p:animRot>
                                  </p:childTnLst>
                                </p:cTn>
                              </p:par>
                              <p:par>
                                <p:cTn id="297" presetID="23" presetClass="entr" presetSubtype="288" fill="hold" nodeType="withEffect">
                                  <p:stCondLst>
                                    <p:cond delay="0"/>
                                  </p:stCondLst>
                                  <p:childTnLst>
                                    <p:set>
                                      <p:cBhvr>
                                        <p:cTn id="298" dur="1" fill="hold">
                                          <p:stCondLst>
                                            <p:cond delay="0"/>
                                          </p:stCondLst>
                                        </p:cTn>
                                        <p:tgtEl>
                                          <p:spTgt spid="3"/>
                                        </p:tgtEl>
                                        <p:attrNameLst>
                                          <p:attrName>style.visibility</p:attrName>
                                        </p:attrNameLst>
                                      </p:cBhvr>
                                      <p:to>
                                        <p:strVal val="visible"/>
                                      </p:to>
                                    </p:set>
                                    <p:anim calcmode="lin" valueType="num">
                                      <p:cBhvr>
                                        <p:cTn id="299" dur="3000" fill="hold"/>
                                        <p:tgtEl>
                                          <p:spTgt spid="3"/>
                                        </p:tgtEl>
                                        <p:attrNameLst>
                                          <p:attrName>ppt_w</p:attrName>
                                        </p:attrNameLst>
                                      </p:cBhvr>
                                      <p:tavLst>
                                        <p:tav tm="0">
                                          <p:val>
                                            <p:strVal val="4/3*#ppt_w"/>
                                          </p:val>
                                        </p:tav>
                                        <p:tav tm="100000">
                                          <p:val>
                                            <p:strVal val="#ppt_w"/>
                                          </p:val>
                                        </p:tav>
                                      </p:tavLst>
                                    </p:anim>
                                    <p:anim calcmode="lin" valueType="num">
                                      <p:cBhvr>
                                        <p:cTn id="300" dur="3000" fill="hold"/>
                                        <p:tgtEl>
                                          <p:spTgt spid="3"/>
                                        </p:tgtEl>
                                        <p:attrNameLst>
                                          <p:attrName>ppt_h</p:attrName>
                                        </p:attrNameLst>
                                      </p:cBhvr>
                                      <p:tavLst>
                                        <p:tav tm="0">
                                          <p:val>
                                            <p:strVal val="4/3*#ppt_h"/>
                                          </p:val>
                                        </p:tav>
                                        <p:tav tm="100000">
                                          <p:val>
                                            <p:strVal val="#ppt_h"/>
                                          </p:val>
                                        </p:tav>
                                      </p:tavLst>
                                    </p:anim>
                                  </p:childTnLst>
                                </p:cTn>
                              </p:par>
                              <p:par>
                                <p:cTn id="301" presetID="21" presetClass="entr" presetSubtype="8" fill="hold" nodeType="withEffect">
                                  <p:stCondLst>
                                    <p:cond delay="0"/>
                                  </p:stCondLst>
                                  <p:childTnLst>
                                    <p:set>
                                      <p:cBhvr>
                                        <p:cTn id="302" dur="1" fill="hold">
                                          <p:stCondLst>
                                            <p:cond delay="0"/>
                                          </p:stCondLst>
                                        </p:cTn>
                                        <p:tgtEl>
                                          <p:spTgt spid="3"/>
                                        </p:tgtEl>
                                        <p:attrNameLst>
                                          <p:attrName>style.visibility</p:attrName>
                                        </p:attrNameLst>
                                      </p:cBhvr>
                                      <p:to>
                                        <p:strVal val="visible"/>
                                      </p:to>
                                    </p:set>
                                    <p:animEffect transition="in" filter="wheel(8)">
                                      <p:cBhvr>
                                        <p:cTn id="303"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solidFill>
            <a:schemeClr val="bg1"/>
          </a:solidFill>
        </p:spPr>
        <p:txBody>
          <a:bodyPr/>
          <a:lstStyle/>
          <a:p>
            <a:endParaRPr lang="es-ES" dirty="0"/>
          </a:p>
        </p:txBody>
      </p:sp>
      <p:pic>
        <p:nvPicPr>
          <p:cNvPr id="3" name="2 Imagen" descr="4af729d0d331dfec78d36854d0e00729.jpg"/>
          <p:cNvPicPr>
            <a:picLocks noChangeAspect="1"/>
          </p:cNvPicPr>
          <p:nvPr/>
        </p:nvPicPr>
        <p:blipFill>
          <a:blip r:embed="rId2"/>
          <a:stretch>
            <a:fillRect/>
          </a:stretch>
        </p:blipFill>
        <p:spPr>
          <a:xfrm>
            <a:off x="-8930" y="0"/>
            <a:ext cx="9152930" cy="6858000"/>
          </a:xfrm>
          <a:prstGeom prst="rect">
            <a:avLst/>
          </a:prstGeom>
        </p:spPr>
      </p:pic>
      <p:pic>
        <p:nvPicPr>
          <p:cNvPr id="4" name="3 Imagen" descr="8.png"/>
          <p:cNvPicPr>
            <a:picLocks noChangeAspect="1"/>
          </p:cNvPicPr>
          <p:nvPr/>
        </p:nvPicPr>
        <p:blipFill>
          <a:blip r:embed="rId3">
            <a:duotone>
              <a:prstClr val="black"/>
              <a:srgbClr val="522AE6">
                <a:tint val="45000"/>
                <a:satMod val="400000"/>
              </a:srgbClr>
            </a:duotone>
            <a:lum contrast="20000"/>
          </a:blip>
          <a:stretch>
            <a:fillRect/>
          </a:stretch>
        </p:blipFill>
        <p:spPr>
          <a:xfrm>
            <a:off x="1214414" y="1928802"/>
            <a:ext cx="3048000" cy="2890842"/>
          </a:xfrm>
          <a:prstGeom prst="rect">
            <a:avLst/>
          </a:prstGeom>
        </p:spPr>
      </p:pic>
      <p:pic>
        <p:nvPicPr>
          <p:cNvPr id="5" name="4 Imagen" descr="8.png"/>
          <p:cNvPicPr>
            <a:picLocks noChangeAspect="1"/>
          </p:cNvPicPr>
          <p:nvPr/>
        </p:nvPicPr>
        <p:blipFill>
          <a:blip r:embed="rId3">
            <a:duotone>
              <a:prstClr val="black"/>
              <a:srgbClr val="522AE6">
                <a:tint val="45000"/>
                <a:satMod val="400000"/>
              </a:srgbClr>
            </a:duotone>
            <a:lum contrast="20000"/>
          </a:blip>
          <a:stretch>
            <a:fillRect/>
          </a:stretch>
        </p:blipFill>
        <p:spPr>
          <a:xfrm rot="10800000">
            <a:off x="4786314" y="1714488"/>
            <a:ext cx="3048000" cy="2890842"/>
          </a:xfrm>
          <a:prstGeom prst="rect">
            <a:avLst/>
          </a:prstGeom>
        </p:spPr>
      </p:pic>
      <p:pic>
        <p:nvPicPr>
          <p:cNvPr id="6" name="5 Imagen" descr="8.png"/>
          <p:cNvPicPr>
            <a:picLocks noChangeAspect="1"/>
          </p:cNvPicPr>
          <p:nvPr/>
        </p:nvPicPr>
        <p:blipFill>
          <a:blip r:embed="rId3">
            <a:duotone>
              <a:prstClr val="black"/>
              <a:srgbClr val="522AE6">
                <a:tint val="45000"/>
                <a:satMod val="400000"/>
              </a:srgbClr>
            </a:duotone>
            <a:lum contrast="20000"/>
          </a:blip>
          <a:stretch>
            <a:fillRect/>
          </a:stretch>
        </p:blipFill>
        <p:spPr>
          <a:xfrm rot="16200000">
            <a:off x="3064661" y="3650455"/>
            <a:ext cx="3048000" cy="2890842"/>
          </a:xfrm>
          <a:prstGeom prst="rect">
            <a:avLst/>
          </a:prstGeom>
        </p:spPr>
      </p:pic>
      <p:pic>
        <p:nvPicPr>
          <p:cNvPr id="7" name="6 Imagen" descr="8.png"/>
          <p:cNvPicPr>
            <a:picLocks noChangeAspect="1"/>
          </p:cNvPicPr>
          <p:nvPr/>
        </p:nvPicPr>
        <p:blipFill>
          <a:blip r:embed="rId3">
            <a:duotone>
              <a:prstClr val="black"/>
              <a:srgbClr val="522AE6">
                <a:tint val="45000"/>
                <a:satMod val="400000"/>
              </a:srgbClr>
            </a:duotone>
            <a:lum contrast="20000"/>
          </a:blip>
          <a:stretch>
            <a:fillRect/>
          </a:stretch>
        </p:blipFill>
        <p:spPr>
          <a:xfrm rot="5400000">
            <a:off x="2850347" y="78579"/>
            <a:ext cx="3048000" cy="2890842"/>
          </a:xfrm>
          <a:prstGeom prst="rect">
            <a:avLst/>
          </a:prstGeom>
        </p:spPr>
      </p:pic>
      <p:sp>
        <p:nvSpPr>
          <p:cNvPr id="8" name="7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0-#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1"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ppt_x"/>
                                          </p:val>
                                        </p:tav>
                                        <p:tav tm="100000">
                                          <p:val>
                                            <p:strVal val="#ppt_x"/>
                                          </p:val>
                                        </p:tav>
                                      </p:tavLst>
                                    </p:anim>
                                    <p:anim calcmode="lin" valueType="num">
                                      <p:cBhvr additive="base">
                                        <p:cTn id="19" dur="30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ppt_x"/>
                                          </p:val>
                                        </p:tav>
                                        <p:tav tm="100000">
                                          <p:val>
                                            <p:strVal val="#ppt_x"/>
                                          </p:val>
                                        </p:tav>
                                      </p:tavLst>
                                    </p:anim>
                                    <p:anim calcmode="lin" valueType="num">
                                      <p:cBhvr additive="base">
                                        <p:cTn id="23" dur="3000" fill="hold"/>
                                        <p:tgtEl>
                                          <p:spTgt spid="7"/>
                                        </p:tgtEl>
                                        <p:attrNameLst>
                                          <p:attrName>ppt_y</p:attrName>
                                        </p:attrNameLst>
                                      </p:cBhvr>
                                      <p:tavLst>
                                        <p:tav tm="0">
                                          <p:val>
                                            <p:strVal val="1+#ppt_h/2"/>
                                          </p:val>
                                        </p:tav>
                                        <p:tav tm="100000">
                                          <p:val>
                                            <p:strVal val="#ppt_y"/>
                                          </p:val>
                                        </p:tav>
                                      </p:tavLst>
                                    </p:anim>
                                  </p:childTnLst>
                                </p:cTn>
                              </p:par>
                            </p:childTnLst>
                          </p:cTn>
                        </p:par>
                        <p:par>
                          <p:cTn id="24" fill="hold">
                            <p:stCondLst>
                              <p:cond delay="3000"/>
                            </p:stCondLst>
                            <p:childTnLst>
                              <p:par>
                                <p:cTn id="25" presetID="2" presetClass="exit" presetSubtype="2" fill="hold" nodeType="afterEffect">
                                  <p:stCondLst>
                                    <p:cond delay="0"/>
                                  </p:stCondLst>
                                  <p:childTnLst>
                                    <p:anim calcmode="lin" valueType="num">
                                      <p:cBhvr additive="base">
                                        <p:cTn id="26" dur="3000"/>
                                        <p:tgtEl>
                                          <p:spTgt spid="4"/>
                                        </p:tgtEl>
                                        <p:attrNameLst>
                                          <p:attrName>ppt_x</p:attrName>
                                        </p:attrNameLst>
                                      </p:cBhvr>
                                      <p:tavLst>
                                        <p:tav tm="0">
                                          <p:val>
                                            <p:strVal val="ppt_x"/>
                                          </p:val>
                                        </p:tav>
                                        <p:tav tm="100000">
                                          <p:val>
                                            <p:strVal val="1+ppt_w/2"/>
                                          </p:val>
                                        </p:tav>
                                      </p:tavLst>
                                    </p:anim>
                                    <p:anim calcmode="lin" valueType="num">
                                      <p:cBhvr additive="base">
                                        <p:cTn id="27" dur="3000"/>
                                        <p:tgtEl>
                                          <p:spTgt spid="4"/>
                                        </p:tgtEl>
                                        <p:attrNameLst>
                                          <p:attrName>ppt_y</p:attrName>
                                        </p:attrNameLst>
                                      </p:cBhvr>
                                      <p:tavLst>
                                        <p:tav tm="0">
                                          <p:val>
                                            <p:strVal val="ppt_y"/>
                                          </p:val>
                                        </p:tav>
                                        <p:tav tm="100000">
                                          <p:val>
                                            <p:strVal val="ppt_y"/>
                                          </p:val>
                                        </p:tav>
                                      </p:tavLst>
                                    </p:anim>
                                    <p:set>
                                      <p:cBhvr>
                                        <p:cTn id="28" dur="1" fill="hold">
                                          <p:stCondLst>
                                            <p:cond delay="2999"/>
                                          </p:stCondLst>
                                        </p:cTn>
                                        <p:tgtEl>
                                          <p:spTgt spid="4"/>
                                        </p:tgtEl>
                                        <p:attrNameLst>
                                          <p:attrName>style.visibility</p:attrName>
                                        </p:attrNameLst>
                                      </p:cBhvr>
                                      <p:to>
                                        <p:strVal val="hidden"/>
                                      </p:to>
                                    </p:set>
                                  </p:childTnLst>
                                </p:cTn>
                              </p:par>
                              <p:par>
                                <p:cTn id="29" presetID="2" presetClass="exit" presetSubtype="8" fill="hold" nodeType="withEffect">
                                  <p:stCondLst>
                                    <p:cond delay="0"/>
                                  </p:stCondLst>
                                  <p:childTnLst>
                                    <p:anim calcmode="lin" valueType="num">
                                      <p:cBhvr additive="base">
                                        <p:cTn id="30" dur="3000"/>
                                        <p:tgtEl>
                                          <p:spTgt spid="5"/>
                                        </p:tgtEl>
                                        <p:attrNameLst>
                                          <p:attrName>ppt_x</p:attrName>
                                        </p:attrNameLst>
                                      </p:cBhvr>
                                      <p:tavLst>
                                        <p:tav tm="0">
                                          <p:val>
                                            <p:strVal val="ppt_x"/>
                                          </p:val>
                                        </p:tav>
                                        <p:tav tm="100000">
                                          <p:val>
                                            <p:strVal val="0-ppt_w/2"/>
                                          </p:val>
                                        </p:tav>
                                      </p:tavLst>
                                    </p:anim>
                                    <p:anim calcmode="lin" valueType="num">
                                      <p:cBhvr additive="base">
                                        <p:cTn id="31" dur="3000"/>
                                        <p:tgtEl>
                                          <p:spTgt spid="5"/>
                                        </p:tgtEl>
                                        <p:attrNameLst>
                                          <p:attrName>ppt_y</p:attrName>
                                        </p:attrNameLst>
                                      </p:cBhvr>
                                      <p:tavLst>
                                        <p:tav tm="0">
                                          <p:val>
                                            <p:strVal val="ppt_y"/>
                                          </p:val>
                                        </p:tav>
                                        <p:tav tm="100000">
                                          <p:val>
                                            <p:strVal val="ppt_y"/>
                                          </p:val>
                                        </p:tav>
                                      </p:tavLst>
                                    </p:anim>
                                    <p:set>
                                      <p:cBhvr>
                                        <p:cTn id="32" dur="1" fill="hold">
                                          <p:stCondLst>
                                            <p:cond delay="2999"/>
                                          </p:stCondLst>
                                        </p:cTn>
                                        <p:tgtEl>
                                          <p:spTgt spid="5"/>
                                        </p:tgtEl>
                                        <p:attrNameLst>
                                          <p:attrName>style.visibility</p:attrName>
                                        </p:attrNameLst>
                                      </p:cBhvr>
                                      <p:to>
                                        <p:strVal val="hidden"/>
                                      </p:to>
                                    </p:set>
                                  </p:childTnLst>
                                </p:cTn>
                              </p:par>
                              <p:par>
                                <p:cTn id="33" presetID="2" presetClass="exit" presetSubtype="1" fill="hold" nodeType="withEffect">
                                  <p:stCondLst>
                                    <p:cond delay="0"/>
                                  </p:stCondLst>
                                  <p:childTnLst>
                                    <p:anim calcmode="lin" valueType="num">
                                      <p:cBhvr additive="base">
                                        <p:cTn id="34" dur="3000"/>
                                        <p:tgtEl>
                                          <p:spTgt spid="6"/>
                                        </p:tgtEl>
                                        <p:attrNameLst>
                                          <p:attrName>ppt_x</p:attrName>
                                        </p:attrNameLst>
                                      </p:cBhvr>
                                      <p:tavLst>
                                        <p:tav tm="0">
                                          <p:val>
                                            <p:strVal val="ppt_x"/>
                                          </p:val>
                                        </p:tav>
                                        <p:tav tm="100000">
                                          <p:val>
                                            <p:strVal val="ppt_x"/>
                                          </p:val>
                                        </p:tav>
                                      </p:tavLst>
                                    </p:anim>
                                    <p:anim calcmode="lin" valueType="num">
                                      <p:cBhvr additive="base">
                                        <p:cTn id="35" dur="3000"/>
                                        <p:tgtEl>
                                          <p:spTgt spid="6"/>
                                        </p:tgtEl>
                                        <p:attrNameLst>
                                          <p:attrName>ppt_y</p:attrName>
                                        </p:attrNameLst>
                                      </p:cBhvr>
                                      <p:tavLst>
                                        <p:tav tm="0">
                                          <p:val>
                                            <p:strVal val="ppt_y"/>
                                          </p:val>
                                        </p:tav>
                                        <p:tav tm="100000">
                                          <p:val>
                                            <p:strVal val="0-ppt_h/2"/>
                                          </p:val>
                                        </p:tav>
                                      </p:tavLst>
                                    </p:anim>
                                    <p:set>
                                      <p:cBhvr>
                                        <p:cTn id="36" dur="1" fill="hold">
                                          <p:stCondLst>
                                            <p:cond delay="2999"/>
                                          </p:stCondLst>
                                        </p:cTn>
                                        <p:tgtEl>
                                          <p:spTgt spid="6"/>
                                        </p:tgtEl>
                                        <p:attrNameLst>
                                          <p:attrName>style.visibility</p:attrName>
                                        </p:attrNameLst>
                                      </p:cBhvr>
                                      <p:to>
                                        <p:strVal val="hidden"/>
                                      </p:to>
                                    </p:set>
                                  </p:childTnLst>
                                </p:cTn>
                              </p:par>
                              <p:par>
                                <p:cTn id="37" presetID="2" presetClass="exit" presetSubtype="4" fill="hold" nodeType="withEffect">
                                  <p:stCondLst>
                                    <p:cond delay="0"/>
                                  </p:stCondLst>
                                  <p:childTnLst>
                                    <p:anim calcmode="lin" valueType="num">
                                      <p:cBhvr additive="base">
                                        <p:cTn id="38" dur="3000"/>
                                        <p:tgtEl>
                                          <p:spTgt spid="7"/>
                                        </p:tgtEl>
                                        <p:attrNameLst>
                                          <p:attrName>ppt_x</p:attrName>
                                        </p:attrNameLst>
                                      </p:cBhvr>
                                      <p:tavLst>
                                        <p:tav tm="0">
                                          <p:val>
                                            <p:strVal val="ppt_x"/>
                                          </p:val>
                                        </p:tav>
                                        <p:tav tm="100000">
                                          <p:val>
                                            <p:strVal val="ppt_x"/>
                                          </p:val>
                                        </p:tav>
                                      </p:tavLst>
                                    </p:anim>
                                    <p:anim calcmode="lin" valueType="num">
                                      <p:cBhvr additive="base">
                                        <p:cTn id="39" dur="3000"/>
                                        <p:tgtEl>
                                          <p:spTgt spid="7"/>
                                        </p:tgtEl>
                                        <p:attrNameLst>
                                          <p:attrName>ppt_y</p:attrName>
                                        </p:attrNameLst>
                                      </p:cBhvr>
                                      <p:tavLst>
                                        <p:tav tm="0">
                                          <p:val>
                                            <p:strVal val="ppt_y"/>
                                          </p:val>
                                        </p:tav>
                                        <p:tav tm="100000">
                                          <p:val>
                                            <p:strVal val="1+ppt_h/2"/>
                                          </p:val>
                                        </p:tav>
                                      </p:tavLst>
                                    </p:anim>
                                    <p:set>
                                      <p:cBhvr>
                                        <p:cTn id="40" dur="1" fill="hold">
                                          <p:stCondLst>
                                            <p:cond delay="2999"/>
                                          </p:stCondLst>
                                        </p:cTn>
                                        <p:tgtEl>
                                          <p:spTgt spid="7"/>
                                        </p:tgtEl>
                                        <p:attrNameLst>
                                          <p:attrName>style.visibility</p:attrName>
                                        </p:attrNameLst>
                                      </p:cBhvr>
                                      <p:to>
                                        <p:strVal val="hidden"/>
                                      </p:to>
                                    </p:set>
                                  </p:childTnLst>
                                </p:cTn>
                              </p:par>
                              <p:par>
                                <p:cTn id="41" presetID="23" presetClass="entr" presetSubtype="272" fill="hold" nodeType="withEffect">
                                  <p:stCondLst>
                                    <p:cond delay="0"/>
                                  </p:stCondLst>
                                  <p:childTnLst>
                                    <p:set>
                                      <p:cBhvr>
                                        <p:cTn id="42" dur="1" fill="hold">
                                          <p:stCondLst>
                                            <p:cond delay="0"/>
                                          </p:stCondLst>
                                        </p:cTn>
                                        <p:tgtEl>
                                          <p:spTgt spid="3"/>
                                        </p:tgtEl>
                                        <p:attrNameLst>
                                          <p:attrName>style.visibility</p:attrName>
                                        </p:attrNameLst>
                                      </p:cBhvr>
                                      <p:to>
                                        <p:strVal val="visible"/>
                                      </p:to>
                                    </p:set>
                                    <p:anim calcmode="lin" valueType="num">
                                      <p:cBhvr>
                                        <p:cTn id="43" dur="3000" fill="hold"/>
                                        <p:tgtEl>
                                          <p:spTgt spid="3"/>
                                        </p:tgtEl>
                                        <p:attrNameLst>
                                          <p:attrName>ppt_w</p:attrName>
                                        </p:attrNameLst>
                                      </p:cBhvr>
                                      <p:tavLst>
                                        <p:tav tm="0">
                                          <p:val>
                                            <p:strVal val="2/3*#ppt_w"/>
                                          </p:val>
                                        </p:tav>
                                        <p:tav tm="100000">
                                          <p:val>
                                            <p:strVal val="#ppt_w"/>
                                          </p:val>
                                        </p:tav>
                                      </p:tavLst>
                                    </p:anim>
                                    <p:anim calcmode="lin" valueType="num">
                                      <p:cBhvr>
                                        <p:cTn id="44" dur="3000" fill="hold"/>
                                        <p:tgtEl>
                                          <p:spTgt spid="3"/>
                                        </p:tgtEl>
                                        <p:attrNameLst>
                                          <p:attrName>ppt_h</p:attrName>
                                        </p:attrNameLst>
                                      </p:cBhvr>
                                      <p:tavLst>
                                        <p:tav tm="0">
                                          <p:val>
                                            <p:strVal val="2/3*#ppt_h"/>
                                          </p:val>
                                        </p:tav>
                                        <p:tav tm="100000">
                                          <p:val>
                                            <p:strVal val="#ppt_h"/>
                                          </p:val>
                                        </p:tav>
                                      </p:tavLst>
                                    </p:anim>
                                  </p:childTnLst>
                                </p:cTn>
                              </p:par>
                              <p:par>
                                <p:cTn id="45" presetID="4" presetClass="entr" presetSubtype="32" fill="hold" nodeType="with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box(out)">
                                      <p:cBhvr>
                                        <p:cTn id="4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gradFill flip="none" rotWithShape="1">
            <a:gsLst>
              <a:gs pos="0">
                <a:schemeClr val="bg1"/>
              </a:gs>
              <a:gs pos="50000">
                <a:srgbClr val="9966FF">
                  <a:shade val="67500"/>
                  <a:satMod val="115000"/>
                </a:srgbClr>
              </a:gs>
              <a:gs pos="100000">
                <a:srgbClr val="9966FF">
                  <a:shade val="100000"/>
                  <a:satMod val="115000"/>
                </a:srgbClr>
              </a:gs>
            </a:gsLst>
            <a:path path="circle">
              <a:fillToRect l="50000" t="50000" r="50000" b="50000"/>
            </a:path>
            <a:tileRect/>
          </a:gradFill>
        </p:spPr>
        <p:txBody>
          <a:bodyPr/>
          <a:lstStyle/>
          <a:p>
            <a:endParaRPr lang="es-ES" dirty="0"/>
          </a:p>
        </p:txBody>
      </p:sp>
      <p:pic>
        <p:nvPicPr>
          <p:cNvPr id="3" name="2 Imagen" descr="4fbddd84e7a166c6f62e3f2f87feae55.jpg"/>
          <p:cNvPicPr>
            <a:picLocks noChangeAspect="1"/>
          </p:cNvPicPr>
          <p:nvPr/>
        </p:nvPicPr>
        <p:blipFill>
          <a:blip r:embed="rId2"/>
          <a:stretch>
            <a:fillRect/>
          </a:stretch>
        </p:blipFill>
        <p:spPr>
          <a:xfrm>
            <a:off x="-17859" y="0"/>
            <a:ext cx="9161859" cy="6858000"/>
          </a:xfrm>
          <a:prstGeom prst="rect">
            <a:avLst/>
          </a:prstGeom>
        </p:spPr>
      </p:pic>
      <p:sp>
        <p:nvSpPr>
          <p:cNvPr id="4" name="3 Cheurón"/>
          <p:cNvSpPr/>
          <p:nvPr/>
        </p:nvSpPr>
        <p:spPr>
          <a:xfrm rot="2547909">
            <a:off x="2523826" y="1498399"/>
            <a:ext cx="2254649" cy="2003812"/>
          </a:xfrm>
          <a:prstGeom prst="chevron">
            <a:avLst>
              <a:gd name="adj" fmla="val 64609"/>
            </a:avLst>
          </a:prstGeom>
          <a:gradFill flip="none" rotWithShape="1">
            <a:gsLst>
              <a:gs pos="46000">
                <a:srgbClr val="522AE6">
                  <a:alpha val="20000"/>
                </a:srgbClr>
              </a:gs>
              <a:gs pos="50000">
                <a:srgbClr val="9933FF">
                  <a:shade val="67500"/>
                  <a:satMod val="115000"/>
                </a:srgbClr>
              </a:gs>
              <a:gs pos="100000">
                <a:srgbClr val="9933FF">
                  <a:shade val="100000"/>
                  <a:satMod val="115000"/>
                </a:srgbClr>
              </a:gs>
            </a:gsLst>
            <a:path path="shape">
              <a:fillToRect l="50000" t="50000" r="50000" b="50000"/>
            </a:path>
            <a:tileRect/>
          </a:gra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3321026">
            <a:off x="4667092" y="3354528"/>
            <a:ext cx="2254649" cy="2003812"/>
          </a:xfrm>
          <a:prstGeom prst="chevron">
            <a:avLst>
              <a:gd name="adj" fmla="val 64609"/>
            </a:avLst>
          </a:prstGeom>
          <a:gradFill flip="none" rotWithShape="1">
            <a:gsLst>
              <a:gs pos="46000">
                <a:srgbClr val="522AE6">
                  <a:alpha val="20000"/>
                </a:srgbClr>
              </a:gs>
              <a:gs pos="50000">
                <a:srgbClr val="9933FF">
                  <a:shade val="67500"/>
                  <a:satMod val="115000"/>
                </a:srgbClr>
              </a:gs>
              <a:gs pos="100000">
                <a:srgbClr val="9933FF">
                  <a:shade val="100000"/>
                  <a:satMod val="115000"/>
                </a:srgbClr>
              </a:gs>
            </a:gsLst>
            <a:path path="shape">
              <a:fillToRect l="50000" t="50000" r="50000" b="50000"/>
            </a:path>
            <a:tileRect/>
          </a:gra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8427359">
            <a:off x="4594690" y="1559980"/>
            <a:ext cx="2254649" cy="2003812"/>
          </a:xfrm>
          <a:prstGeom prst="chevron">
            <a:avLst>
              <a:gd name="adj" fmla="val 64609"/>
            </a:avLst>
          </a:prstGeom>
          <a:gradFill flip="none" rotWithShape="1">
            <a:gsLst>
              <a:gs pos="46000">
                <a:srgbClr val="522AE6">
                  <a:alpha val="20000"/>
                </a:srgbClr>
              </a:gs>
              <a:gs pos="50000">
                <a:srgbClr val="9933FF">
                  <a:shade val="67500"/>
                  <a:satMod val="115000"/>
                </a:srgbClr>
              </a:gs>
              <a:gs pos="100000">
                <a:srgbClr val="9933FF">
                  <a:shade val="100000"/>
                  <a:satMod val="115000"/>
                </a:srgbClr>
              </a:gs>
            </a:gsLst>
            <a:path path="shape">
              <a:fillToRect l="50000" t="50000" r="50000" b="50000"/>
            </a:path>
            <a:tileRect/>
          </a:gra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9107244">
            <a:off x="2523986" y="3353105"/>
            <a:ext cx="2254649" cy="2003812"/>
          </a:xfrm>
          <a:prstGeom prst="chevron">
            <a:avLst>
              <a:gd name="adj" fmla="val 64609"/>
            </a:avLst>
          </a:prstGeom>
          <a:gradFill flip="none" rotWithShape="1">
            <a:gsLst>
              <a:gs pos="46000">
                <a:srgbClr val="522AE6">
                  <a:alpha val="20000"/>
                </a:srgbClr>
              </a:gs>
              <a:gs pos="50000">
                <a:srgbClr val="9933FF">
                  <a:shade val="67500"/>
                  <a:satMod val="115000"/>
                </a:srgbClr>
              </a:gs>
              <a:gs pos="100000">
                <a:srgbClr val="9933FF">
                  <a:shade val="100000"/>
                  <a:satMod val="115000"/>
                </a:srgbClr>
              </a:gs>
            </a:gsLst>
            <a:path path="shape">
              <a:fillToRect l="50000" t="50000" r="50000" b="50000"/>
            </a:path>
            <a:tileRect/>
          </a:gra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3000"/>
                                        <p:tgtEl>
                                          <p:spTgt spid="4"/>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plus(in)">
                                      <p:cBhvr>
                                        <p:cTn id="13" dur="3000"/>
                                        <p:tgtEl>
                                          <p:spTgt spid="5"/>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plus(in)">
                                      <p:cBhvr>
                                        <p:cTn id="16" dur="3000"/>
                                        <p:tgtEl>
                                          <p:spTgt spid="6"/>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plus(in)">
                                      <p:cBhvr>
                                        <p:cTn id="19" dur="3000"/>
                                        <p:tgtEl>
                                          <p:spTgt spid="7"/>
                                        </p:tgtEl>
                                      </p:cBhvr>
                                    </p:animEffect>
                                  </p:childTnLst>
                                </p:cTn>
                              </p:par>
                              <p:par>
                                <p:cTn id="20" presetID="2" presetClass="entr" presetSubtype="6" fill="hold" grpId="1"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3000" fill="hold"/>
                                        <p:tgtEl>
                                          <p:spTgt spid="4"/>
                                        </p:tgtEl>
                                        <p:attrNameLst>
                                          <p:attrName>ppt_x</p:attrName>
                                        </p:attrNameLst>
                                      </p:cBhvr>
                                      <p:tavLst>
                                        <p:tav tm="0">
                                          <p:val>
                                            <p:strVal val="1+#ppt_w/2"/>
                                          </p:val>
                                        </p:tav>
                                        <p:tav tm="100000">
                                          <p:val>
                                            <p:strVal val="#ppt_x"/>
                                          </p:val>
                                        </p:tav>
                                      </p:tavLst>
                                    </p:anim>
                                    <p:anim calcmode="lin" valueType="num">
                                      <p:cBhvr additive="base">
                                        <p:cTn id="23" dur="3000" fill="hold"/>
                                        <p:tgtEl>
                                          <p:spTgt spid="4"/>
                                        </p:tgtEl>
                                        <p:attrNameLst>
                                          <p:attrName>ppt_y</p:attrName>
                                        </p:attrNameLst>
                                      </p:cBhvr>
                                      <p:tavLst>
                                        <p:tav tm="0">
                                          <p:val>
                                            <p:strVal val="1+#ppt_h/2"/>
                                          </p:val>
                                        </p:tav>
                                        <p:tav tm="100000">
                                          <p:val>
                                            <p:strVal val="#ppt_y"/>
                                          </p:val>
                                        </p:tav>
                                      </p:tavLst>
                                    </p:anim>
                                  </p:childTnLst>
                                </p:cTn>
                              </p:par>
                              <p:par>
                                <p:cTn id="24" presetID="2" presetClass="entr" presetSubtype="9"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0-#ppt_w/2"/>
                                          </p:val>
                                        </p:tav>
                                        <p:tav tm="100000">
                                          <p:val>
                                            <p:strVal val="#ppt_x"/>
                                          </p:val>
                                        </p:tav>
                                      </p:tavLst>
                                    </p:anim>
                                    <p:anim calcmode="lin" valueType="num">
                                      <p:cBhvr additive="base">
                                        <p:cTn id="27" dur="3000" fill="hold"/>
                                        <p:tgtEl>
                                          <p:spTgt spid="5"/>
                                        </p:tgtEl>
                                        <p:attrNameLst>
                                          <p:attrName>ppt_y</p:attrName>
                                        </p:attrNameLst>
                                      </p:cBhvr>
                                      <p:tavLst>
                                        <p:tav tm="0">
                                          <p:val>
                                            <p:strVal val="0-#ppt_h/2"/>
                                          </p:val>
                                        </p:tav>
                                        <p:tav tm="100000">
                                          <p:val>
                                            <p:strVal val="#ppt_y"/>
                                          </p:val>
                                        </p:tav>
                                      </p:tavLst>
                                    </p:anim>
                                  </p:childTnLst>
                                </p:cTn>
                              </p:par>
                              <p:par>
                                <p:cTn id="28" presetID="2" presetClass="entr" presetSubtype="12" fill="hold" grpId="1"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0-#ppt_w/2"/>
                                          </p:val>
                                        </p:tav>
                                        <p:tav tm="100000">
                                          <p:val>
                                            <p:strVal val="#ppt_x"/>
                                          </p:val>
                                        </p:tav>
                                      </p:tavLst>
                                    </p:anim>
                                    <p:anim calcmode="lin" valueType="num">
                                      <p:cBhvr additive="base">
                                        <p:cTn id="31" dur="3000" fill="hold"/>
                                        <p:tgtEl>
                                          <p:spTgt spid="6"/>
                                        </p:tgtEl>
                                        <p:attrNameLst>
                                          <p:attrName>ppt_y</p:attrName>
                                        </p:attrNameLst>
                                      </p:cBhvr>
                                      <p:tavLst>
                                        <p:tav tm="0">
                                          <p:val>
                                            <p:strVal val="1+#ppt_h/2"/>
                                          </p:val>
                                        </p:tav>
                                        <p:tav tm="100000">
                                          <p:val>
                                            <p:strVal val="#ppt_y"/>
                                          </p:val>
                                        </p:tav>
                                      </p:tavLst>
                                    </p:anim>
                                  </p:childTnLst>
                                </p:cTn>
                              </p:par>
                              <p:par>
                                <p:cTn id="32" presetID="2" presetClass="entr" presetSubtype="3"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1+#ppt_w/2"/>
                                          </p:val>
                                        </p:tav>
                                        <p:tav tm="100000">
                                          <p:val>
                                            <p:strVal val="#ppt_x"/>
                                          </p:val>
                                        </p:tav>
                                      </p:tavLst>
                                    </p:anim>
                                    <p:anim calcmode="lin" valueType="num">
                                      <p:cBhvr additive="base">
                                        <p:cTn id="35" dur="3000" fill="hold"/>
                                        <p:tgtEl>
                                          <p:spTgt spid="7"/>
                                        </p:tgtEl>
                                        <p:attrNameLst>
                                          <p:attrName>ppt_y</p:attrName>
                                        </p:attrNameLst>
                                      </p:cBhvr>
                                      <p:tavLst>
                                        <p:tav tm="0">
                                          <p:val>
                                            <p:strVal val="0-#ppt_h/2"/>
                                          </p:val>
                                        </p:tav>
                                        <p:tav tm="100000">
                                          <p:val>
                                            <p:strVal val="#ppt_y"/>
                                          </p:val>
                                        </p:tav>
                                      </p:tavLst>
                                    </p:anim>
                                  </p:childTnLst>
                                </p:cTn>
                              </p:par>
                            </p:childTnLst>
                          </p:cTn>
                        </p:par>
                        <p:par>
                          <p:cTn id="36" fill="hold">
                            <p:stCondLst>
                              <p:cond delay="3000"/>
                            </p:stCondLst>
                            <p:childTnLst>
                              <p:par>
                                <p:cTn id="37" presetID="2" presetClass="exit" presetSubtype="6" fill="hold" grpId="2" nodeType="afterEffect">
                                  <p:stCondLst>
                                    <p:cond delay="0"/>
                                  </p:stCondLst>
                                  <p:childTnLst>
                                    <p:anim calcmode="lin" valueType="num">
                                      <p:cBhvr additive="base">
                                        <p:cTn id="38" dur="3000"/>
                                        <p:tgtEl>
                                          <p:spTgt spid="4"/>
                                        </p:tgtEl>
                                        <p:attrNameLst>
                                          <p:attrName>ppt_x</p:attrName>
                                        </p:attrNameLst>
                                      </p:cBhvr>
                                      <p:tavLst>
                                        <p:tav tm="0">
                                          <p:val>
                                            <p:strVal val="ppt_x"/>
                                          </p:val>
                                        </p:tav>
                                        <p:tav tm="100000">
                                          <p:val>
                                            <p:strVal val="1+ppt_w/2"/>
                                          </p:val>
                                        </p:tav>
                                      </p:tavLst>
                                    </p:anim>
                                    <p:anim calcmode="lin" valueType="num">
                                      <p:cBhvr additive="base">
                                        <p:cTn id="39" dur="3000"/>
                                        <p:tgtEl>
                                          <p:spTgt spid="4"/>
                                        </p:tgtEl>
                                        <p:attrNameLst>
                                          <p:attrName>ppt_y</p:attrName>
                                        </p:attrNameLst>
                                      </p:cBhvr>
                                      <p:tavLst>
                                        <p:tav tm="0">
                                          <p:val>
                                            <p:strVal val="ppt_y"/>
                                          </p:val>
                                        </p:tav>
                                        <p:tav tm="100000">
                                          <p:val>
                                            <p:strVal val="1+ppt_h/2"/>
                                          </p:val>
                                        </p:tav>
                                      </p:tavLst>
                                    </p:anim>
                                    <p:set>
                                      <p:cBhvr>
                                        <p:cTn id="40" dur="1" fill="hold">
                                          <p:stCondLst>
                                            <p:cond delay="2999"/>
                                          </p:stCondLst>
                                        </p:cTn>
                                        <p:tgtEl>
                                          <p:spTgt spid="4"/>
                                        </p:tgtEl>
                                        <p:attrNameLst>
                                          <p:attrName>style.visibility</p:attrName>
                                        </p:attrNameLst>
                                      </p:cBhvr>
                                      <p:to>
                                        <p:strVal val="hidden"/>
                                      </p:to>
                                    </p:set>
                                  </p:childTnLst>
                                </p:cTn>
                              </p:par>
                              <p:par>
                                <p:cTn id="41" presetID="2" presetClass="exit" presetSubtype="9" fill="hold" grpId="2" nodeType="withEffect">
                                  <p:stCondLst>
                                    <p:cond delay="0"/>
                                  </p:stCondLst>
                                  <p:childTnLst>
                                    <p:anim calcmode="lin" valueType="num">
                                      <p:cBhvr additive="base">
                                        <p:cTn id="42" dur="3000"/>
                                        <p:tgtEl>
                                          <p:spTgt spid="5"/>
                                        </p:tgtEl>
                                        <p:attrNameLst>
                                          <p:attrName>ppt_x</p:attrName>
                                        </p:attrNameLst>
                                      </p:cBhvr>
                                      <p:tavLst>
                                        <p:tav tm="0">
                                          <p:val>
                                            <p:strVal val="ppt_x"/>
                                          </p:val>
                                        </p:tav>
                                        <p:tav tm="100000">
                                          <p:val>
                                            <p:strVal val="0-ppt_w/2"/>
                                          </p:val>
                                        </p:tav>
                                      </p:tavLst>
                                    </p:anim>
                                    <p:anim calcmode="lin" valueType="num">
                                      <p:cBhvr additive="base">
                                        <p:cTn id="43" dur="3000"/>
                                        <p:tgtEl>
                                          <p:spTgt spid="5"/>
                                        </p:tgtEl>
                                        <p:attrNameLst>
                                          <p:attrName>ppt_y</p:attrName>
                                        </p:attrNameLst>
                                      </p:cBhvr>
                                      <p:tavLst>
                                        <p:tav tm="0">
                                          <p:val>
                                            <p:strVal val="ppt_y"/>
                                          </p:val>
                                        </p:tav>
                                        <p:tav tm="100000">
                                          <p:val>
                                            <p:strVal val="0-ppt_h/2"/>
                                          </p:val>
                                        </p:tav>
                                      </p:tavLst>
                                    </p:anim>
                                    <p:set>
                                      <p:cBhvr>
                                        <p:cTn id="44" dur="1" fill="hold">
                                          <p:stCondLst>
                                            <p:cond delay="2999"/>
                                          </p:stCondLst>
                                        </p:cTn>
                                        <p:tgtEl>
                                          <p:spTgt spid="5"/>
                                        </p:tgtEl>
                                        <p:attrNameLst>
                                          <p:attrName>style.visibility</p:attrName>
                                        </p:attrNameLst>
                                      </p:cBhvr>
                                      <p:to>
                                        <p:strVal val="hidden"/>
                                      </p:to>
                                    </p:set>
                                  </p:childTnLst>
                                </p:cTn>
                              </p:par>
                              <p:par>
                                <p:cTn id="45" presetID="2" presetClass="exit" presetSubtype="12" fill="hold" grpId="2" nodeType="withEffect">
                                  <p:stCondLst>
                                    <p:cond delay="0"/>
                                  </p:stCondLst>
                                  <p:childTnLst>
                                    <p:anim calcmode="lin" valueType="num">
                                      <p:cBhvr additive="base">
                                        <p:cTn id="46" dur="3000"/>
                                        <p:tgtEl>
                                          <p:spTgt spid="6"/>
                                        </p:tgtEl>
                                        <p:attrNameLst>
                                          <p:attrName>ppt_x</p:attrName>
                                        </p:attrNameLst>
                                      </p:cBhvr>
                                      <p:tavLst>
                                        <p:tav tm="0">
                                          <p:val>
                                            <p:strVal val="ppt_x"/>
                                          </p:val>
                                        </p:tav>
                                        <p:tav tm="100000">
                                          <p:val>
                                            <p:strVal val="0-ppt_w/2"/>
                                          </p:val>
                                        </p:tav>
                                      </p:tavLst>
                                    </p:anim>
                                    <p:anim calcmode="lin" valueType="num">
                                      <p:cBhvr additive="base">
                                        <p:cTn id="47" dur="3000"/>
                                        <p:tgtEl>
                                          <p:spTgt spid="6"/>
                                        </p:tgtEl>
                                        <p:attrNameLst>
                                          <p:attrName>ppt_y</p:attrName>
                                        </p:attrNameLst>
                                      </p:cBhvr>
                                      <p:tavLst>
                                        <p:tav tm="0">
                                          <p:val>
                                            <p:strVal val="ppt_y"/>
                                          </p:val>
                                        </p:tav>
                                        <p:tav tm="100000">
                                          <p:val>
                                            <p:strVal val="1+ppt_h/2"/>
                                          </p:val>
                                        </p:tav>
                                      </p:tavLst>
                                    </p:anim>
                                    <p:set>
                                      <p:cBhvr>
                                        <p:cTn id="48" dur="1" fill="hold">
                                          <p:stCondLst>
                                            <p:cond delay="2999"/>
                                          </p:stCondLst>
                                        </p:cTn>
                                        <p:tgtEl>
                                          <p:spTgt spid="6"/>
                                        </p:tgtEl>
                                        <p:attrNameLst>
                                          <p:attrName>style.visibility</p:attrName>
                                        </p:attrNameLst>
                                      </p:cBhvr>
                                      <p:to>
                                        <p:strVal val="hidden"/>
                                      </p:to>
                                    </p:set>
                                  </p:childTnLst>
                                </p:cTn>
                              </p:par>
                              <p:par>
                                <p:cTn id="49" presetID="2" presetClass="exit" presetSubtype="3" fill="hold" grpId="2"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1+ppt_w/2"/>
                                          </p:val>
                                        </p:tav>
                                      </p:tavLst>
                                    </p:anim>
                                    <p:anim calcmode="lin" valueType="num">
                                      <p:cBhvr additive="base">
                                        <p:cTn id="51" dur="3000"/>
                                        <p:tgtEl>
                                          <p:spTgt spid="7"/>
                                        </p:tgtEl>
                                        <p:attrNameLst>
                                          <p:attrName>ppt_y</p:attrName>
                                        </p:attrNameLst>
                                      </p:cBhvr>
                                      <p:tavLst>
                                        <p:tav tm="0">
                                          <p:val>
                                            <p:strVal val="ppt_y"/>
                                          </p:val>
                                        </p:tav>
                                        <p:tav tm="100000">
                                          <p:val>
                                            <p:strVal val="0-ppt_h/2"/>
                                          </p:val>
                                        </p:tav>
                                      </p:tavLst>
                                    </p:anim>
                                    <p:set>
                                      <p:cBhvr>
                                        <p:cTn id="52" dur="1" fill="hold">
                                          <p:stCondLst>
                                            <p:cond delay="2999"/>
                                          </p:stCondLst>
                                        </p:cTn>
                                        <p:tgtEl>
                                          <p:spTgt spid="7"/>
                                        </p:tgtEl>
                                        <p:attrNameLst>
                                          <p:attrName>style.visibility</p:attrName>
                                        </p:attrNameLst>
                                      </p:cBhvr>
                                      <p:to>
                                        <p:strVal val="hidden"/>
                                      </p:to>
                                    </p:set>
                                  </p:childTnLst>
                                </p:cTn>
                              </p:par>
                              <p:par>
                                <p:cTn id="53" presetID="13" presetClass="exit" presetSubtype="32" fill="hold" grpId="3" nodeType="withEffect">
                                  <p:stCondLst>
                                    <p:cond delay="0"/>
                                  </p:stCondLst>
                                  <p:childTnLst>
                                    <p:animEffect transition="out" filter="plus(out)">
                                      <p:cBhvr>
                                        <p:cTn id="54" dur="3000"/>
                                        <p:tgtEl>
                                          <p:spTgt spid="4"/>
                                        </p:tgtEl>
                                      </p:cBhvr>
                                    </p:animEffect>
                                    <p:set>
                                      <p:cBhvr>
                                        <p:cTn id="55" dur="1" fill="hold">
                                          <p:stCondLst>
                                            <p:cond delay="2999"/>
                                          </p:stCondLst>
                                        </p:cTn>
                                        <p:tgtEl>
                                          <p:spTgt spid="4"/>
                                        </p:tgtEl>
                                        <p:attrNameLst>
                                          <p:attrName>style.visibility</p:attrName>
                                        </p:attrNameLst>
                                      </p:cBhvr>
                                      <p:to>
                                        <p:strVal val="hidden"/>
                                      </p:to>
                                    </p:set>
                                  </p:childTnLst>
                                </p:cTn>
                              </p:par>
                              <p:par>
                                <p:cTn id="56" presetID="13" presetClass="exit" presetSubtype="32" fill="hold" grpId="3" nodeType="withEffect">
                                  <p:stCondLst>
                                    <p:cond delay="0"/>
                                  </p:stCondLst>
                                  <p:childTnLst>
                                    <p:animEffect transition="out" filter="plus(out)">
                                      <p:cBhvr>
                                        <p:cTn id="57" dur="3000"/>
                                        <p:tgtEl>
                                          <p:spTgt spid="5"/>
                                        </p:tgtEl>
                                      </p:cBhvr>
                                    </p:animEffect>
                                    <p:set>
                                      <p:cBhvr>
                                        <p:cTn id="58" dur="1" fill="hold">
                                          <p:stCondLst>
                                            <p:cond delay="2999"/>
                                          </p:stCondLst>
                                        </p:cTn>
                                        <p:tgtEl>
                                          <p:spTgt spid="5"/>
                                        </p:tgtEl>
                                        <p:attrNameLst>
                                          <p:attrName>style.visibility</p:attrName>
                                        </p:attrNameLst>
                                      </p:cBhvr>
                                      <p:to>
                                        <p:strVal val="hidden"/>
                                      </p:to>
                                    </p:set>
                                  </p:childTnLst>
                                </p:cTn>
                              </p:par>
                              <p:par>
                                <p:cTn id="59" presetID="13" presetClass="exit" presetSubtype="32" fill="hold" grpId="3" nodeType="withEffect">
                                  <p:stCondLst>
                                    <p:cond delay="0"/>
                                  </p:stCondLst>
                                  <p:childTnLst>
                                    <p:animEffect transition="out" filter="plus(out)">
                                      <p:cBhvr>
                                        <p:cTn id="60" dur="3000"/>
                                        <p:tgtEl>
                                          <p:spTgt spid="6"/>
                                        </p:tgtEl>
                                      </p:cBhvr>
                                    </p:animEffect>
                                    <p:set>
                                      <p:cBhvr>
                                        <p:cTn id="61" dur="1" fill="hold">
                                          <p:stCondLst>
                                            <p:cond delay="2999"/>
                                          </p:stCondLst>
                                        </p:cTn>
                                        <p:tgtEl>
                                          <p:spTgt spid="6"/>
                                        </p:tgtEl>
                                        <p:attrNameLst>
                                          <p:attrName>style.visibility</p:attrName>
                                        </p:attrNameLst>
                                      </p:cBhvr>
                                      <p:to>
                                        <p:strVal val="hidden"/>
                                      </p:to>
                                    </p:set>
                                  </p:childTnLst>
                                </p:cTn>
                              </p:par>
                              <p:par>
                                <p:cTn id="62" presetID="13" presetClass="exit" presetSubtype="32" fill="hold" grpId="3" nodeType="withEffect">
                                  <p:stCondLst>
                                    <p:cond delay="0"/>
                                  </p:stCondLst>
                                  <p:childTnLst>
                                    <p:animEffect transition="out" filter="plus(out)">
                                      <p:cBhvr>
                                        <p:cTn id="63" dur="3000"/>
                                        <p:tgtEl>
                                          <p:spTgt spid="7"/>
                                        </p:tgtEl>
                                      </p:cBhvr>
                                    </p:animEffect>
                                    <p:set>
                                      <p:cBhvr>
                                        <p:cTn id="64" dur="1" fill="hold">
                                          <p:stCondLst>
                                            <p:cond delay="2999"/>
                                          </p:stCondLst>
                                        </p:cTn>
                                        <p:tgtEl>
                                          <p:spTgt spid="7"/>
                                        </p:tgtEl>
                                        <p:attrNameLst>
                                          <p:attrName>style.visibility</p:attrName>
                                        </p:attrNameLst>
                                      </p:cBhvr>
                                      <p:to>
                                        <p:strVal val="hidden"/>
                                      </p:to>
                                    </p:set>
                                  </p:childTnLst>
                                </p:cTn>
                              </p:par>
                              <p:par>
                                <p:cTn id="65" presetID="23" presetClass="entr" presetSubtype="272" fill="hold" nodeType="withEffect">
                                  <p:stCondLst>
                                    <p:cond delay="0"/>
                                  </p:stCondLst>
                                  <p:childTnLst>
                                    <p:set>
                                      <p:cBhvr>
                                        <p:cTn id="66" dur="1" fill="hold">
                                          <p:stCondLst>
                                            <p:cond delay="0"/>
                                          </p:stCondLst>
                                        </p:cTn>
                                        <p:tgtEl>
                                          <p:spTgt spid="3"/>
                                        </p:tgtEl>
                                        <p:attrNameLst>
                                          <p:attrName>style.visibility</p:attrName>
                                        </p:attrNameLst>
                                      </p:cBhvr>
                                      <p:to>
                                        <p:strVal val="visible"/>
                                      </p:to>
                                    </p:set>
                                    <p:anim calcmode="lin" valueType="num">
                                      <p:cBhvr>
                                        <p:cTn id="67" dur="3000" fill="hold"/>
                                        <p:tgtEl>
                                          <p:spTgt spid="3"/>
                                        </p:tgtEl>
                                        <p:attrNameLst>
                                          <p:attrName>ppt_w</p:attrName>
                                        </p:attrNameLst>
                                      </p:cBhvr>
                                      <p:tavLst>
                                        <p:tav tm="0">
                                          <p:val>
                                            <p:strVal val="2/3*#ppt_w"/>
                                          </p:val>
                                        </p:tav>
                                        <p:tav tm="100000">
                                          <p:val>
                                            <p:strVal val="#ppt_w"/>
                                          </p:val>
                                        </p:tav>
                                      </p:tavLst>
                                    </p:anim>
                                    <p:anim calcmode="lin" valueType="num">
                                      <p:cBhvr>
                                        <p:cTn id="68" dur="3000" fill="hold"/>
                                        <p:tgtEl>
                                          <p:spTgt spid="3"/>
                                        </p:tgtEl>
                                        <p:attrNameLst>
                                          <p:attrName>ppt_h</p:attrName>
                                        </p:attrNameLst>
                                      </p:cBhvr>
                                      <p:tavLst>
                                        <p:tav tm="0">
                                          <p:val>
                                            <p:strVal val="2/3*#ppt_h"/>
                                          </p:val>
                                        </p:tav>
                                        <p:tav tm="100000">
                                          <p:val>
                                            <p:strVal val="#ppt_h"/>
                                          </p:val>
                                        </p:tav>
                                      </p:tavLst>
                                    </p:anim>
                                  </p:childTnLst>
                                </p:cTn>
                              </p:par>
                              <p:par>
                                <p:cTn id="69" presetID="4" presetClass="entr" presetSubtype="32" fill="hold" nodeType="withEffect">
                                  <p:stCondLst>
                                    <p:cond delay="0"/>
                                  </p:stCondLst>
                                  <p:childTnLst>
                                    <p:set>
                                      <p:cBhvr>
                                        <p:cTn id="70" dur="1" fill="hold">
                                          <p:stCondLst>
                                            <p:cond delay="0"/>
                                          </p:stCondLst>
                                        </p:cTn>
                                        <p:tgtEl>
                                          <p:spTgt spid="3"/>
                                        </p:tgtEl>
                                        <p:attrNameLst>
                                          <p:attrName>style.visibility</p:attrName>
                                        </p:attrNameLst>
                                      </p:cBhvr>
                                      <p:to>
                                        <p:strVal val="visible"/>
                                      </p:to>
                                    </p:set>
                                    <p:animEffect transition="in" filter="box(out)">
                                      <p:cBhvr>
                                        <p:cTn id="71"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solidFill>
            <a:srgbClr val="441B8D"/>
          </a:solidFill>
        </p:spPr>
        <p:txBody>
          <a:bodyPr/>
          <a:lstStyle/>
          <a:p>
            <a:endParaRPr lang="es-ES" dirty="0"/>
          </a:p>
        </p:txBody>
      </p:sp>
      <p:pic>
        <p:nvPicPr>
          <p:cNvPr id="3" name="2 Imagen" descr="4mznP7.jpg"/>
          <p:cNvPicPr>
            <a:picLocks noChangeAspect="1"/>
          </p:cNvPicPr>
          <p:nvPr/>
        </p:nvPicPr>
        <p:blipFill>
          <a:blip r:embed="rId2"/>
          <a:stretch>
            <a:fillRect/>
          </a:stretch>
        </p:blipFill>
        <p:spPr>
          <a:xfrm>
            <a:off x="0" y="1"/>
            <a:ext cx="9144000" cy="6858000"/>
          </a:xfrm>
          <a:prstGeom prst="rect">
            <a:avLst/>
          </a:prstGeom>
        </p:spPr>
      </p:pic>
      <p:sp>
        <p:nvSpPr>
          <p:cNvPr id="5" name="4 Luna"/>
          <p:cNvSpPr/>
          <p:nvPr/>
        </p:nvSpPr>
        <p:spPr>
          <a:xfrm>
            <a:off x="4786314" y="0"/>
            <a:ext cx="4357686" cy="6858000"/>
          </a:xfrm>
          <a:prstGeom prst="moon">
            <a:avLst>
              <a:gd name="adj" fmla="val 6872"/>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0"/>
            <a:ext cx="4572032" cy="6858000"/>
          </a:xfrm>
          <a:prstGeom prst="moon">
            <a:avLst>
              <a:gd name="adj" fmla="val 6081"/>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5643570" y="0"/>
            <a:ext cx="3500430" cy="6858000"/>
          </a:xfrm>
          <a:prstGeom prst="moon">
            <a:avLst>
              <a:gd name="adj" fmla="val 7898"/>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6357950" y="0"/>
            <a:ext cx="2786050" cy="6858000"/>
          </a:xfrm>
          <a:prstGeom prst="moon">
            <a:avLst>
              <a:gd name="adj" fmla="val 8765"/>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7000892" y="0"/>
            <a:ext cx="2143108" cy="6858000"/>
          </a:xfrm>
          <a:prstGeom prst="moon">
            <a:avLst>
              <a:gd name="adj" fmla="val 11129"/>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0" y="0"/>
            <a:ext cx="3786182" cy="6858000"/>
          </a:xfrm>
          <a:prstGeom prst="moon">
            <a:avLst>
              <a:gd name="adj" fmla="val 6888"/>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0" y="0"/>
            <a:ext cx="3062278" cy="6858000"/>
          </a:xfrm>
          <a:prstGeom prst="moon">
            <a:avLst>
              <a:gd name="adj" fmla="val 8189"/>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0" y="0"/>
            <a:ext cx="2357422" cy="6858000"/>
          </a:xfrm>
          <a:prstGeom prst="moon">
            <a:avLst>
              <a:gd name="adj" fmla="val 8917"/>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1+#ppt_w/2"/>
                                          </p:val>
                                        </p:tav>
                                        <p:tav tm="100000">
                                          <p:val>
                                            <p:strVal val="#ppt_x"/>
                                          </p:val>
                                        </p:tav>
                                      </p:tavLst>
                                    </p:anim>
                                    <p:anim calcmode="lin" valueType="num">
                                      <p:cBhvr additive="base">
                                        <p:cTn id="15" dur="30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0-#ppt_w/2"/>
                                          </p:val>
                                        </p:tav>
                                        <p:tav tm="100000">
                                          <p:val>
                                            <p:strVal val="#ppt_x"/>
                                          </p:val>
                                        </p:tav>
                                      </p:tavLst>
                                    </p:anim>
                                    <p:anim calcmode="lin" valueType="num">
                                      <p:cBhvr additive="base">
                                        <p:cTn id="27" dur="30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0-#ppt_w/2"/>
                                          </p:val>
                                        </p:tav>
                                        <p:tav tm="100000">
                                          <p:val>
                                            <p:strVal val="#ppt_x"/>
                                          </p:val>
                                        </p:tav>
                                      </p:tavLst>
                                    </p:anim>
                                    <p:anim calcmode="lin" valueType="num">
                                      <p:cBhvr additive="base">
                                        <p:cTn id="39" dur="3000" fill="hold"/>
                                        <p:tgtEl>
                                          <p:spTgt spid="9"/>
                                        </p:tgtEl>
                                        <p:attrNameLst>
                                          <p:attrName>ppt_y</p:attrName>
                                        </p:attrNameLst>
                                      </p:cBhvr>
                                      <p:tavLst>
                                        <p:tav tm="0">
                                          <p:val>
                                            <p:strVal val="#ppt_y"/>
                                          </p:val>
                                        </p:tav>
                                        <p:tav tm="100000">
                                          <p:val>
                                            <p:strVal val="#ppt_y"/>
                                          </p:val>
                                        </p:tav>
                                      </p:tavLst>
                                    </p:anim>
                                  </p:childTnLst>
                                </p:cTn>
                              </p:par>
                              <p:par>
                                <p:cTn id="40" presetID="5" presetClass="entr" presetSubtype="5"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checkerboard(down)">
                                      <p:cBhvr>
                                        <p:cTn id="42" dur="3000"/>
                                        <p:tgtEl>
                                          <p:spTgt spid="6"/>
                                        </p:tgtEl>
                                      </p:cBhvr>
                                    </p:animEffect>
                                  </p:childTnLst>
                                </p:cTn>
                              </p:par>
                              <p:par>
                                <p:cTn id="43" presetID="5" presetClass="entr" presetSubtype="5" fill="hold" grpId="1"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checkerboard(down)">
                                      <p:cBhvr>
                                        <p:cTn id="45" dur="3000"/>
                                        <p:tgtEl>
                                          <p:spTgt spid="10"/>
                                        </p:tgtEl>
                                      </p:cBhvr>
                                    </p:animEffect>
                                  </p:childTnLst>
                                </p:cTn>
                              </p:par>
                              <p:par>
                                <p:cTn id="46" presetID="5" presetClass="entr" presetSubtype="5" fill="hold" grpId="1"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checkerboard(down)">
                                      <p:cBhvr>
                                        <p:cTn id="48" dur="3000"/>
                                        <p:tgtEl>
                                          <p:spTgt spid="11"/>
                                        </p:tgtEl>
                                      </p:cBhvr>
                                    </p:animEffect>
                                  </p:childTnLst>
                                </p:cTn>
                              </p:par>
                              <p:par>
                                <p:cTn id="49" presetID="5" presetClass="entr" presetSubtype="5" fill="hold" grpId="1"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checkerboard(down)">
                                      <p:cBhvr>
                                        <p:cTn id="51" dur="3000"/>
                                        <p:tgtEl>
                                          <p:spTgt spid="12"/>
                                        </p:tgtEl>
                                      </p:cBhvr>
                                    </p:animEffect>
                                  </p:childTnLst>
                                </p:cTn>
                              </p:par>
                              <p:par>
                                <p:cTn id="52" presetID="5" presetClass="entr" presetSubtype="5" fill="hold" grpId="1" nodeType="withEffect">
                                  <p:stCondLst>
                                    <p:cond delay="0"/>
                                  </p:stCondLst>
                                  <p:childTnLst>
                                    <p:set>
                                      <p:cBhvr>
                                        <p:cTn id="53" dur="1" fill="hold">
                                          <p:stCondLst>
                                            <p:cond delay="0"/>
                                          </p:stCondLst>
                                        </p:cTn>
                                        <p:tgtEl>
                                          <p:spTgt spid="5"/>
                                        </p:tgtEl>
                                        <p:attrNameLst>
                                          <p:attrName>style.visibility</p:attrName>
                                        </p:attrNameLst>
                                      </p:cBhvr>
                                      <p:to>
                                        <p:strVal val="visible"/>
                                      </p:to>
                                    </p:set>
                                    <p:animEffect transition="in" filter="checkerboard(down)">
                                      <p:cBhvr>
                                        <p:cTn id="54" dur="3000"/>
                                        <p:tgtEl>
                                          <p:spTgt spid="5"/>
                                        </p:tgtEl>
                                      </p:cBhvr>
                                    </p:animEffect>
                                  </p:childTnLst>
                                </p:cTn>
                              </p:par>
                              <p:par>
                                <p:cTn id="55" presetID="5" presetClass="entr" presetSubtype="5"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Effect transition="in" filter="checkerboard(down)">
                                      <p:cBhvr>
                                        <p:cTn id="57" dur="3000"/>
                                        <p:tgtEl>
                                          <p:spTgt spid="7"/>
                                        </p:tgtEl>
                                      </p:cBhvr>
                                    </p:animEffect>
                                  </p:childTnLst>
                                </p:cTn>
                              </p:par>
                              <p:par>
                                <p:cTn id="58" presetID="5" presetClass="entr" presetSubtype="5" fill="hold" grpId="1"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checkerboard(down)">
                                      <p:cBhvr>
                                        <p:cTn id="60" dur="3000"/>
                                        <p:tgtEl>
                                          <p:spTgt spid="8"/>
                                        </p:tgtEl>
                                      </p:cBhvr>
                                    </p:animEffect>
                                  </p:childTnLst>
                                </p:cTn>
                              </p:par>
                              <p:par>
                                <p:cTn id="61" presetID="5" presetClass="entr" presetSubtype="5" fill="hold" grpId="1" nodeType="with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checkerboard(down)">
                                      <p:cBhvr>
                                        <p:cTn id="63" dur="3000"/>
                                        <p:tgtEl>
                                          <p:spTgt spid="9"/>
                                        </p:tgtEl>
                                      </p:cBhvr>
                                    </p:animEffect>
                                  </p:childTnLst>
                                </p:cTn>
                              </p:par>
                            </p:childTnLst>
                          </p:cTn>
                        </p:par>
                        <p:par>
                          <p:cTn id="64" fill="hold">
                            <p:stCondLst>
                              <p:cond delay="3000"/>
                            </p:stCondLst>
                            <p:childTnLst>
                              <p:par>
                                <p:cTn id="65" presetID="17" presetClass="exit" presetSubtype="8" fill="hold" grpId="2" nodeType="afterEffect">
                                  <p:stCondLst>
                                    <p:cond delay="0"/>
                                  </p:stCondLst>
                                  <p:childTnLst>
                                    <p:anim calcmode="lin" valueType="num">
                                      <p:cBhvr>
                                        <p:cTn id="66" dur="3000"/>
                                        <p:tgtEl>
                                          <p:spTgt spid="6"/>
                                        </p:tgtEl>
                                        <p:attrNameLst>
                                          <p:attrName>ppt_x</p:attrName>
                                        </p:attrNameLst>
                                      </p:cBhvr>
                                      <p:tavLst>
                                        <p:tav tm="0">
                                          <p:val>
                                            <p:strVal val="ppt_x"/>
                                          </p:val>
                                        </p:tav>
                                        <p:tav tm="100000">
                                          <p:val>
                                            <p:strVal val="ppt_x-ppt_w/2"/>
                                          </p:val>
                                        </p:tav>
                                      </p:tavLst>
                                    </p:anim>
                                    <p:anim calcmode="lin" valueType="num">
                                      <p:cBhvr>
                                        <p:cTn id="67" dur="3000"/>
                                        <p:tgtEl>
                                          <p:spTgt spid="6"/>
                                        </p:tgtEl>
                                        <p:attrNameLst>
                                          <p:attrName>ppt_y</p:attrName>
                                        </p:attrNameLst>
                                      </p:cBhvr>
                                      <p:tavLst>
                                        <p:tav tm="0">
                                          <p:val>
                                            <p:strVal val="ppt_y"/>
                                          </p:val>
                                        </p:tav>
                                        <p:tav tm="100000">
                                          <p:val>
                                            <p:strVal val="ppt_y"/>
                                          </p:val>
                                        </p:tav>
                                      </p:tavLst>
                                    </p:anim>
                                    <p:anim calcmode="lin" valueType="num">
                                      <p:cBhvr>
                                        <p:cTn id="68" dur="3000"/>
                                        <p:tgtEl>
                                          <p:spTgt spid="6"/>
                                        </p:tgtEl>
                                        <p:attrNameLst>
                                          <p:attrName>ppt_w</p:attrName>
                                        </p:attrNameLst>
                                      </p:cBhvr>
                                      <p:tavLst>
                                        <p:tav tm="0">
                                          <p:val>
                                            <p:strVal val="ppt_w"/>
                                          </p:val>
                                        </p:tav>
                                        <p:tav tm="100000">
                                          <p:val>
                                            <p:fltVal val="0"/>
                                          </p:val>
                                        </p:tav>
                                      </p:tavLst>
                                    </p:anim>
                                    <p:anim calcmode="lin" valueType="num">
                                      <p:cBhvr>
                                        <p:cTn id="69" dur="3000"/>
                                        <p:tgtEl>
                                          <p:spTgt spid="6"/>
                                        </p:tgtEl>
                                        <p:attrNameLst>
                                          <p:attrName>ppt_h</p:attrName>
                                        </p:attrNameLst>
                                      </p:cBhvr>
                                      <p:tavLst>
                                        <p:tav tm="0">
                                          <p:val>
                                            <p:strVal val="ppt_h"/>
                                          </p:val>
                                        </p:tav>
                                        <p:tav tm="100000">
                                          <p:val>
                                            <p:strVal val="ppt_h"/>
                                          </p:val>
                                        </p:tav>
                                      </p:tavLst>
                                    </p:anim>
                                    <p:set>
                                      <p:cBhvr>
                                        <p:cTn id="70" dur="1" fill="hold">
                                          <p:stCondLst>
                                            <p:cond delay="2999"/>
                                          </p:stCondLst>
                                        </p:cTn>
                                        <p:tgtEl>
                                          <p:spTgt spid="6"/>
                                        </p:tgtEl>
                                        <p:attrNameLst>
                                          <p:attrName>style.visibility</p:attrName>
                                        </p:attrNameLst>
                                      </p:cBhvr>
                                      <p:to>
                                        <p:strVal val="hidden"/>
                                      </p:to>
                                    </p:set>
                                  </p:childTnLst>
                                </p:cTn>
                              </p:par>
                              <p:par>
                                <p:cTn id="71" presetID="17" presetClass="exit" presetSubtype="8" fill="hold" grpId="2" nodeType="withEffect">
                                  <p:stCondLst>
                                    <p:cond delay="0"/>
                                  </p:stCondLst>
                                  <p:childTnLst>
                                    <p:anim calcmode="lin" valueType="num">
                                      <p:cBhvr>
                                        <p:cTn id="72" dur="3000"/>
                                        <p:tgtEl>
                                          <p:spTgt spid="10"/>
                                        </p:tgtEl>
                                        <p:attrNameLst>
                                          <p:attrName>ppt_x</p:attrName>
                                        </p:attrNameLst>
                                      </p:cBhvr>
                                      <p:tavLst>
                                        <p:tav tm="0">
                                          <p:val>
                                            <p:strVal val="ppt_x"/>
                                          </p:val>
                                        </p:tav>
                                        <p:tav tm="100000">
                                          <p:val>
                                            <p:strVal val="ppt_x-ppt_w/2"/>
                                          </p:val>
                                        </p:tav>
                                      </p:tavLst>
                                    </p:anim>
                                    <p:anim calcmode="lin" valueType="num">
                                      <p:cBhvr>
                                        <p:cTn id="73" dur="3000"/>
                                        <p:tgtEl>
                                          <p:spTgt spid="10"/>
                                        </p:tgtEl>
                                        <p:attrNameLst>
                                          <p:attrName>ppt_y</p:attrName>
                                        </p:attrNameLst>
                                      </p:cBhvr>
                                      <p:tavLst>
                                        <p:tav tm="0">
                                          <p:val>
                                            <p:strVal val="ppt_y"/>
                                          </p:val>
                                        </p:tav>
                                        <p:tav tm="100000">
                                          <p:val>
                                            <p:strVal val="ppt_y"/>
                                          </p:val>
                                        </p:tav>
                                      </p:tavLst>
                                    </p:anim>
                                    <p:anim calcmode="lin" valueType="num">
                                      <p:cBhvr>
                                        <p:cTn id="74" dur="3000"/>
                                        <p:tgtEl>
                                          <p:spTgt spid="10"/>
                                        </p:tgtEl>
                                        <p:attrNameLst>
                                          <p:attrName>ppt_w</p:attrName>
                                        </p:attrNameLst>
                                      </p:cBhvr>
                                      <p:tavLst>
                                        <p:tav tm="0">
                                          <p:val>
                                            <p:strVal val="ppt_w"/>
                                          </p:val>
                                        </p:tav>
                                        <p:tav tm="100000">
                                          <p:val>
                                            <p:fltVal val="0"/>
                                          </p:val>
                                        </p:tav>
                                      </p:tavLst>
                                    </p:anim>
                                    <p:anim calcmode="lin" valueType="num">
                                      <p:cBhvr>
                                        <p:cTn id="75" dur="3000"/>
                                        <p:tgtEl>
                                          <p:spTgt spid="10"/>
                                        </p:tgtEl>
                                        <p:attrNameLst>
                                          <p:attrName>ppt_h</p:attrName>
                                        </p:attrNameLst>
                                      </p:cBhvr>
                                      <p:tavLst>
                                        <p:tav tm="0">
                                          <p:val>
                                            <p:strVal val="ppt_h"/>
                                          </p:val>
                                        </p:tav>
                                        <p:tav tm="100000">
                                          <p:val>
                                            <p:strVal val="ppt_h"/>
                                          </p:val>
                                        </p:tav>
                                      </p:tavLst>
                                    </p:anim>
                                    <p:set>
                                      <p:cBhvr>
                                        <p:cTn id="76" dur="1" fill="hold">
                                          <p:stCondLst>
                                            <p:cond delay="2999"/>
                                          </p:stCondLst>
                                        </p:cTn>
                                        <p:tgtEl>
                                          <p:spTgt spid="10"/>
                                        </p:tgtEl>
                                        <p:attrNameLst>
                                          <p:attrName>style.visibility</p:attrName>
                                        </p:attrNameLst>
                                      </p:cBhvr>
                                      <p:to>
                                        <p:strVal val="hidden"/>
                                      </p:to>
                                    </p:set>
                                  </p:childTnLst>
                                </p:cTn>
                              </p:par>
                              <p:par>
                                <p:cTn id="77" presetID="17" presetClass="exit" presetSubtype="8" fill="hold" grpId="2" nodeType="withEffect">
                                  <p:stCondLst>
                                    <p:cond delay="0"/>
                                  </p:stCondLst>
                                  <p:childTnLst>
                                    <p:anim calcmode="lin" valueType="num">
                                      <p:cBhvr>
                                        <p:cTn id="78" dur="3000"/>
                                        <p:tgtEl>
                                          <p:spTgt spid="11"/>
                                        </p:tgtEl>
                                        <p:attrNameLst>
                                          <p:attrName>ppt_x</p:attrName>
                                        </p:attrNameLst>
                                      </p:cBhvr>
                                      <p:tavLst>
                                        <p:tav tm="0">
                                          <p:val>
                                            <p:strVal val="ppt_x"/>
                                          </p:val>
                                        </p:tav>
                                        <p:tav tm="100000">
                                          <p:val>
                                            <p:strVal val="ppt_x-ppt_w/2"/>
                                          </p:val>
                                        </p:tav>
                                      </p:tavLst>
                                    </p:anim>
                                    <p:anim calcmode="lin" valueType="num">
                                      <p:cBhvr>
                                        <p:cTn id="79" dur="3000"/>
                                        <p:tgtEl>
                                          <p:spTgt spid="11"/>
                                        </p:tgtEl>
                                        <p:attrNameLst>
                                          <p:attrName>ppt_y</p:attrName>
                                        </p:attrNameLst>
                                      </p:cBhvr>
                                      <p:tavLst>
                                        <p:tav tm="0">
                                          <p:val>
                                            <p:strVal val="ppt_y"/>
                                          </p:val>
                                        </p:tav>
                                        <p:tav tm="100000">
                                          <p:val>
                                            <p:strVal val="ppt_y"/>
                                          </p:val>
                                        </p:tav>
                                      </p:tavLst>
                                    </p:anim>
                                    <p:anim calcmode="lin" valueType="num">
                                      <p:cBhvr>
                                        <p:cTn id="80" dur="3000"/>
                                        <p:tgtEl>
                                          <p:spTgt spid="11"/>
                                        </p:tgtEl>
                                        <p:attrNameLst>
                                          <p:attrName>ppt_w</p:attrName>
                                        </p:attrNameLst>
                                      </p:cBhvr>
                                      <p:tavLst>
                                        <p:tav tm="0">
                                          <p:val>
                                            <p:strVal val="ppt_w"/>
                                          </p:val>
                                        </p:tav>
                                        <p:tav tm="100000">
                                          <p:val>
                                            <p:fltVal val="0"/>
                                          </p:val>
                                        </p:tav>
                                      </p:tavLst>
                                    </p:anim>
                                    <p:anim calcmode="lin" valueType="num">
                                      <p:cBhvr>
                                        <p:cTn id="81" dur="3000"/>
                                        <p:tgtEl>
                                          <p:spTgt spid="11"/>
                                        </p:tgtEl>
                                        <p:attrNameLst>
                                          <p:attrName>ppt_h</p:attrName>
                                        </p:attrNameLst>
                                      </p:cBhvr>
                                      <p:tavLst>
                                        <p:tav tm="0">
                                          <p:val>
                                            <p:strVal val="ppt_h"/>
                                          </p:val>
                                        </p:tav>
                                        <p:tav tm="100000">
                                          <p:val>
                                            <p:strVal val="ppt_h"/>
                                          </p:val>
                                        </p:tav>
                                      </p:tavLst>
                                    </p:anim>
                                    <p:set>
                                      <p:cBhvr>
                                        <p:cTn id="82" dur="1" fill="hold">
                                          <p:stCondLst>
                                            <p:cond delay="2999"/>
                                          </p:stCondLst>
                                        </p:cTn>
                                        <p:tgtEl>
                                          <p:spTgt spid="11"/>
                                        </p:tgtEl>
                                        <p:attrNameLst>
                                          <p:attrName>style.visibility</p:attrName>
                                        </p:attrNameLst>
                                      </p:cBhvr>
                                      <p:to>
                                        <p:strVal val="hidden"/>
                                      </p:to>
                                    </p:set>
                                  </p:childTnLst>
                                </p:cTn>
                              </p:par>
                              <p:par>
                                <p:cTn id="83" presetID="17" presetClass="exit" presetSubtype="8" fill="hold" grpId="2" nodeType="withEffect">
                                  <p:stCondLst>
                                    <p:cond delay="0"/>
                                  </p:stCondLst>
                                  <p:childTnLst>
                                    <p:anim calcmode="lin" valueType="num">
                                      <p:cBhvr>
                                        <p:cTn id="84" dur="3000"/>
                                        <p:tgtEl>
                                          <p:spTgt spid="12"/>
                                        </p:tgtEl>
                                        <p:attrNameLst>
                                          <p:attrName>ppt_x</p:attrName>
                                        </p:attrNameLst>
                                      </p:cBhvr>
                                      <p:tavLst>
                                        <p:tav tm="0">
                                          <p:val>
                                            <p:strVal val="ppt_x"/>
                                          </p:val>
                                        </p:tav>
                                        <p:tav tm="100000">
                                          <p:val>
                                            <p:strVal val="ppt_x-ppt_w/2"/>
                                          </p:val>
                                        </p:tav>
                                      </p:tavLst>
                                    </p:anim>
                                    <p:anim calcmode="lin" valueType="num">
                                      <p:cBhvr>
                                        <p:cTn id="85" dur="3000"/>
                                        <p:tgtEl>
                                          <p:spTgt spid="12"/>
                                        </p:tgtEl>
                                        <p:attrNameLst>
                                          <p:attrName>ppt_y</p:attrName>
                                        </p:attrNameLst>
                                      </p:cBhvr>
                                      <p:tavLst>
                                        <p:tav tm="0">
                                          <p:val>
                                            <p:strVal val="ppt_y"/>
                                          </p:val>
                                        </p:tav>
                                        <p:tav tm="100000">
                                          <p:val>
                                            <p:strVal val="ppt_y"/>
                                          </p:val>
                                        </p:tav>
                                      </p:tavLst>
                                    </p:anim>
                                    <p:anim calcmode="lin" valueType="num">
                                      <p:cBhvr>
                                        <p:cTn id="86" dur="3000"/>
                                        <p:tgtEl>
                                          <p:spTgt spid="12"/>
                                        </p:tgtEl>
                                        <p:attrNameLst>
                                          <p:attrName>ppt_w</p:attrName>
                                        </p:attrNameLst>
                                      </p:cBhvr>
                                      <p:tavLst>
                                        <p:tav tm="0">
                                          <p:val>
                                            <p:strVal val="ppt_w"/>
                                          </p:val>
                                        </p:tav>
                                        <p:tav tm="100000">
                                          <p:val>
                                            <p:fltVal val="0"/>
                                          </p:val>
                                        </p:tav>
                                      </p:tavLst>
                                    </p:anim>
                                    <p:anim calcmode="lin" valueType="num">
                                      <p:cBhvr>
                                        <p:cTn id="87" dur="3000"/>
                                        <p:tgtEl>
                                          <p:spTgt spid="12"/>
                                        </p:tgtEl>
                                        <p:attrNameLst>
                                          <p:attrName>ppt_h</p:attrName>
                                        </p:attrNameLst>
                                      </p:cBhvr>
                                      <p:tavLst>
                                        <p:tav tm="0">
                                          <p:val>
                                            <p:strVal val="ppt_h"/>
                                          </p:val>
                                        </p:tav>
                                        <p:tav tm="100000">
                                          <p:val>
                                            <p:strVal val="ppt_h"/>
                                          </p:val>
                                        </p:tav>
                                      </p:tavLst>
                                    </p:anim>
                                    <p:set>
                                      <p:cBhvr>
                                        <p:cTn id="88" dur="1" fill="hold">
                                          <p:stCondLst>
                                            <p:cond delay="2999"/>
                                          </p:stCondLst>
                                        </p:cTn>
                                        <p:tgtEl>
                                          <p:spTgt spid="12"/>
                                        </p:tgtEl>
                                        <p:attrNameLst>
                                          <p:attrName>style.visibility</p:attrName>
                                        </p:attrNameLst>
                                      </p:cBhvr>
                                      <p:to>
                                        <p:strVal val="hidden"/>
                                      </p:to>
                                    </p:set>
                                  </p:childTnLst>
                                </p:cTn>
                              </p:par>
                              <p:par>
                                <p:cTn id="89" presetID="17" presetClass="exit" presetSubtype="2" fill="hold" grpId="2" nodeType="withEffect">
                                  <p:stCondLst>
                                    <p:cond delay="0"/>
                                  </p:stCondLst>
                                  <p:childTnLst>
                                    <p:anim calcmode="lin" valueType="num">
                                      <p:cBhvr>
                                        <p:cTn id="90" dur="3000"/>
                                        <p:tgtEl>
                                          <p:spTgt spid="5"/>
                                        </p:tgtEl>
                                        <p:attrNameLst>
                                          <p:attrName>ppt_x</p:attrName>
                                        </p:attrNameLst>
                                      </p:cBhvr>
                                      <p:tavLst>
                                        <p:tav tm="0">
                                          <p:val>
                                            <p:strVal val="ppt_x"/>
                                          </p:val>
                                        </p:tav>
                                        <p:tav tm="100000">
                                          <p:val>
                                            <p:strVal val="ppt_x+ppt_w/2"/>
                                          </p:val>
                                        </p:tav>
                                      </p:tavLst>
                                    </p:anim>
                                    <p:anim calcmode="lin" valueType="num">
                                      <p:cBhvr>
                                        <p:cTn id="91" dur="3000"/>
                                        <p:tgtEl>
                                          <p:spTgt spid="5"/>
                                        </p:tgtEl>
                                        <p:attrNameLst>
                                          <p:attrName>ppt_y</p:attrName>
                                        </p:attrNameLst>
                                      </p:cBhvr>
                                      <p:tavLst>
                                        <p:tav tm="0">
                                          <p:val>
                                            <p:strVal val="ppt_y"/>
                                          </p:val>
                                        </p:tav>
                                        <p:tav tm="100000">
                                          <p:val>
                                            <p:strVal val="ppt_y"/>
                                          </p:val>
                                        </p:tav>
                                      </p:tavLst>
                                    </p:anim>
                                    <p:anim calcmode="lin" valueType="num">
                                      <p:cBhvr>
                                        <p:cTn id="92" dur="3000"/>
                                        <p:tgtEl>
                                          <p:spTgt spid="5"/>
                                        </p:tgtEl>
                                        <p:attrNameLst>
                                          <p:attrName>ppt_w</p:attrName>
                                        </p:attrNameLst>
                                      </p:cBhvr>
                                      <p:tavLst>
                                        <p:tav tm="0">
                                          <p:val>
                                            <p:strVal val="ppt_w"/>
                                          </p:val>
                                        </p:tav>
                                        <p:tav tm="100000">
                                          <p:val>
                                            <p:fltVal val="0"/>
                                          </p:val>
                                        </p:tav>
                                      </p:tavLst>
                                    </p:anim>
                                    <p:anim calcmode="lin" valueType="num">
                                      <p:cBhvr>
                                        <p:cTn id="93" dur="3000"/>
                                        <p:tgtEl>
                                          <p:spTgt spid="5"/>
                                        </p:tgtEl>
                                        <p:attrNameLst>
                                          <p:attrName>ppt_h</p:attrName>
                                        </p:attrNameLst>
                                      </p:cBhvr>
                                      <p:tavLst>
                                        <p:tav tm="0">
                                          <p:val>
                                            <p:strVal val="ppt_h"/>
                                          </p:val>
                                        </p:tav>
                                        <p:tav tm="100000">
                                          <p:val>
                                            <p:strVal val="ppt_h"/>
                                          </p:val>
                                        </p:tav>
                                      </p:tavLst>
                                    </p:anim>
                                    <p:set>
                                      <p:cBhvr>
                                        <p:cTn id="94" dur="1" fill="hold">
                                          <p:stCondLst>
                                            <p:cond delay="2999"/>
                                          </p:stCondLst>
                                        </p:cTn>
                                        <p:tgtEl>
                                          <p:spTgt spid="5"/>
                                        </p:tgtEl>
                                        <p:attrNameLst>
                                          <p:attrName>style.visibility</p:attrName>
                                        </p:attrNameLst>
                                      </p:cBhvr>
                                      <p:to>
                                        <p:strVal val="hidden"/>
                                      </p:to>
                                    </p:set>
                                  </p:childTnLst>
                                </p:cTn>
                              </p:par>
                              <p:par>
                                <p:cTn id="95" presetID="17" presetClass="exit" presetSubtype="2" fill="hold" grpId="2" nodeType="withEffect">
                                  <p:stCondLst>
                                    <p:cond delay="0"/>
                                  </p:stCondLst>
                                  <p:childTnLst>
                                    <p:anim calcmode="lin" valueType="num">
                                      <p:cBhvr>
                                        <p:cTn id="96" dur="3000"/>
                                        <p:tgtEl>
                                          <p:spTgt spid="7"/>
                                        </p:tgtEl>
                                        <p:attrNameLst>
                                          <p:attrName>ppt_x</p:attrName>
                                        </p:attrNameLst>
                                      </p:cBhvr>
                                      <p:tavLst>
                                        <p:tav tm="0">
                                          <p:val>
                                            <p:strVal val="ppt_x"/>
                                          </p:val>
                                        </p:tav>
                                        <p:tav tm="100000">
                                          <p:val>
                                            <p:strVal val="ppt_x+ppt_w/2"/>
                                          </p:val>
                                        </p:tav>
                                      </p:tavLst>
                                    </p:anim>
                                    <p:anim calcmode="lin" valueType="num">
                                      <p:cBhvr>
                                        <p:cTn id="97" dur="3000"/>
                                        <p:tgtEl>
                                          <p:spTgt spid="7"/>
                                        </p:tgtEl>
                                        <p:attrNameLst>
                                          <p:attrName>ppt_y</p:attrName>
                                        </p:attrNameLst>
                                      </p:cBhvr>
                                      <p:tavLst>
                                        <p:tav tm="0">
                                          <p:val>
                                            <p:strVal val="ppt_y"/>
                                          </p:val>
                                        </p:tav>
                                        <p:tav tm="100000">
                                          <p:val>
                                            <p:strVal val="ppt_y"/>
                                          </p:val>
                                        </p:tav>
                                      </p:tavLst>
                                    </p:anim>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strVal val="ppt_h"/>
                                          </p:val>
                                        </p:tav>
                                      </p:tavLst>
                                    </p:anim>
                                    <p:set>
                                      <p:cBhvr>
                                        <p:cTn id="100" dur="1" fill="hold">
                                          <p:stCondLst>
                                            <p:cond delay="2999"/>
                                          </p:stCondLst>
                                        </p:cTn>
                                        <p:tgtEl>
                                          <p:spTgt spid="7"/>
                                        </p:tgtEl>
                                        <p:attrNameLst>
                                          <p:attrName>style.visibility</p:attrName>
                                        </p:attrNameLst>
                                      </p:cBhvr>
                                      <p:to>
                                        <p:strVal val="hidden"/>
                                      </p:to>
                                    </p:set>
                                  </p:childTnLst>
                                </p:cTn>
                              </p:par>
                              <p:par>
                                <p:cTn id="101" presetID="17" presetClass="exit" presetSubtype="2" fill="hold" grpId="2" nodeType="withEffect">
                                  <p:stCondLst>
                                    <p:cond delay="0"/>
                                  </p:stCondLst>
                                  <p:childTnLst>
                                    <p:anim calcmode="lin" valueType="num">
                                      <p:cBhvr>
                                        <p:cTn id="102" dur="3000"/>
                                        <p:tgtEl>
                                          <p:spTgt spid="8"/>
                                        </p:tgtEl>
                                        <p:attrNameLst>
                                          <p:attrName>ppt_x</p:attrName>
                                        </p:attrNameLst>
                                      </p:cBhvr>
                                      <p:tavLst>
                                        <p:tav tm="0">
                                          <p:val>
                                            <p:strVal val="ppt_x"/>
                                          </p:val>
                                        </p:tav>
                                        <p:tav tm="100000">
                                          <p:val>
                                            <p:strVal val="ppt_x+ppt_w/2"/>
                                          </p:val>
                                        </p:tav>
                                      </p:tavLst>
                                    </p:anim>
                                    <p:anim calcmode="lin" valueType="num">
                                      <p:cBhvr>
                                        <p:cTn id="103" dur="3000"/>
                                        <p:tgtEl>
                                          <p:spTgt spid="8"/>
                                        </p:tgtEl>
                                        <p:attrNameLst>
                                          <p:attrName>ppt_y</p:attrName>
                                        </p:attrNameLst>
                                      </p:cBhvr>
                                      <p:tavLst>
                                        <p:tav tm="0">
                                          <p:val>
                                            <p:strVal val="ppt_y"/>
                                          </p:val>
                                        </p:tav>
                                        <p:tav tm="100000">
                                          <p:val>
                                            <p:strVal val="ppt_y"/>
                                          </p:val>
                                        </p:tav>
                                      </p:tavLst>
                                    </p:anim>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strVal val="ppt_h"/>
                                          </p:val>
                                        </p:tav>
                                      </p:tavLst>
                                    </p:anim>
                                    <p:set>
                                      <p:cBhvr>
                                        <p:cTn id="106" dur="1" fill="hold">
                                          <p:stCondLst>
                                            <p:cond delay="2999"/>
                                          </p:stCondLst>
                                        </p:cTn>
                                        <p:tgtEl>
                                          <p:spTgt spid="8"/>
                                        </p:tgtEl>
                                        <p:attrNameLst>
                                          <p:attrName>style.visibility</p:attrName>
                                        </p:attrNameLst>
                                      </p:cBhvr>
                                      <p:to>
                                        <p:strVal val="hidden"/>
                                      </p:to>
                                    </p:set>
                                  </p:childTnLst>
                                </p:cTn>
                              </p:par>
                              <p:par>
                                <p:cTn id="107" presetID="17" presetClass="exit" presetSubtype="2" fill="hold" grpId="2" nodeType="withEffect">
                                  <p:stCondLst>
                                    <p:cond delay="0"/>
                                  </p:stCondLst>
                                  <p:childTnLst>
                                    <p:anim calcmode="lin" valueType="num">
                                      <p:cBhvr>
                                        <p:cTn id="108" dur="3000"/>
                                        <p:tgtEl>
                                          <p:spTgt spid="9"/>
                                        </p:tgtEl>
                                        <p:attrNameLst>
                                          <p:attrName>ppt_x</p:attrName>
                                        </p:attrNameLst>
                                      </p:cBhvr>
                                      <p:tavLst>
                                        <p:tav tm="0">
                                          <p:val>
                                            <p:strVal val="ppt_x"/>
                                          </p:val>
                                        </p:tav>
                                        <p:tav tm="100000">
                                          <p:val>
                                            <p:strVal val="ppt_x+ppt_w/2"/>
                                          </p:val>
                                        </p:tav>
                                      </p:tavLst>
                                    </p:anim>
                                    <p:anim calcmode="lin" valueType="num">
                                      <p:cBhvr>
                                        <p:cTn id="109" dur="3000"/>
                                        <p:tgtEl>
                                          <p:spTgt spid="9"/>
                                        </p:tgtEl>
                                        <p:attrNameLst>
                                          <p:attrName>ppt_y</p:attrName>
                                        </p:attrNameLst>
                                      </p:cBhvr>
                                      <p:tavLst>
                                        <p:tav tm="0">
                                          <p:val>
                                            <p:strVal val="ppt_y"/>
                                          </p:val>
                                        </p:tav>
                                        <p:tav tm="100000">
                                          <p:val>
                                            <p:strVal val="ppt_y"/>
                                          </p:val>
                                        </p:tav>
                                      </p:tavLst>
                                    </p:anim>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strVal val="ppt_h"/>
                                          </p:val>
                                        </p:tav>
                                      </p:tavLst>
                                    </p:anim>
                                    <p:set>
                                      <p:cBhvr>
                                        <p:cTn id="112" dur="1" fill="hold">
                                          <p:stCondLst>
                                            <p:cond delay="2999"/>
                                          </p:stCondLst>
                                        </p:cTn>
                                        <p:tgtEl>
                                          <p:spTgt spid="9"/>
                                        </p:tgtEl>
                                        <p:attrNameLst>
                                          <p:attrName>style.visibility</p:attrName>
                                        </p:attrNameLst>
                                      </p:cBhvr>
                                      <p:to>
                                        <p:strVal val="hidden"/>
                                      </p:to>
                                    </p:set>
                                  </p:childTnLst>
                                </p:cTn>
                              </p:par>
                              <p:par>
                                <p:cTn id="113" presetID="17" presetClass="entr" presetSubtype="10" fill="hold" nodeType="withEffect">
                                  <p:stCondLst>
                                    <p:cond delay="0"/>
                                  </p:stCondLst>
                                  <p:childTnLst>
                                    <p:set>
                                      <p:cBhvr>
                                        <p:cTn id="114" dur="1" fill="hold">
                                          <p:stCondLst>
                                            <p:cond delay="0"/>
                                          </p:stCondLst>
                                        </p:cTn>
                                        <p:tgtEl>
                                          <p:spTgt spid="3"/>
                                        </p:tgtEl>
                                        <p:attrNameLst>
                                          <p:attrName>style.visibility</p:attrName>
                                        </p:attrNameLst>
                                      </p:cBhvr>
                                      <p:to>
                                        <p:strVal val="visible"/>
                                      </p:to>
                                    </p:set>
                                    <p:anim calcmode="lin" valueType="num">
                                      <p:cBhvr>
                                        <p:cTn id="115" dur="3000" fill="hold"/>
                                        <p:tgtEl>
                                          <p:spTgt spid="3"/>
                                        </p:tgtEl>
                                        <p:attrNameLst>
                                          <p:attrName>ppt_w</p:attrName>
                                        </p:attrNameLst>
                                      </p:cBhvr>
                                      <p:tavLst>
                                        <p:tav tm="0">
                                          <p:val>
                                            <p:fltVal val="0"/>
                                          </p:val>
                                        </p:tav>
                                        <p:tav tm="100000">
                                          <p:val>
                                            <p:strVal val="#ppt_w"/>
                                          </p:val>
                                        </p:tav>
                                      </p:tavLst>
                                    </p:anim>
                                    <p:anim calcmode="lin" valueType="num">
                                      <p:cBhvr>
                                        <p:cTn id="116" dur="3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p:spPr>
        <p:txBody>
          <a:bodyPr/>
          <a:lstStyle/>
          <a:p>
            <a:endParaRPr lang="es-ES" dirty="0"/>
          </a:p>
        </p:txBody>
      </p:sp>
      <p:pic>
        <p:nvPicPr>
          <p:cNvPr id="3" name="2 Imagen" descr="7e60fad187359d9c6187bb19eb249aa1.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0" y="0"/>
            <a:ext cx="1142976" cy="1142984"/>
          </a:xfrm>
          <a:prstGeom prst="donut">
            <a:avLst>
              <a:gd name="adj" fmla="val 17007"/>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8001024" y="0"/>
            <a:ext cx="1142976" cy="1142984"/>
          </a:xfrm>
          <a:prstGeom prst="donut">
            <a:avLst>
              <a:gd name="adj" fmla="val 17157"/>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3175">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571472" y="1142984"/>
            <a:ext cx="1143008" cy="1142984"/>
          </a:xfrm>
          <a:prstGeom prst="donut">
            <a:avLst>
              <a:gd name="adj" fmla="val 17157"/>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7358082" y="1142984"/>
            <a:ext cx="1143008" cy="1143008"/>
          </a:xfrm>
          <a:prstGeom prst="donut">
            <a:avLst>
              <a:gd name="adj" fmla="val 18686"/>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214414" y="2285992"/>
            <a:ext cx="1214446" cy="1214422"/>
          </a:xfrm>
          <a:prstGeom prst="donut">
            <a:avLst>
              <a:gd name="adj" fmla="val 17329"/>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6715140" y="2285992"/>
            <a:ext cx="1143008" cy="1143008"/>
          </a:xfrm>
          <a:prstGeom prst="donut">
            <a:avLst>
              <a:gd name="adj" fmla="val 20691"/>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000232" y="3500438"/>
            <a:ext cx="1214446" cy="1214422"/>
          </a:xfrm>
          <a:prstGeom prst="donut">
            <a:avLst>
              <a:gd name="adj" fmla="val 16079"/>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5500694" y="4572008"/>
            <a:ext cx="1143008" cy="1143008"/>
          </a:xfrm>
          <a:prstGeom prst="donut">
            <a:avLst>
              <a:gd name="adj" fmla="val 15588"/>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714612" y="4643446"/>
            <a:ext cx="1143008" cy="1142984"/>
          </a:xfrm>
          <a:prstGeom prst="donut">
            <a:avLst>
              <a:gd name="adj" fmla="val 16981"/>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6072198" y="3429000"/>
            <a:ext cx="1143008" cy="1143008"/>
          </a:xfrm>
          <a:prstGeom prst="donut">
            <a:avLst>
              <a:gd name="adj" fmla="val 15427"/>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500430" y="5786454"/>
            <a:ext cx="1071570" cy="1071546"/>
          </a:xfrm>
          <a:prstGeom prst="donut">
            <a:avLst>
              <a:gd name="adj" fmla="val 18550"/>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857752" y="5786454"/>
            <a:ext cx="1071570" cy="1071546"/>
          </a:xfrm>
          <a:prstGeom prst="donut">
            <a:avLst>
              <a:gd name="adj" fmla="val 18550"/>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1+#ppt_w/2"/>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1+#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1+#ppt_w/2"/>
                                          </p:val>
                                        </p:tav>
                                        <p:tav tm="100000">
                                          <p:val>
                                            <p:strVal val="#ppt_x"/>
                                          </p:val>
                                        </p:tav>
                                      </p:tavLst>
                                    </p:anim>
                                    <p:anim calcmode="lin" valueType="num">
                                      <p:cBhvr additive="base">
                                        <p:cTn id="43" dur="3000" fill="hold"/>
                                        <p:tgtEl>
                                          <p:spTgt spid="10"/>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1+#ppt_w/2"/>
                                          </p:val>
                                        </p:tav>
                                        <p:tav tm="100000">
                                          <p:val>
                                            <p:strVal val="#ppt_x"/>
                                          </p:val>
                                        </p:tav>
                                      </p:tavLst>
                                    </p:anim>
                                    <p:anim calcmode="lin" valueType="num">
                                      <p:cBhvr additive="base">
                                        <p:cTn id="47" dur="3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1+#ppt_w/2"/>
                                          </p:val>
                                        </p:tav>
                                        <p:tav tm="100000">
                                          <p:val>
                                            <p:strVal val="#ppt_x"/>
                                          </p:val>
                                        </p:tav>
                                      </p:tavLst>
                                    </p:anim>
                                    <p:anim calcmode="lin" valueType="num">
                                      <p:cBhvr additive="base">
                                        <p:cTn id="51" dur="3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6"/>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0"/>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2"/>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4"/>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6"/>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5"/>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7"/>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1"/>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3"/>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5"/>
                                        </p:tgtEl>
                                        <p:attrNameLst>
                                          <p:attrName>r</p:attrName>
                                        </p:attrNameLst>
                                      </p:cBhvr>
                                    </p:animRot>
                                  </p:childTnLst>
                                </p:cTn>
                              </p:par>
                            </p:childTnLst>
                          </p:cTn>
                        </p:par>
                        <p:par>
                          <p:cTn id="80" fill="hold">
                            <p:stCondLst>
                              <p:cond delay="3000"/>
                            </p:stCondLst>
                            <p:childTnLst>
                              <p:par>
                                <p:cTn id="81" presetID="2" presetClass="exit" presetSubtype="6" fill="hold" grpId="2"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1+ppt_w/2"/>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6" fill="hold" grpId="2"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1+ppt_w/2"/>
                                          </p:val>
                                        </p:tav>
                                      </p:tavLst>
                                    </p:anim>
                                    <p:anim calcmode="lin" valueType="num">
                                      <p:cBhvr additive="base">
                                        <p:cTn id="87" dur="3000"/>
                                        <p:tgtEl>
                                          <p:spTgt spid="7"/>
                                        </p:tgtEl>
                                        <p:attrNameLst>
                                          <p:attrName>ppt_y</p:attrName>
                                        </p:attrNameLst>
                                      </p:cBhvr>
                                      <p:tavLst>
                                        <p:tav tm="0">
                                          <p:val>
                                            <p:strVal val="ppt_y"/>
                                          </p:val>
                                        </p:tav>
                                        <p:tav tm="100000">
                                          <p:val>
                                            <p:strVal val="1+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1+ppt_w/2"/>
                                          </p:val>
                                        </p:tav>
                                      </p:tavLst>
                                    </p:anim>
                                    <p:anim calcmode="lin" valueType="num">
                                      <p:cBhvr additive="base">
                                        <p:cTn id="91" dur="3000"/>
                                        <p:tgtEl>
                                          <p:spTgt spid="9"/>
                                        </p:tgtEl>
                                        <p:attrNameLst>
                                          <p:attrName>ppt_y</p:attrName>
                                        </p:attrNameLst>
                                      </p:cBhvr>
                                      <p:tavLst>
                                        <p:tav tm="0">
                                          <p:val>
                                            <p:strVal val="ppt_y"/>
                                          </p:val>
                                        </p:tav>
                                        <p:tav tm="100000">
                                          <p:val>
                                            <p:strVal val="1+ppt_h/2"/>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1+ppt_w/2"/>
                                          </p:val>
                                        </p:tav>
                                      </p:tavLst>
                                    </p:anim>
                                    <p:anim calcmode="lin" valueType="num">
                                      <p:cBhvr additive="base">
                                        <p:cTn id="95" dur="3000"/>
                                        <p:tgtEl>
                                          <p:spTgt spid="11"/>
                                        </p:tgtEl>
                                        <p:attrNameLst>
                                          <p:attrName>ppt_y</p:attrName>
                                        </p:attrNameLst>
                                      </p:cBhvr>
                                      <p:tavLst>
                                        <p:tav tm="0">
                                          <p:val>
                                            <p:strVal val="ppt_y"/>
                                          </p:val>
                                        </p:tav>
                                        <p:tav tm="100000">
                                          <p:val>
                                            <p:strVal val="1+ppt_h/2"/>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13"/>
                                        </p:tgtEl>
                                        <p:attrNameLst>
                                          <p:attrName>ppt_x</p:attrName>
                                        </p:attrNameLst>
                                      </p:cBhvr>
                                      <p:tavLst>
                                        <p:tav tm="0">
                                          <p:val>
                                            <p:strVal val="ppt_x"/>
                                          </p:val>
                                        </p:tav>
                                        <p:tav tm="100000">
                                          <p:val>
                                            <p:strVal val="1+ppt_w/2"/>
                                          </p:val>
                                        </p:tav>
                                      </p:tavLst>
                                    </p:anim>
                                    <p:anim calcmode="lin" valueType="num">
                                      <p:cBhvr additive="base">
                                        <p:cTn id="99" dur="3000"/>
                                        <p:tgtEl>
                                          <p:spTgt spid="13"/>
                                        </p:tgtEl>
                                        <p:attrNameLst>
                                          <p:attrName>ppt_y</p:attrName>
                                        </p:attrNameLst>
                                      </p:cBhvr>
                                      <p:tavLst>
                                        <p:tav tm="0">
                                          <p:val>
                                            <p:strVal val="ppt_y"/>
                                          </p:val>
                                        </p:tav>
                                        <p:tav tm="100000">
                                          <p:val>
                                            <p:strVal val="1+ppt_h/2"/>
                                          </p:val>
                                        </p:tav>
                                      </p:tavLst>
                                    </p:anim>
                                    <p:set>
                                      <p:cBhvr>
                                        <p:cTn id="100" dur="1" fill="hold">
                                          <p:stCondLst>
                                            <p:cond delay="2999"/>
                                          </p:stCondLst>
                                        </p:cTn>
                                        <p:tgtEl>
                                          <p:spTgt spid="13"/>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1+ppt_w/2"/>
                                          </p:val>
                                        </p:tav>
                                      </p:tavLst>
                                    </p:anim>
                                    <p:anim calcmode="lin" valueType="num">
                                      <p:cBhvr additive="base">
                                        <p:cTn id="103" dur="3000"/>
                                        <p:tgtEl>
                                          <p:spTgt spid="15"/>
                                        </p:tgtEl>
                                        <p:attrNameLst>
                                          <p:attrName>ppt_y</p:attrName>
                                        </p:attrNameLst>
                                      </p:cBhvr>
                                      <p:tavLst>
                                        <p:tav tm="0">
                                          <p:val>
                                            <p:strVal val="ppt_y"/>
                                          </p:val>
                                        </p:tav>
                                        <p:tav tm="100000">
                                          <p:val>
                                            <p:strVal val="1+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0-ppt_w/2"/>
                                          </p:val>
                                        </p:tav>
                                      </p:tavLst>
                                    </p:anim>
                                    <p:anim calcmode="lin" valueType="num">
                                      <p:cBhvr additive="base">
                                        <p:cTn id="107" dur="3000"/>
                                        <p:tgtEl>
                                          <p:spTgt spid="6"/>
                                        </p:tgtEl>
                                        <p:attrNameLst>
                                          <p:attrName>ppt_y</p:attrName>
                                        </p:attrNameLst>
                                      </p:cBhvr>
                                      <p:tavLst>
                                        <p:tav tm="0">
                                          <p:val>
                                            <p:strVal val="ppt_y"/>
                                          </p:val>
                                        </p:tav>
                                        <p:tav tm="100000">
                                          <p:val>
                                            <p:strVal val="1+ppt_h/2"/>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0-ppt_w/2"/>
                                          </p:val>
                                        </p:tav>
                                      </p:tavLst>
                                    </p:anim>
                                    <p:anim calcmode="lin" valueType="num">
                                      <p:cBhvr additive="base">
                                        <p:cTn id="111" dur="3000"/>
                                        <p:tgtEl>
                                          <p:spTgt spid="8"/>
                                        </p:tgtEl>
                                        <p:attrNameLst>
                                          <p:attrName>ppt_y</p:attrName>
                                        </p:attrNameLst>
                                      </p:cBhvr>
                                      <p:tavLst>
                                        <p:tav tm="0">
                                          <p:val>
                                            <p:strVal val="ppt_y"/>
                                          </p:val>
                                        </p:tav>
                                        <p:tav tm="100000">
                                          <p:val>
                                            <p:strVal val="1+ppt_h/2"/>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0-ppt_w/2"/>
                                          </p:val>
                                        </p:tav>
                                      </p:tavLst>
                                    </p:anim>
                                    <p:anim calcmode="lin" valueType="num">
                                      <p:cBhvr additive="base">
                                        <p:cTn id="115" dur="3000"/>
                                        <p:tgtEl>
                                          <p:spTgt spid="10"/>
                                        </p:tgtEl>
                                        <p:attrNameLst>
                                          <p:attrName>ppt_y</p:attrName>
                                        </p:attrNameLst>
                                      </p:cBhvr>
                                      <p:tavLst>
                                        <p:tav tm="0">
                                          <p:val>
                                            <p:strVal val="ppt_y"/>
                                          </p:val>
                                        </p:tav>
                                        <p:tav tm="100000">
                                          <p:val>
                                            <p:strVal val="1+ppt_h/2"/>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12" fill="hold" grpId="2"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0-ppt_w/2"/>
                                          </p:val>
                                        </p:tav>
                                      </p:tavLst>
                                    </p:anim>
                                    <p:anim calcmode="lin" valueType="num">
                                      <p:cBhvr additive="base">
                                        <p:cTn id="119" dur="3000"/>
                                        <p:tgtEl>
                                          <p:spTgt spid="12"/>
                                        </p:tgtEl>
                                        <p:attrNameLst>
                                          <p:attrName>ppt_y</p:attrName>
                                        </p:attrNameLst>
                                      </p:cBhvr>
                                      <p:tavLst>
                                        <p:tav tm="0">
                                          <p:val>
                                            <p:strVal val="ppt_y"/>
                                          </p:val>
                                        </p:tav>
                                        <p:tav tm="100000">
                                          <p:val>
                                            <p:strVal val="1+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0-ppt_w/2"/>
                                          </p:val>
                                        </p:tav>
                                      </p:tavLst>
                                    </p:anim>
                                    <p:anim calcmode="lin" valueType="num">
                                      <p:cBhvr additive="base">
                                        <p:cTn id="123" dur="3000"/>
                                        <p:tgtEl>
                                          <p:spTgt spid="14"/>
                                        </p:tgtEl>
                                        <p:attrNameLst>
                                          <p:attrName>ppt_y</p:attrName>
                                        </p:attrNameLst>
                                      </p:cBhvr>
                                      <p:tavLst>
                                        <p:tav tm="0">
                                          <p:val>
                                            <p:strVal val="ppt_y"/>
                                          </p:val>
                                        </p:tav>
                                        <p:tav tm="100000">
                                          <p:val>
                                            <p:strVal val="1+ppt_h/2"/>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0-ppt_w/2"/>
                                          </p:val>
                                        </p:tav>
                                      </p:tavLst>
                                    </p:anim>
                                    <p:anim calcmode="lin" valueType="num">
                                      <p:cBhvr additive="base">
                                        <p:cTn id="127" dur="3000"/>
                                        <p:tgtEl>
                                          <p:spTgt spid="16"/>
                                        </p:tgtEl>
                                        <p:attrNameLst>
                                          <p:attrName>ppt_y</p:attrName>
                                        </p:attrNameLst>
                                      </p:cBhvr>
                                      <p:tavLst>
                                        <p:tav tm="0">
                                          <p:val>
                                            <p:strVal val="ppt_y"/>
                                          </p:val>
                                        </p:tav>
                                        <p:tav tm="100000">
                                          <p:val>
                                            <p:strVal val="1+ppt_h/2"/>
                                          </p:val>
                                        </p:tav>
                                      </p:tavLst>
                                    </p:anim>
                                    <p:set>
                                      <p:cBhvr>
                                        <p:cTn id="128" dur="1" fill="hold">
                                          <p:stCondLst>
                                            <p:cond delay="2999"/>
                                          </p:stCondLst>
                                        </p:cTn>
                                        <p:tgtEl>
                                          <p:spTgt spid="16"/>
                                        </p:tgtEl>
                                        <p:attrNameLst>
                                          <p:attrName>style.visibility</p:attrName>
                                        </p:attrNameLst>
                                      </p:cBhvr>
                                      <p:to>
                                        <p:strVal val="hidden"/>
                                      </p:to>
                                    </p:set>
                                  </p:childTnLst>
                                </p:cTn>
                              </p:par>
                              <p:par>
                                <p:cTn id="129" presetID="8" presetClass="emph" presetSubtype="0" fill="hold" grpId="3" nodeType="withEffect">
                                  <p:stCondLst>
                                    <p:cond delay="0"/>
                                  </p:stCondLst>
                                  <p:childTnLst>
                                    <p:animRot by="-21600000">
                                      <p:cBhvr>
                                        <p:cTn id="130" dur="3000" fill="hold"/>
                                        <p:tgtEl>
                                          <p:spTgt spid="5"/>
                                        </p:tgtEl>
                                        <p:attrNameLst>
                                          <p:attrName>r</p:attrName>
                                        </p:attrNameLst>
                                      </p:cBhvr>
                                    </p:animRot>
                                  </p:childTnLst>
                                </p:cTn>
                              </p:par>
                              <p:par>
                                <p:cTn id="131" presetID="8" presetClass="emph" presetSubtype="0" fill="hold" grpId="3" nodeType="withEffect">
                                  <p:stCondLst>
                                    <p:cond delay="0"/>
                                  </p:stCondLst>
                                  <p:childTnLst>
                                    <p:animRot by="-21600000">
                                      <p:cBhvr>
                                        <p:cTn id="132" dur="3000" fill="hold"/>
                                        <p:tgtEl>
                                          <p:spTgt spid="7"/>
                                        </p:tgtEl>
                                        <p:attrNameLst>
                                          <p:attrName>r</p:attrName>
                                        </p:attrNameLst>
                                      </p:cBhvr>
                                    </p:animRot>
                                  </p:childTnLst>
                                </p:cTn>
                              </p:par>
                              <p:par>
                                <p:cTn id="133" presetID="8" presetClass="emph" presetSubtype="0" fill="hold" grpId="3"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grpId="3" nodeType="withEffect">
                                  <p:stCondLst>
                                    <p:cond delay="0"/>
                                  </p:stCondLst>
                                  <p:childTnLst>
                                    <p:animRot by="-21600000">
                                      <p:cBhvr>
                                        <p:cTn id="136" dur="3000" fill="hold"/>
                                        <p:tgtEl>
                                          <p:spTgt spid="11"/>
                                        </p:tgtEl>
                                        <p:attrNameLst>
                                          <p:attrName>r</p:attrName>
                                        </p:attrNameLst>
                                      </p:cBhvr>
                                    </p:animRot>
                                  </p:childTnLst>
                                </p:cTn>
                              </p:par>
                              <p:par>
                                <p:cTn id="137" presetID="8" presetClass="emph" presetSubtype="0" fill="hold" grpId="3" nodeType="withEffect">
                                  <p:stCondLst>
                                    <p:cond delay="0"/>
                                  </p:stCondLst>
                                  <p:childTnLst>
                                    <p:animRot by="-21600000">
                                      <p:cBhvr>
                                        <p:cTn id="138" dur="3000" fill="hold"/>
                                        <p:tgtEl>
                                          <p:spTgt spid="13"/>
                                        </p:tgtEl>
                                        <p:attrNameLst>
                                          <p:attrName>r</p:attrName>
                                        </p:attrNameLst>
                                      </p:cBhvr>
                                    </p:animRot>
                                  </p:childTnLst>
                                </p:cTn>
                              </p:par>
                              <p:par>
                                <p:cTn id="139" presetID="8" presetClass="emph" presetSubtype="0" fill="hold" grpId="3" nodeType="withEffect">
                                  <p:stCondLst>
                                    <p:cond delay="0"/>
                                  </p:stCondLst>
                                  <p:childTnLst>
                                    <p:animRot by="-21600000">
                                      <p:cBhvr>
                                        <p:cTn id="140" dur="3000" fill="hold"/>
                                        <p:tgtEl>
                                          <p:spTgt spid="15"/>
                                        </p:tgtEl>
                                        <p:attrNameLst>
                                          <p:attrName>r</p:attrName>
                                        </p:attrNameLst>
                                      </p:cBhvr>
                                    </p:animRot>
                                  </p:childTnLst>
                                </p:cTn>
                              </p:par>
                              <p:par>
                                <p:cTn id="141" presetID="8" presetClass="emph" presetSubtype="0" fill="hold" grpId="3" nodeType="withEffect">
                                  <p:stCondLst>
                                    <p:cond delay="0"/>
                                  </p:stCondLst>
                                  <p:childTnLst>
                                    <p:animRot by="21600000">
                                      <p:cBhvr>
                                        <p:cTn id="142" dur="3000" fill="hold"/>
                                        <p:tgtEl>
                                          <p:spTgt spid="6"/>
                                        </p:tgtEl>
                                        <p:attrNameLst>
                                          <p:attrName>r</p:attrName>
                                        </p:attrNameLst>
                                      </p:cBhvr>
                                    </p:animRot>
                                  </p:childTnLst>
                                </p:cTn>
                              </p:par>
                              <p:par>
                                <p:cTn id="143" presetID="8" presetClass="emph" presetSubtype="0" fill="hold" grpId="3" nodeType="withEffect">
                                  <p:stCondLst>
                                    <p:cond delay="0"/>
                                  </p:stCondLst>
                                  <p:childTnLst>
                                    <p:animRot by="21600000">
                                      <p:cBhvr>
                                        <p:cTn id="144" dur="3000" fill="hold"/>
                                        <p:tgtEl>
                                          <p:spTgt spid="8"/>
                                        </p:tgtEl>
                                        <p:attrNameLst>
                                          <p:attrName>r</p:attrName>
                                        </p:attrNameLst>
                                      </p:cBhvr>
                                    </p:animRot>
                                  </p:childTnLst>
                                </p:cTn>
                              </p:par>
                              <p:par>
                                <p:cTn id="145" presetID="8" presetClass="emph" presetSubtype="0" fill="hold" grpId="3" nodeType="withEffect">
                                  <p:stCondLst>
                                    <p:cond delay="0"/>
                                  </p:stCondLst>
                                  <p:childTnLst>
                                    <p:animRot by="21600000">
                                      <p:cBhvr>
                                        <p:cTn id="146" dur="3000" fill="hold"/>
                                        <p:tgtEl>
                                          <p:spTgt spid="10"/>
                                        </p:tgtEl>
                                        <p:attrNameLst>
                                          <p:attrName>r</p:attrName>
                                        </p:attrNameLst>
                                      </p:cBhvr>
                                    </p:animRot>
                                  </p:childTnLst>
                                </p:cTn>
                              </p:par>
                              <p:par>
                                <p:cTn id="147" presetID="8" presetClass="emph" presetSubtype="0" fill="hold" grpId="3" nodeType="withEffect">
                                  <p:stCondLst>
                                    <p:cond delay="0"/>
                                  </p:stCondLst>
                                  <p:childTnLst>
                                    <p:animRot by="21600000">
                                      <p:cBhvr>
                                        <p:cTn id="148" dur="3000" fill="hold"/>
                                        <p:tgtEl>
                                          <p:spTgt spid="12"/>
                                        </p:tgtEl>
                                        <p:attrNameLst>
                                          <p:attrName>r</p:attrName>
                                        </p:attrNameLst>
                                      </p:cBhvr>
                                    </p:animRot>
                                  </p:childTnLst>
                                </p:cTn>
                              </p:par>
                              <p:par>
                                <p:cTn id="149" presetID="8" presetClass="emph" presetSubtype="0" fill="hold" grpId="3" nodeType="withEffect">
                                  <p:stCondLst>
                                    <p:cond delay="0"/>
                                  </p:stCondLst>
                                  <p:childTnLst>
                                    <p:animRot by="21600000">
                                      <p:cBhvr>
                                        <p:cTn id="150" dur="3000" fill="hold"/>
                                        <p:tgtEl>
                                          <p:spTgt spid="14"/>
                                        </p:tgtEl>
                                        <p:attrNameLst>
                                          <p:attrName>r</p:attrName>
                                        </p:attrNameLst>
                                      </p:cBhvr>
                                    </p:animRot>
                                  </p:childTnLst>
                                </p:cTn>
                              </p:par>
                              <p:par>
                                <p:cTn id="151" presetID="8" presetClass="emph" presetSubtype="0" fill="hold" grpId="3" nodeType="withEffect">
                                  <p:stCondLst>
                                    <p:cond delay="0"/>
                                  </p:stCondLst>
                                  <p:childTnLst>
                                    <p:animRot by="21600000">
                                      <p:cBhvr>
                                        <p:cTn id="152" dur="3000" fill="hold"/>
                                        <p:tgtEl>
                                          <p:spTgt spid="16"/>
                                        </p:tgtEl>
                                        <p:attrNameLst>
                                          <p:attrName>r</p:attrName>
                                        </p:attrNameLst>
                                      </p:cBhvr>
                                    </p:animRot>
                                  </p:childTnLst>
                                </p:cTn>
                              </p:par>
                              <p:par>
                                <p:cTn id="153" presetID="2" presetClass="entr" presetSubtype="1" fill="hold" nodeType="withEffect">
                                  <p:stCondLst>
                                    <p:cond delay="0"/>
                                  </p:stCondLst>
                                  <p:childTnLst>
                                    <p:set>
                                      <p:cBhvr>
                                        <p:cTn id="154" dur="1" fill="hold">
                                          <p:stCondLst>
                                            <p:cond delay="0"/>
                                          </p:stCondLst>
                                        </p:cTn>
                                        <p:tgtEl>
                                          <p:spTgt spid="3"/>
                                        </p:tgtEl>
                                        <p:attrNameLst>
                                          <p:attrName>style.visibility</p:attrName>
                                        </p:attrNameLst>
                                      </p:cBhvr>
                                      <p:to>
                                        <p:strVal val="visible"/>
                                      </p:to>
                                    </p:set>
                                    <p:anim calcmode="lin" valueType="num">
                                      <p:cBhvr additive="base">
                                        <p:cTn id="155" dur="3000" fill="hold"/>
                                        <p:tgtEl>
                                          <p:spTgt spid="3"/>
                                        </p:tgtEl>
                                        <p:attrNameLst>
                                          <p:attrName>ppt_x</p:attrName>
                                        </p:attrNameLst>
                                      </p:cBhvr>
                                      <p:tavLst>
                                        <p:tav tm="0">
                                          <p:val>
                                            <p:strVal val="#ppt_x"/>
                                          </p:val>
                                        </p:tav>
                                        <p:tav tm="100000">
                                          <p:val>
                                            <p:strVal val="#ppt_x"/>
                                          </p:val>
                                        </p:tav>
                                      </p:tavLst>
                                    </p:anim>
                                    <p:anim calcmode="lin" valueType="num">
                                      <p:cBhvr additive="base">
                                        <p:cTn id="156" dur="3000" fill="hold"/>
                                        <p:tgtEl>
                                          <p:spTgt spid="3"/>
                                        </p:tgtEl>
                                        <p:attrNameLst>
                                          <p:attrName>ppt_y</p:attrName>
                                        </p:attrNameLst>
                                      </p:cBhvr>
                                      <p:tavLst>
                                        <p:tav tm="0">
                                          <p:val>
                                            <p:strVal val="0-#ppt_h/2"/>
                                          </p:val>
                                        </p:tav>
                                        <p:tav tm="100000">
                                          <p:val>
                                            <p:strVal val="#ppt_y"/>
                                          </p:val>
                                        </p:tav>
                                      </p:tavLst>
                                    </p:anim>
                                  </p:childTnLst>
                                </p:cTn>
                              </p:par>
                              <p:par>
                                <p:cTn id="157" presetID="16" presetClass="entr" presetSubtype="37" fill="hold" nodeType="withEffect">
                                  <p:stCondLst>
                                    <p:cond delay="0"/>
                                  </p:stCondLst>
                                  <p:childTnLst>
                                    <p:set>
                                      <p:cBhvr>
                                        <p:cTn id="158" dur="1" fill="hold">
                                          <p:stCondLst>
                                            <p:cond delay="0"/>
                                          </p:stCondLst>
                                        </p:cTn>
                                        <p:tgtEl>
                                          <p:spTgt spid="3"/>
                                        </p:tgtEl>
                                        <p:attrNameLst>
                                          <p:attrName>style.visibility</p:attrName>
                                        </p:attrNameLst>
                                      </p:cBhvr>
                                      <p:to>
                                        <p:strVal val="visible"/>
                                      </p:to>
                                    </p:set>
                                    <p:animEffect transition="in" filter="barn(outVertical)">
                                      <p:cBhvr>
                                        <p:cTn id="159"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p:spPr>
        <p:txBody>
          <a:bodyPr/>
          <a:lstStyle/>
          <a:p>
            <a:endParaRPr lang="es-ES" dirty="0"/>
          </a:p>
        </p:txBody>
      </p:sp>
      <p:pic>
        <p:nvPicPr>
          <p:cNvPr id="3" name="2 Imagen" descr="7f7912f6a7e356cd761a946f21ab8359.jpg"/>
          <p:cNvPicPr>
            <a:picLocks noChangeAspect="1"/>
          </p:cNvPicPr>
          <p:nvPr/>
        </p:nvPicPr>
        <p:blipFill>
          <a:blip r:embed="rId2"/>
          <a:stretch>
            <a:fillRect/>
          </a:stretch>
        </p:blipFill>
        <p:spPr>
          <a:xfrm>
            <a:off x="-17859" y="0"/>
            <a:ext cx="9161859" cy="6858000"/>
          </a:xfrm>
          <a:prstGeom prst="rect">
            <a:avLst/>
          </a:prstGeom>
        </p:spPr>
      </p:pic>
      <p:sp>
        <p:nvSpPr>
          <p:cNvPr id="4" name="3 Onda"/>
          <p:cNvSpPr/>
          <p:nvPr/>
        </p:nvSpPr>
        <p:spPr>
          <a:xfrm rot="5400000">
            <a:off x="4286260" y="285740"/>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5400000" flipV="1">
            <a:off x="3500442" y="285740"/>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4286260" y="1643038"/>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flipV="1">
            <a:off x="3500442" y="1643038"/>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4286260" y="3000384"/>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flipV="1">
            <a:off x="3500442" y="3000384"/>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4250529" y="4393413"/>
            <a:ext cx="1428760"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flipV="1">
            <a:off x="3464711" y="4393413"/>
            <a:ext cx="1428760"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a:off x="4286260" y="5786442"/>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5400000" flipV="1">
            <a:off x="3500442" y="5786442"/>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5400000" flipV="1">
            <a:off x="2857500" y="285740"/>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5400000" flipV="1">
            <a:off x="2857500" y="1643038"/>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5400000" flipV="1">
            <a:off x="2857500" y="3000384"/>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5400000" flipV="1">
            <a:off x="2821769" y="4393413"/>
            <a:ext cx="1428760"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5400000" flipV="1">
            <a:off x="2857500" y="5786442"/>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5400000">
            <a:off x="4929202" y="285740"/>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5400000">
            <a:off x="4929202" y="1643038"/>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5400000">
            <a:off x="4929202" y="3000384"/>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5400000">
            <a:off x="4893471" y="4393413"/>
            <a:ext cx="1428760"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5400000">
            <a:off x="4929202" y="5786442"/>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5000" fill="hold"/>
                                        <p:tgtEl>
                                          <p:spTgt spid="4"/>
                                        </p:tgtEl>
                                        <p:attrNameLst>
                                          <p:attrName>ppt_x</p:attrName>
                                        </p:attrNameLst>
                                      </p:cBhvr>
                                      <p:tavLst>
                                        <p:tav tm="0">
                                          <p:val>
                                            <p:strVal val="#ppt_x"/>
                                          </p:val>
                                        </p:tav>
                                        <p:tav tm="100000">
                                          <p:val>
                                            <p:strVal val="#ppt_x"/>
                                          </p:val>
                                        </p:tav>
                                      </p:tavLst>
                                    </p:anim>
                                    <p:anim calcmode="lin" valueType="num">
                                      <p:cBhvr additive="base">
                                        <p:cTn id="11" dur="5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0" fill="hold"/>
                                        <p:tgtEl>
                                          <p:spTgt spid="5"/>
                                        </p:tgtEl>
                                        <p:attrNameLst>
                                          <p:attrName>ppt_x</p:attrName>
                                        </p:attrNameLst>
                                      </p:cBhvr>
                                      <p:tavLst>
                                        <p:tav tm="0">
                                          <p:val>
                                            <p:strVal val="#ppt_x"/>
                                          </p:val>
                                        </p:tav>
                                        <p:tav tm="100000">
                                          <p:val>
                                            <p:strVal val="#ppt_x"/>
                                          </p:val>
                                        </p:tav>
                                      </p:tavLst>
                                    </p:anim>
                                    <p:anim calcmode="lin" valueType="num">
                                      <p:cBhvr additive="base">
                                        <p:cTn id="15" dur="5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0" fill="hold"/>
                                        <p:tgtEl>
                                          <p:spTgt spid="6"/>
                                        </p:tgtEl>
                                        <p:attrNameLst>
                                          <p:attrName>ppt_x</p:attrName>
                                        </p:attrNameLst>
                                      </p:cBhvr>
                                      <p:tavLst>
                                        <p:tav tm="0">
                                          <p:val>
                                            <p:strVal val="#ppt_x"/>
                                          </p:val>
                                        </p:tav>
                                        <p:tav tm="100000">
                                          <p:val>
                                            <p:strVal val="#ppt_x"/>
                                          </p:val>
                                        </p:tav>
                                      </p:tavLst>
                                    </p:anim>
                                    <p:anim calcmode="lin" valueType="num">
                                      <p:cBhvr additive="base">
                                        <p:cTn id="19" dur="5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0" fill="hold"/>
                                        <p:tgtEl>
                                          <p:spTgt spid="7"/>
                                        </p:tgtEl>
                                        <p:attrNameLst>
                                          <p:attrName>ppt_x</p:attrName>
                                        </p:attrNameLst>
                                      </p:cBhvr>
                                      <p:tavLst>
                                        <p:tav tm="0">
                                          <p:val>
                                            <p:strVal val="#ppt_x"/>
                                          </p:val>
                                        </p:tav>
                                        <p:tav tm="100000">
                                          <p:val>
                                            <p:strVal val="#ppt_x"/>
                                          </p:val>
                                        </p:tav>
                                      </p:tavLst>
                                    </p:anim>
                                    <p:anim calcmode="lin" valueType="num">
                                      <p:cBhvr additive="base">
                                        <p:cTn id="23" dur="5000" fill="hold"/>
                                        <p:tgtEl>
                                          <p:spTgt spid="7"/>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0" fill="hold"/>
                                        <p:tgtEl>
                                          <p:spTgt spid="8"/>
                                        </p:tgtEl>
                                        <p:attrNameLst>
                                          <p:attrName>ppt_x</p:attrName>
                                        </p:attrNameLst>
                                      </p:cBhvr>
                                      <p:tavLst>
                                        <p:tav tm="0">
                                          <p:val>
                                            <p:strVal val="#ppt_x"/>
                                          </p:val>
                                        </p:tav>
                                        <p:tav tm="100000">
                                          <p:val>
                                            <p:strVal val="#ppt_x"/>
                                          </p:val>
                                        </p:tav>
                                      </p:tavLst>
                                    </p:anim>
                                    <p:anim calcmode="lin" valueType="num">
                                      <p:cBhvr additive="base">
                                        <p:cTn id="27" dur="5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0" fill="hold"/>
                                        <p:tgtEl>
                                          <p:spTgt spid="9"/>
                                        </p:tgtEl>
                                        <p:attrNameLst>
                                          <p:attrName>ppt_x</p:attrName>
                                        </p:attrNameLst>
                                      </p:cBhvr>
                                      <p:tavLst>
                                        <p:tav tm="0">
                                          <p:val>
                                            <p:strVal val="#ppt_x"/>
                                          </p:val>
                                        </p:tav>
                                        <p:tav tm="100000">
                                          <p:val>
                                            <p:strVal val="#ppt_x"/>
                                          </p:val>
                                        </p:tav>
                                      </p:tavLst>
                                    </p:anim>
                                    <p:anim calcmode="lin" valueType="num">
                                      <p:cBhvr additive="base">
                                        <p:cTn id="31" dur="5000" fill="hold"/>
                                        <p:tgtEl>
                                          <p:spTgt spid="9"/>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0" fill="hold"/>
                                        <p:tgtEl>
                                          <p:spTgt spid="10"/>
                                        </p:tgtEl>
                                        <p:attrNameLst>
                                          <p:attrName>ppt_x</p:attrName>
                                        </p:attrNameLst>
                                      </p:cBhvr>
                                      <p:tavLst>
                                        <p:tav tm="0">
                                          <p:val>
                                            <p:strVal val="#ppt_x"/>
                                          </p:val>
                                        </p:tav>
                                        <p:tav tm="100000">
                                          <p:val>
                                            <p:strVal val="#ppt_x"/>
                                          </p:val>
                                        </p:tav>
                                      </p:tavLst>
                                    </p:anim>
                                    <p:anim calcmode="lin" valueType="num">
                                      <p:cBhvr additive="base">
                                        <p:cTn id="35" dur="5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0" fill="hold"/>
                                        <p:tgtEl>
                                          <p:spTgt spid="11"/>
                                        </p:tgtEl>
                                        <p:attrNameLst>
                                          <p:attrName>ppt_x</p:attrName>
                                        </p:attrNameLst>
                                      </p:cBhvr>
                                      <p:tavLst>
                                        <p:tav tm="0">
                                          <p:val>
                                            <p:strVal val="#ppt_x"/>
                                          </p:val>
                                        </p:tav>
                                        <p:tav tm="100000">
                                          <p:val>
                                            <p:strVal val="#ppt_x"/>
                                          </p:val>
                                        </p:tav>
                                      </p:tavLst>
                                    </p:anim>
                                    <p:anim calcmode="lin" valueType="num">
                                      <p:cBhvr additive="base">
                                        <p:cTn id="39" dur="50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0" fill="hold"/>
                                        <p:tgtEl>
                                          <p:spTgt spid="12"/>
                                        </p:tgtEl>
                                        <p:attrNameLst>
                                          <p:attrName>ppt_x</p:attrName>
                                        </p:attrNameLst>
                                      </p:cBhvr>
                                      <p:tavLst>
                                        <p:tav tm="0">
                                          <p:val>
                                            <p:strVal val="#ppt_x"/>
                                          </p:val>
                                        </p:tav>
                                        <p:tav tm="100000">
                                          <p:val>
                                            <p:strVal val="#ppt_x"/>
                                          </p:val>
                                        </p:tav>
                                      </p:tavLst>
                                    </p:anim>
                                    <p:anim calcmode="lin" valueType="num">
                                      <p:cBhvr additive="base">
                                        <p:cTn id="43" dur="50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0" fill="hold"/>
                                        <p:tgtEl>
                                          <p:spTgt spid="13"/>
                                        </p:tgtEl>
                                        <p:attrNameLst>
                                          <p:attrName>ppt_x</p:attrName>
                                        </p:attrNameLst>
                                      </p:cBhvr>
                                      <p:tavLst>
                                        <p:tav tm="0">
                                          <p:val>
                                            <p:strVal val="#ppt_x"/>
                                          </p:val>
                                        </p:tav>
                                        <p:tav tm="100000">
                                          <p:val>
                                            <p:strVal val="#ppt_x"/>
                                          </p:val>
                                        </p:tav>
                                      </p:tavLst>
                                    </p:anim>
                                    <p:anim calcmode="lin" valueType="num">
                                      <p:cBhvr additive="base">
                                        <p:cTn id="47" dur="5000" fill="hold"/>
                                        <p:tgtEl>
                                          <p:spTgt spid="13"/>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0" fill="hold"/>
                                        <p:tgtEl>
                                          <p:spTgt spid="14"/>
                                        </p:tgtEl>
                                        <p:attrNameLst>
                                          <p:attrName>ppt_x</p:attrName>
                                        </p:attrNameLst>
                                      </p:cBhvr>
                                      <p:tavLst>
                                        <p:tav tm="0">
                                          <p:val>
                                            <p:strVal val="#ppt_x"/>
                                          </p:val>
                                        </p:tav>
                                        <p:tav tm="100000">
                                          <p:val>
                                            <p:strVal val="#ppt_x"/>
                                          </p:val>
                                        </p:tav>
                                      </p:tavLst>
                                    </p:anim>
                                    <p:anim calcmode="lin" valueType="num">
                                      <p:cBhvr additive="base">
                                        <p:cTn id="51" dur="5000" fill="hold"/>
                                        <p:tgtEl>
                                          <p:spTgt spid="14"/>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0" fill="hold"/>
                                        <p:tgtEl>
                                          <p:spTgt spid="15"/>
                                        </p:tgtEl>
                                        <p:attrNameLst>
                                          <p:attrName>ppt_x</p:attrName>
                                        </p:attrNameLst>
                                      </p:cBhvr>
                                      <p:tavLst>
                                        <p:tav tm="0">
                                          <p:val>
                                            <p:strVal val="#ppt_x"/>
                                          </p:val>
                                        </p:tav>
                                        <p:tav tm="100000">
                                          <p:val>
                                            <p:strVal val="#ppt_x"/>
                                          </p:val>
                                        </p:tav>
                                      </p:tavLst>
                                    </p:anim>
                                    <p:anim calcmode="lin" valueType="num">
                                      <p:cBhvr additive="base">
                                        <p:cTn id="55" dur="5000" fill="hold"/>
                                        <p:tgtEl>
                                          <p:spTgt spid="15"/>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0" fill="hold"/>
                                        <p:tgtEl>
                                          <p:spTgt spid="16"/>
                                        </p:tgtEl>
                                        <p:attrNameLst>
                                          <p:attrName>ppt_x</p:attrName>
                                        </p:attrNameLst>
                                      </p:cBhvr>
                                      <p:tavLst>
                                        <p:tav tm="0">
                                          <p:val>
                                            <p:strVal val="#ppt_x"/>
                                          </p:val>
                                        </p:tav>
                                        <p:tav tm="100000">
                                          <p:val>
                                            <p:strVal val="#ppt_x"/>
                                          </p:val>
                                        </p:tav>
                                      </p:tavLst>
                                    </p:anim>
                                    <p:anim calcmode="lin" valueType="num">
                                      <p:cBhvr additive="base">
                                        <p:cTn id="59" dur="5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5000" fill="hold"/>
                                        <p:tgtEl>
                                          <p:spTgt spid="17"/>
                                        </p:tgtEl>
                                        <p:attrNameLst>
                                          <p:attrName>ppt_x</p:attrName>
                                        </p:attrNameLst>
                                      </p:cBhvr>
                                      <p:tavLst>
                                        <p:tav tm="0">
                                          <p:val>
                                            <p:strVal val="#ppt_x"/>
                                          </p:val>
                                        </p:tav>
                                        <p:tav tm="100000">
                                          <p:val>
                                            <p:strVal val="#ppt_x"/>
                                          </p:val>
                                        </p:tav>
                                      </p:tavLst>
                                    </p:anim>
                                    <p:anim calcmode="lin" valueType="num">
                                      <p:cBhvr additive="base">
                                        <p:cTn id="63" dur="5000" fill="hold"/>
                                        <p:tgtEl>
                                          <p:spTgt spid="17"/>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5000" fill="hold"/>
                                        <p:tgtEl>
                                          <p:spTgt spid="18"/>
                                        </p:tgtEl>
                                        <p:attrNameLst>
                                          <p:attrName>ppt_x</p:attrName>
                                        </p:attrNameLst>
                                      </p:cBhvr>
                                      <p:tavLst>
                                        <p:tav tm="0">
                                          <p:val>
                                            <p:strVal val="#ppt_x"/>
                                          </p:val>
                                        </p:tav>
                                        <p:tav tm="100000">
                                          <p:val>
                                            <p:strVal val="#ppt_x"/>
                                          </p:val>
                                        </p:tav>
                                      </p:tavLst>
                                    </p:anim>
                                    <p:anim calcmode="lin" valueType="num">
                                      <p:cBhvr additive="base">
                                        <p:cTn id="67" dur="5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5000" fill="hold"/>
                                        <p:tgtEl>
                                          <p:spTgt spid="19"/>
                                        </p:tgtEl>
                                        <p:attrNameLst>
                                          <p:attrName>ppt_x</p:attrName>
                                        </p:attrNameLst>
                                      </p:cBhvr>
                                      <p:tavLst>
                                        <p:tav tm="0">
                                          <p:val>
                                            <p:strVal val="#ppt_x"/>
                                          </p:val>
                                        </p:tav>
                                        <p:tav tm="100000">
                                          <p:val>
                                            <p:strVal val="#ppt_x"/>
                                          </p:val>
                                        </p:tav>
                                      </p:tavLst>
                                    </p:anim>
                                    <p:anim calcmode="lin" valueType="num">
                                      <p:cBhvr additive="base">
                                        <p:cTn id="71" dur="5000" fill="hold"/>
                                        <p:tgtEl>
                                          <p:spTgt spid="19"/>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5000" fill="hold"/>
                                        <p:tgtEl>
                                          <p:spTgt spid="20"/>
                                        </p:tgtEl>
                                        <p:attrNameLst>
                                          <p:attrName>ppt_x</p:attrName>
                                        </p:attrNameLst>
                                      </p:cBhvr>
                                      <p:tavLst>
                                        <p:tav tm="0">
                                          <p:val>
                                            <p:strVal val="#ppt_x"/>
                                          </p:val>
                                        </p:tav>
                                        <p:tav tm="100000">
                                          <p:val>
                                            <p:strVal val="#ppt_x"/>
                                          </p:val>
                                        </p:tav>
                                      </p:tavLst>
                                    </p:anim>
                                    <p:anim calcmode="lin" valueType="num">
                                      <p:cBhvr additive="base">
                                        <p:cTn id="75" dur="5000" fill="hold"/>
                                        <p:tgtEl>
                                          <p:spTgt spid="20"/>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5000" fill="hold"/>
                                        <p:tgtEl>
                                          <p:spTgt spid="21"/>
                                        </p:tgtEl>
                                        <p:attrNameLst>
                                          <p:attrName>ppt_x</p:attrName>
                                        </p:attrNameLst>
                                      </p:cBhvr>
                                      <p:tavLst>
                                        <p:tav tm="0">
                                          <p:val>
                                            <p:strVal val="#ppt_x"/>
                                          </p:val>
                                        </p:tav>
                                        <p:tav tm="100000">
                                          <p:val>
                                            <p:strVal val="#ppt_x"/>
                                          </p:val>
                                        </p:tav>
                                      </p:tavLst>
                                    </p:anim>
                                    <p:anim calcmode="lin" valueType="num">
                                      <p:cBhvr additive="base">
                                        <p:cTn id="79" dur="5000" fill="hold"/>
                                        <p:tgtEl>
                                          <p:spTgt spid="21"/>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5000" fill="hold"/>
                                        <p:tgtEl>
                                          <p:spTgt spid="22"/>
                                        </p:tgtEl>
                                        <p:attrNameLst>
                                          <p:attrName>ppt_x</p:attrName>
                                        </p:attrNameLst>
                                      </p:cBhvr>
                                      <p:tavLst>
                                        <p:tav tm="0">
                                          <p:val>
                                            <p:strVal val="#ppt_x"/>
                                          </p:val>
                                        </p:tav>
                                        <p:tav tm="100000">
                                          <p:val>
                                            <p:strVal val="#ppt_x"/>
                                          </p:val>
                                        </p:tav>
                                      </p:tavLst>
                                    </p:anim>
                                    <p:anim calcmode="lin" valueType="num">
                                      <p:cBhvr additive="base">
                                        <p:cTn id="83" dur="5000" fill="hold"/>
                                        <p:tgtEl>
                                          <p:spTgt spid="22"/>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5000" fill="hold"/>
                                        <p:tgtEl>
                                          <p:spTgt spid="23"/>
                                        </p:tgtEl>
                                        <p:attrNameLst>
                                          <p:attrName>ppt_x</p:attrName>
                                        </p:attrNameLst>
                                      </p:cBhvr>
                                      <p:tavLst>
                                        <p:tav tm="0">
                                          <p:val>
                                            <p:strVal val="#ppt_x"/>
                                          </p:val>
                                        </p:tav>
                                        <p:tav tm="100000">
                                          <p:val>
                                            <p:strVal val="#ppt_x"/>
                                          </p:val>
                                        </p:tav>
                                      </p:tavLst>
                                    </p:anim>
                                    <p:anim calcmode="lin" valueType="num">
                                      <p:cBhvr additive="base">
                                        <p:cTn id="87" dur="5000" fill="hold"/>
                                        <p:tgtEl>
                                          <p:spTgt spid="23"/>
                                        </p:tgtEl>
                                        <p:attrNameLst>
                                          <p:attrName>ppt_y</p:attrName>
                                        </p:attrNameLst>
                                      </p:cBhvr>
                                      <p:tavLst>
                                        <p:tav tm="0">
                                          <p:val>
                                            <p:strVal val="1+#ppt_h/2"/>
                                          </p:val>
                                        </p:tav>
                                        <p:tav tm="100000">
                                          <p:val>
                                            <p:strVal val="#ppt_y"/>
                                          </p:val>
                                        </p:tav>
                                      </p:tavLst>
                                    </p:anim>
                                  </p:childTnLst>
                                </p:cTn>
                              </p:par>
                              <p:par>
                                <p:cTn id="88" presetID="8" presetClass="emph" presetSubtype="0" fill="hold" grpId="1" nodeType="withEffect">
                                  <p:stCondLst>
                                    <p:cond delay="0"/>
                                  </p:stCondLst>
                                  <p:childTnLst>
                                    <p:animRot by="21600000">
                                      <p:cBhvr>
                                        <p:cTn id="89" dur="5000" fill="hold"/>
                                        <p:tgtEl>
                                          <p:spTgt spid="5"/>
                                        </p:tgtEl>
                                        <p:attrNameLst>
                                          <p:attrName>r</p:attrName>
                                        </p:attrNameLst>
                                      </p:cBhvr>
                                    </p:animRot>
                                  </p:childTnLst>
                                </p:cTn>
                              </p:par>
                              <p:par>
                                <p:cTn id="90" presetID="8" presetClass="emph" presetSubtype="0" fill="hold" grpId="1" nodeType="withEffect">
                                  <p:stCondLst>
                                    <p:cond delay="0"/>
                                  </p:stCondLst>
                                  <p:childTnLst>
                                    <p:animRot by="21600000">
                                      <p:cBhvr>
                                        <p:cTn id="91" dur="5000" fill="hold"/>
                                        <p:tgtEl>
                                          <p:spTgt spid="7"/>
                                        </p:tgtEl>
                                        <p:attrNameLst>
                                          <p:attrName>r</p:attrName>
                                        </p:attrNameLst>
                                      </p:cBhvr>
                                    </p:animRot>
                                  </p:childTnLst>
                                </p:cTn>
                              </p:par>
                              <p:par>
                                <p:cTn id="92" presetID="8" presetClass="emph" presetSubtype="0" fill="hold" grpId="1" nodeType="withEffect">
                                  <p:stCondLst>
                                    <p:cond delay="0"/>
                                  </p:stCondLst>
                                  <p:childTnLst>
                                    <p:animRot by="21600000">
                                      <p:cBhvr>
                                        <p:cTn id="93" dur="5000" fill="hold"/>
                                        <p:tgtEl>
                                          <p:spTgt spid="9"/>
                                        </p:tgtEl>
                                        <p:attrNameLst>
                                          <p:attrName>r</p:attrName>
                                        </p:attrNameLst>
                                      </p:cBhvr>
                                    </p:animRot>
                                  </p:childTnLst>
                                </p:cTn>
                              </p:par>
                              <p:par>
                                <p:cTn id="94" presetID="8" presetClass="emph" presetSubtype="0" fill="hold" grpId="1" nodeType="withEffect">
                                  <p:stCondLst>
                                    <p:cond delay="0"/>
                                  </p:stCondLst>
                                  <p:childTnLst>
                                    <p:animRot by="21600000">
                                      <p:cBhvr>
                                        <p:cTn id="95" dur="5000" fill="hold"/>
                                        <p:tgtEl>
                                          <p:spTgt spid="11"/>
                                        </p:tgtEl>
                                        <p:attrNameLst>
                                          <p:attrName>r</p:attrName>
                                        </p:attrNameLst>
                                      </p:cBhvr>
                                    </p:animRot>
                                  </p:childTnLst>
                                </p:cTn>
                              </p:par>
                              <p:par>
                                <p:cTn id="96" presetID="8" presetClass="emph" presetSubtype="0" fill="hold" grpId="1" nodeType="withEffect">
                                  <p:stCondLst>
                                    <p:cond delay="0"/>
                                  </p:stCondLst>
                                  <p:childTnLst>
                                    <p:animRot by="21600000">
                                      <p:cBhvr>
                                        <p:cTn id="97" dur="5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5000" fill="hold"/>
                                        <p:tgtEl>
                                          <p:spTgt spid="14"/>
                                        </p:tgtEl>
                                        <p:attrNameLst>
                                          <p:attrName>r</p:attrName>
                                        </p:attrNameLst>
                                      </p:cBhvr>
                                    </p:animRot>
                                  </p:childTnLst>
                                </p:cTn>
                              </p:par>
                              <p:par>
                                <p:cTn id="100" presetID="8" presetClass="emph" presetSubtype="0" fill="hold" grpId="1" nodeType="withEffect">
                                  <p:stCondLst>
                                    <p:cond delay="0"/>
                                  </p:stCondLst>
                                  <p:childTnLst>
                                    <p:animRot by="21600000">
                                      <p:cBhvr>
                                        <p:cTn id="101" dur="5000" fill="hold"/>
                                        <p:tgtEl>
                                          <p:spTgt spid="15"/>
                                        </p:tgtEl>
                                        <p:attrNameLst>
                                          <p:attrName>r</p:attrName>
                                        </p:attrNameLst>
                                      </p:cBhvr>
                                    </p:animRot>
                                  </p:childTnLst>
                                </p:cTn>
                              </p:par>
                              <p:par>
                                <p:cTn id="102" presetID="8" presetClass="emph" presetSubtype="0" fill="hold" grpId="1" nodeType="withEffect">
                                  <p:stCondLst>
                                    <p:cond delay="0"/>
                                  </p:stCondLst>
                                  <p:childTnLst>
                                    <p:animRot by="21600000">
                                      <p:cBhvr>
                                        <p:cTn id="103" dur="5000" fill="hold"/>
                                        <p:tgtEl>
                                          <p:spTgt spid="16"/>
                                        </p:tgtEl>
                                        <p:attrNameLst>
                                          <p:attrName>r</p:attrName>
                                        </p:attrNameLst>
                                      </p:cBhvr>
                                    </p:animRot>
                                  </p:childTnLst>
                                </p:cTn>
                              </p:par>
                              <p:par>
                                <p:cTn id="104" presetID="8" presetClass="emph" presetSubtype="0" fill="hold" grpId="1" nodeType="withEffect">
                                  <p:stCondLst>
                                    <p:cond delay="0"/>
                                  </p:stCondLst>
                                  <p:childTnLst>
                                    <p:animRot by="21600000">
                                      <p:cBhvr>
                                        <p:cTn id="105" dur="5000" fill="hold"/>
                                        <p:tgtEl>
                                          <p:spTgt spid="17"/>
                                        </p:tgtEl>
                                        <p:attrNameLst>
                                          <p:attrName>r</p:attrName>
                                        </p:attrNameLst>
                                      </p:cBhvr>
                                    </p:animRot>
                                  </p:childTnLst>
                                </p:cTn>
                              </p:par>
                              <p:par>
                                <p:cTn id="106" presetID="8" presetClass="emph" presetSubtype="0" fill="hold" grpId="1" nodeType="withEffect">
                                  <p:stCondLst>
                                    <p:cond delay="0"/>
                                  </p:stCondLst>
                                  <p:childTnLst>
                                    <p:animRot by="21600000">
                                      <p:cBhvr>
                                        <p:cTn id="107" dur="5000" fill="hold"/>
                                        <p:tgtEl>
                                          <p:spTgt spid="18"/>
                                        </p:tgtEl>
                                        <p:attrNameLst>
                                          <p:attrName>r</p:attrName>
                                        </p:attrNameLst>
                                      </p:cBhvr>
                                    </p:animRot>
                                  </p:childTnLst>
                                </p:cTn>
                              </p:par>
                              <p:par>
                                <p:cTn id="108" presetID="8" presetClass="emph" presetSubtype="0" fill="hold" grpId="1" nodeType="withEffect">
                                  <p:stCondLst>
                                    <p:cond delay="0"/>
                                  </p:stCondLst>
                                  <p:childTnLst>
                                    <p:animRot by="-21600000">
                                      <p:cBhvr>
                                        <p:cTn id="109" dur="5000" fill="hold"/>
                                        <p:tgtEl>
                                          <p:spTgt spid="4"/>
                                        </p:tgtEl>
                                        <p:attrNameLst>
                                          <p:attrName>r</p:attrName>
                                        </p:attrNameLst>
                                      </p:cBhvr>
                                    </p:animRot>
                                  </p:childTnLst>
                                </p:cTn>
                              </p:par>
                              <p:par>
                                <p:cTn id="110" presetID="8" presetClass="emph" presetSubtype="0" fill="hold" grpId="1" nodeType="withEffect">
                                  <p:stCondLst>
                                    <p:cond delay="0"/>
                                  </p:stCondLst>
                                  <p:childTnLst>
                                    <p:animRot by="-21600000">
                                      <p:cBhvr>
                                        <p:cTn id="111" dur="5000" fill="hold"/>
                                        <p:tgtEl>
                                          <p:spTgt spid="6"/>
                                        </p:tgtEl>
                                        <p:attrNameLst>
                                          <p:attrName>r</p:attrName>
                                        </p:attrNameLst>
                                      </p:cBhvr>
                                    </p:animRot>
                                  </p:childTnLst>
                                </p:cTn>
                              </p:par>
                              <p:par>
                                <p:cTn id="112" presetID="8" presetClass="emph" presetSubtype="0" fill="hold" grpId="1" nodeType="withEffect">
                                  <p:stCondLst>
                                    <p:cond delay="0"/>
                                  </p:stCondLst>
                                  <p:childTnLst>
                                    <p:animRot by="-21600000">
                                      <p:cBhvr>
                                        <p:cTn id="113" dur="5000" fill="hold"/>
                                        <p:tgtEl>
                                          <p:spTgt spid="8"/>
                                        </p:tgtEl>
                                        <p:attrNameLst>
                                          <p:attrName>r</p:attrName>
                                        </p:attrNameLst>
                                      </p:cBhvr>
                                    </p:animRot>
                                  </p:childTnLst>
                                </p:cTn>
                              </p:par>
                              <p:par>
                                <p:cTn id="114" presetID="8" presetClass="emph" presetSubtype="0" fill="hold" grpId="1" nodeType="withEffect">
                                  <p:stCondLst>
                                    <p:cond delay="0"/>
                                  </p:stCondLst>
                                  <p:childTnLst>
                                    <p:animRot by="-21600000">
                                      <p:cBhvr>
                                        <p:cTn id="115" dur="5000" fill="hold"/>
                                        <p:tgtEl>
                                          <p:spTgt spid="10"/>
                                        </p:tgtEl>
                                        <p:attrNameLst>
                                          <p:attrName>r</p:attrName>
                                        </p:attrNameLst>
                                      </p:cBhvr>
                                    </p:animRot>
                                  </p:childTnLst>
                                </p:cTn>
                              </p:par>
                              <p:par>
                                <p:cTn id="116" presetID="8" presetClass="emph" presetSubtype="0" fill="hold" grpId="1" nodeType="withEffect">
                                  <p:stCondLst>
                                    <p:cond delay="0"/>
                                  </p:stCondLst>
                                  <p:childTnLst>
                                    <p:animRot by="-21600000">
                                      <p:cBhvr>
                                        <p:cTn id="117" dur="5000" fill="hold"/>
                                        <p:tgtEl>
                                          <p:spTgt spid="12"/>
                                        </p:tgtEl>
                                        <p:attrNameLst>
                                          <p:attrName>r</p:attrName>
                                        </p:attrNameLst>
                                      </p:cBhvr>
                                    </p:animRot>
                                  </p:childTnLst>
                                </p:cTn>
                              </p:par>
                              <p:par>
                                <p:cTn id="118" presetID="8" presetClass="emph" presetSubtype="0" fill="hold" grpId="1" nodeType="withEffect">
                                  <p:stCondLst>
                                    <p:cond delay="0"/>
                                  </p:stCondLst>
                                  <p:childTnLst>
                                    <p:animRot by="-21600000">
                                      <p:cBhvr>
                                        <p:cTn id="119" dur="5000" fill="hold"/>
                                        <p:tgtEl>
                                          <p:spTgt spid="19"/>
                                        </p:tgtEl>
                                        <p:attrNameLst>
                                          <p:attrName>r</p:attrName>
                                        </p:attrNameLst>
                                      </p:cBhvr>
                                    </p:animRot>
                                  </p:childTnLst>
                                </p:cTn>
                              </p:par>
                              <p:par>
                                <p:cTn id="120" presetID="8" presetClass="emph" presetSubtype="0" fill="hold" grpId="1" nodeType="withEffect">
                                  <p:stCondLst>
                                    <p:cond delay="0"/>
                                  </p:stCondLst>
                                  <p:childTnLst>
                                    <p:animRot by="-21600000">
                                      <p:cBhvr>
                                        <p:cTn id="121" dur="5000" fill="hold"/>
                                        <p:tgtEl>
                                          <p:spTgt spid="20"/>
                                        </p:tgtEl>
                                        <p:attrNameLst>
                                          <p:attrName>r</p:attrName>
                                        </p:attrNameLst>
                                      </p:cBhvr>
                                    </p:animRot>
                                  </p:childTnLst>
                                </p:cTn>
                              </p:par>
                              <p:par>
                                <p:cTn id="122" presetID="8" presetClass="emph" presetSubtype="0" fill="hold" grpId="1" nodeType="withEffect">
                                  <p:stCondLst>
                                    <p:cond delay="0"/>
                                  </p:stCondLst>
                                  <p:childTnLst>
                                    <p:animRot by="-21600000">
                                      <p:cBhvr>
                                        <p:cTn id="123" dur="5000" fill="hold"/>
                                        <p:tgtEl>
                                          <p:spTgt spid="21"/>
                                        </p:tgtEl>
                                        <p:attrNameLst>
                                          <p:attrName>r</p:attrName>
                                        </p:attrNameLst>
                                      </p:cBhvr>
                                    </p:animRot>
                                  </p:childTnLst>
                                </p:cTn>
                              </p:par>
                              <p:par>
                                <p:cTn id="124" presetID="8" presetClass="emph" presetSubtype="0" fill="hold" grpId="1" nodeType="withEffect">
                                  <p:stCondLst>
                                    <p:cond delay="0"/>
                                  </p:stCondLst>
                                  <p:childTnLst>
                                    <p:animRot by="-21600000">
                                      <p:cBhvr>
                                        <p:cTn id="125" dur="5000" fill="hold"/>
                                        <p:tgtEl>
                                          <p:spTgt spid="22"/>
                                        </p:tgtEl>
                                        <p:attrNameLst>
                                          <p:attrName>r</p:attrName>
                                        </p:attrNameLst>
                                      </p:cBhvr>
                                    </p:animRot>
                                  </p:childTnLst>
                                </p:cTn>
                              </p:par>
                              <p:par>
                                <p:cTn id="126" presetID="8" presetClass="emph" presetSubtype="0" fill="hold" grpId="1" nodeType="withEffect">
                                  <p:stCondLst>
                                    <p:cond delay="0"/>
                                  </p:stCondLst>
                                  <p:childTnLst>
                                    <p:animRot by="-21600000">
                                      <p:cBhvr>
                                        <p:cTn id="127" dur="5000" fill="hold"/>
                                        <p:tgtEl>
                                          <p:spTgt spid="23"/>
                                        </p:tgtEl>
                                        <p:attrNameLst>
                                          <p:attrName>r</p:attrName>
                                        </p:attrNameLst>
                                      </p:cBhvr>
                                    </p:animRot>
                                  </p:childTnLst>
                                </p:cTn>
                              </p:par>
                              <p:par>
                                <p:cTn id="128"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29" dur="5000" fill="hold"/>
                                        <p:tgtEl>
                                          <p:spTgt spid="5"/>
                                        </p:tgtEl>
                                        <p:attrNameLst>
                                          <p:attrName>ppt_x</p:attrName>
                                          <p:attrName>ppt_y</p:attrName>
                                        </p:attrNameLst>
                                      </p:cBhvr>
                                    </p:animMotion>
                                  </p:childTnLst>
                                </p:cTn>
                              </p:par>
                              <p:par>
                                <p:cTn id="130"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1" dur="5000" spd="-100000" fill="hold"/>
                                        <p:tgtEl>
                                          <p:spTgt spid="7"/>
                                        </p:tgtEl>
                                        <p:attrNameLst>
                                          <p:attrName>ppt_x</p:attrName>
                                          <p:attrName>ppt_y</p:attrName>
                                        </p:attrNameLst>
                                      </p:cBhvr>
                                    </p:animMotion>
                                  </p:childTnLst>
                                </p:cTn>
                              </p:par>
                              <p:par>
                                <p:cTn id="132"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3" dur="5000" fill="hold"/>
                                        <p:tgtEl>
                                          <p:spTgt spid="9"/>
                                        </p:tgtEl>
                                        <p:attrNameLst>
                                          <p:attrName>ppt_x</p:attrName>
                                          <p:attrName>ppt_y</p:attrName>
                                        </p:attrNameLst>
                                      </p:cBhvr>
                                    </p:animMotion>
                                  </p:childTnLst>
                                </p:cTn>
                              </p:par>
                              <p:par>
                                <p:cTn id="134"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5" dur="5000" spd="-100000" fill="hold"/>
                                        <p:tgtEl>
                                          <p:spTgt spid="11"/>
                                        </p:tgtEl>
                                        <p:attrNameLst>
                                          <p:attrName>ppt_x</p:attrName>
                                          <p:attrName>ppt_y</p:attrName>
                                        </p:attrNameLst>
                                      </p:cBhvr>
                                    </p:animMotion>
                                  </p:childTnLst>
                                </p:cTn>
                              </p:par>
                              <p:par>
                                <p:cTn id="136"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7" dur="5000" fill="hold"/>
                                        <p:tgtEl>
                                          <p:spTgt spid="13"/>
                                        </p:tgtEl>
                                        <p:attrNameLst>
                                          <p:attrName>ppt_x</p:attrName>
                                          <p:attrName>ppt_y</p:attrName>
                                        </p:attrNameLst>
                                      </p:cBhvr>
                                    </p:animMotion>
                                  </p:childTnLst>
                                </p:cTn>
                              </p:par>
                              <p:par>
                                <p:cTn id="138"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9" dur="5000" spd="-100000" fill="hold"/>
                                        <p:tgtEl>
                                          <p:spTgt spid="14"/>
                                        </p:tgtEl>
                                        <p:attrNameLst>
                                          <p:attrName>ppt_x</p:attrName>
                                          <p:attrName>ppt_y</p:attrName>
                                        </p:attrNameLst>
                                      </p:cBhvr>
                                    </p:animMotion>
                                  </p:childTnLst>
                                </p:cTn>
                              </p:par>
                              <p:par>
                                <p:cTn id="140"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41" dur="5000" fill="hold"/>
                                        <p:tgtEl>
                                          <p:spTgt spid="15"/>
                                        </p:tgtEl>
                                        <p:attrNameLst>
                                          <p:attrName>ppt_x</p:attrName>
                                          <p:attrName>ppt_y</p:attrName>
                                        </p:attrNameLst>
                                      </p:cBhvr>
                                    </p:animMotion>
                                  </p:childTnLst>
                                </p:cTn>
                              </p:par>
                              <p:par>
                                <p:cTn id="142"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43" dur="5000" spd="-100000" fill="hold"/>
                                        <p:tgtEl>
                                          <p:spTgt spid="16"/>
                                        </p:tgtEl>
                                        <p:attrNameLst>
                                          <p:attrName>ppt_x</p:attrName>
                                          <p:attrName>ppt_y</p:attrName>
                                        </p:attrNameLst>
                                      </p:cBhvr>
                                    </p:animMotion>
                                  </p:childTnLst>
                                </p:cTn>
                              </p:par>
                              <p:par>
                                <p:cTn id="144"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45" dur="5000" fill="hold"/>
                                        <p:tgtEl>
                                          <p:spTgt spid="17"/>
                                        </p:tgtEl>
                                        <p:attrNameLst>
                                          <p:attrName>ppt_x</p:attrName>
                                          <p:attrName>ppt_y</p:attrName>
                                        </p:attrNameLst>
                                      </p:cBhvr>
                                    </p:animMotion>
                                  </p:childTnLst>
                                </p:cTn>
                              </p:par>
                              <p:par>
                                <p:cTn id="146"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47" dur="5000" spd="-100000" fill="hold"/>
                                        <p:tgtEl>
                                          <p:spTgt spid="18"/>
                                        </p:tgtEl>
                                        <p:attrNameLst>
                                          <p:attrName>ppt_x</p:attrName>
                                          <p:attrName>ppt_y</p:attrName>
                                        </p:attrNameLst>
                                      </p:cBhvr>
                                    </p:animMotion>
                                  </p:childTnLst>
                                </p:cTn>
                              </p:par>
                              <p:par>
                                <p:cTn id="148"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49" dur="5000" fill="hold"/>
                                        <p:tgtEl>
                                          <p:spTgt spid="4"/>
                                        </p:tgtEl>
                                        <p:attrNameLst>
                                          <p:attrName>ppt_x</p:attrName>
                                          <p:attrName>ppt_y</p:attrName>
                                        </p:attrNameLst>
                                      </p:cBhvr>
                                    </p:animMotion>
                                  </p:childTnLst>
                                </p:cTn>
                              </p:par>
                              <p:par>
                                <p:cTn id="150"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51" dur="5000" spd="-100000" fill="hold"/>
                                        <p:tgtEl>
                                          <p:spTgt spid="6"/>
                                        </p:tgtEl>
                                        <p:attrNameLst>
                                          <p:attrName>ppt_x</p:attrName>
                                          <p:attrName>ppt_y</p:attrName>
                                        </p:attrNameLst>
                                      </p:cBhvr>
                                    </p:animMotion>
                                  </p:childTnLst>
                                </p:cTn>
                              </p:par>
                              <p:par>
                                <p:cTn id="152"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53" dur="5000" fill="hold"/>
                                        <p:tgtEl>
                                          <p:spTgt spid="8"/>
                                        </p:tgtEl>
                                        <p:attrNameLst>
                                          <p:attrName>ppt_x</p:attrName>
                                          <p:attrName>ppt_y</p:attrName>
                                        </p:attrNameLst>
                                      </p:cBhvr>
                                    </p:animMotion>
                                  </p:childTnLst>
                                </p:cTn>
                              </p:par>
                              <p:par>
                                <p:cTn id="154"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55" dur="5000" spd="-100000" fill="hold"/>
                                        <p:tgtEl>
                                          <p:spTgt spid="10"/>
                                        </p:tgtEl>
                                        <p:attrNameLst>
                                          <p:attrName>ppt_x</p:attrName>
                                          <p:attrName>ppt_y</p:attrName>
                                        </p:attrNameLst>
                                      </p:cBhvr>
                                    </p:animMotion>
                                  </p:childTnLst>
                                </p:cTn>
                              </p:par>
                              <p:par>
                                <p:cTn id="156"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57" dur="5000" fill="hold"/>
                                        <p:tgtEl>
                                          <p:spTgt spid="12"/>
                                        </p:tgtEl>
                                        <p:attrNameLst>
                                          <p:attrName>ppt_x</p:attrName>
                                          <p:attrName>ppt_y</p:attrName>
                                        </p:attrNameLst>
                                      </p:cBhvr>
                                    </p:animMotion>
                                  </p:childTnLst>
                                </p:cTn>
                              </p:par>
                              <p:par>
                                <p:cTn id="158"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59" dur="5000" spd="-100000" fill="hold"/>
                                        <p:tgtEl>
                                          <p:spTgt spid="19"/>
                                        </p:tgtEl>
                                        <p:attrNameLst>
                                          <p:attrName>ppt_x</p:attrName>
                                          <p:attrName>ppt_y</p:attrName>
                                        </p:attrNameLst>
                                      </p:cBhvr>
                                    </p:animMotion>
                                  </p:childTnLst>
                                </p:cTn>
                              </p:par>
                              <p:par>
                                <p:cTn id="160"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61" dur="5000" fill="hold"/>
                                        <p:tgtEl>
                                          <p:spTgt spid="20"/>
                                        </p:tgtEl>
                                        <p:attrNameLst>
                                          <p:attrName>ppt_x</p:attrName>
                                          <p:attrName>ppt_y</p:attrName>
                                        </p:attrNameLst>
                                      </p:cBhvr>
                                    </p:animMotion>
                                  </p:childTnLst>
                                </p:cTn>
                              </p:par>
                              <p:par>
                                <p:cTn id="162"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63" dur="5000" spd="-100000" fill="hold"/>
                                        <p:tgtEl>
                                          <p:spTgt spid="21"/>
                                        </p:tgtEl>
                                        <p:attrNameLst>
                                          <p:attrName>ppt_x</p:attrName>
                                          <p:attrName>ppt_y</p:attrName>
                                        </p:attrNameLst>
                                      </p:cBhvr>
                                    </p:animMotion>
                                  </p:childTnLst>
                                </p:cTn>
                              </p:par>
                              <p:par>
                                <p:cTn id="164"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65" dur="5000" fill="hold"/>
                                        <p:tgtEl>
                                          <p:spTgt spid="22"/>
                                        </p:tgtEl>
                                        <p:attrNameLst>
                                          <p:attrName>ppt_x</p:attrName>
                                          <p:attrName>ppt_y</p:attrName>
                                        </p:attrNameLst>
                                      </p:cBhvr>
                                    </p:animMotion>
                                  </p:childTnLst>
                                </p:cTn>
                              </p:par>
                              <p:par>
                                <p:cTn id="166"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67" dur="5000" spd="-100000" fill="hold"/>
                                        <p:tgtEl>
                                          <p:spTgt spid="23"/>
                                        </p:tgtEl>
                                        <p:attrNameLst>
                                          <p:attrName>ppt_x</p:attrName>
                                          <p:attrName>ppt_y</p:attrName>
                                        </p:attrNameLst>
                                      </p:cBhvr>
                                    </p:animMotion>
                                  </p:childTnLst>
                                </p:cTn>
                              </p:par>
                            </p:childTnLst>
                          </p:cTn>
                        </p:par>
                        <p:par>
                          <p:cTn id="168" fill="hold">
                            <p:stCondLst>
                              <p:cond delay="5000"/>
                            </p:stCondLst>
                            <p:childTnLst>
                              <p:par>
                                <p:cTn id="169" presetID="2" presetClass="exit" presetSubtype="2" fill="hold" grpId="3" nodeType="afterEffect">
                                  <p:stCondLst>
                                    <p:cond delay="0"/>
                                  </p:stCondLst>
                                  <p:childTnLst>
                                    <p:anim calcmode="lin" valueType="num">
                                      <p:cBhvr additive="base">
                                        <p:cTn id="170" dur="5000"/>
                                        <p:tgtEl>
                                          <p:spTgt spid="5"/>
                                        </p:tgtEl>
                                        <p:attrNameLst>
                                          <p:attrName>ppt_x</p:attrName>
                                        </p:attrNameLst>
                                      </p:cBhvr>
                                      <p:tavLst>
                                        <p:tav tm="0">
                                          <p:val>
                                            <p:strVal val="ppt_x"/>
                                          </p:val>
                                        </p:tav>
                                        <p:tav tm="100000">
                                          <p:val>
                                            <p:strVal val="1+ppt_w/2"/>
                                          </p:val>
                                        </p:tav>
                                      </p:tavLst>
                                    </p:anim>
                                    <p:anim calcmode="lin" valueType="num">
                                      <p:cBhvr additive="base">
                                        <p:cTn id="171" dur="5000"/>
                                        <p:tgtEl>
                                          <p:spTgt spid="5"/>
                                        </p:tgtEl>
                                        <p:attrNameLst>
                                          <p:attrName>ppt_y</p:attrName>
                                        </p:attrNameLst>
                                      </p:cBhvr>
                                      <p:tavLst>
                                        <p:tav tm="0">
                                          <p:val>
                                            <p:strVal val="ppt_y"/>
                                          </p:val>
                                        </p:tav>
                                        <p:tav tm="100000">
                                          <p:val>
                                            <p:strVal val="ppt_y"/>
                                          </p:val>
                                        </p:tav>
                                      </p:tavLst>
                                    </p:anim>
                                    <p:set>
                                      <p:cBhvr>
                                        <p:cTn id="172" dur="1" fill="hold">
                                          <p:stCondLst>
                                            <p:cond delay="4999"/>
                                          </p:stCondLst>
                                        </p:cTn>
                                        <p:tgtEl>
                                          <p:spTgt spid="5"/>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5000"/>
                                        <p:tgtEl>
                                          <p:spTgt spid="7"/>
                                        </p:tgtEl>
                                        <p:attrNameLst>
                                          <p:attrName>ppt_x</p:attrName>
                                        </p:attrNameLst>
                                      </p:cBhvr>
                                      <p:tavLst>
                                        <p:tav tm="0">
                                          <p:val>
                                            <p:strVal val="ppt_x"/>
                                          </p:val>
                                        </p:tav>
                                        <p:tav tm="100000">
                                          <p:val>
                                            <p:strVal val="1+ppt_w/2"/>
                                          </p:val>
                                        </p:tav>
                                      </p:tavLst>
                                    </p:anim>
                                    <p:anim calcmode="lin" valueType="num">
                                      <p:cBhvr additive="base">
                                        <p:cTn id="175" dur="5000"/>
                                        <p:tgtEl>
                                          <p:spTgt spid="7"/>
                                        </p:tgtEl>
                                        <p:attrNameLst>
                                          <p:attrName>ppt_y</p:attrName>
                                        </p:attrNameLst>
                                      </p:cBhvr>
                                      <p:tavLst>
                                        <p:tav tm="0">
                                          <p:val>
                                            <p:strVal val="ppt_y"/>
                                          </p:val>
                                        </p:tav>
                                        <p:tav tm="100000">
                                          <p:val>
                                            <p:strVal val="ppt_y"/>
                                          </p:val>
                                        </p:tav>
                                      </p:tavLst>
                                    </p:anim>
                                    <p:set>
                                      <p:cBhvr>
                                        <p:cTn id="176" dur="1" fill="hold">
                                          <p:stCondLst>
                                            <p:cond delay="4999"/>
                                          </p:stCondLst>
                                        </p:cTn>
                                        <p:tgtEl>
                                          <p:spTgt spid="7"/>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5000"/>
                                        <p:tgtEl>
                                          <p:spTgt spid="9"/>
                                        </p:tgtEl>
                                        <p:attrNameLst>
                                          <p:attrName>ppt_x</p:attrName>
                                        </p:attrNameLst>
                                      </p:cBhvr>
                                      <p:tavLst>
                                        <p:tav tm="0">
                                          <p:val>
                                            <p:strVal val="ppt_x"/>
                                          </p:val>
                                        </p:tav>
                                        <p:tav tm="100000">
                                          <p:val>
                                            <p:strVal val="1+ppt_w/2"/>
                                          </p:val>
                                        </p:tav>
                                      </p:tavLst>
                                    </p:anim>
                                    <p:anim calcmode="lin" valueType="num">
                                      <p:cBhvr additive="base">
                                        <p:cTn id="179" dur="5000"/>
                                        <p:tgtEl>
                                          <p:spTgt spid="9"/>
                                        </p:tgtEl>
                                        <p:attrNameLst>
                                          <p:attrName>ppt_y</p:attrName>
                                        </p:attrNameLst>
                                      </p:cBhvr>
                                      <p:tavLst>
                                        <p:tav tm="0">
                                          <p:val>
                                            <p:strVal val="ppt_y"/>
                                          </p:val>
                                        </p:tav>
                                        <p:tav tm="100000">
                                          <p:val>
                                            <p:strVal val="ppt_y"/>
                                          </p:val>
                                        </p:tav>
                                      </p:tavLst>
                                    </p:anim>
                                    <p:set>
                                      <p:cBhvr>
                                        <p:cTn id="180" dur="1" fill="hold">
                                          <p:stCondLst>
                                            <p:cond delay="4999"/>
                                          </p:stCondLst>
                                        </p:cTn>
                                        <p:tgtEl>
                                          <p:spTgt spid="9"/>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5000"/>
                                        <p:tgtEl>
                                          <p:spTgt spid="11"/>
                                        </p:tgtEl>
                                        <p:attrNameLst>
                                          <p:attrName>ppt_x</p:attrName>
                                        </p:attrNameLst>
                                      </p:cBhvr>
                                      <p:tavLst>
                                        <p:tav tm="0">
                                          <p:val>
                                            <p:strVal val="ppt_x"/>
                                          </p:val>
                                        </p:tav>
                                        <p:tav tm="100000">
                                          <p:val>
                                            <p:strVal val="1+ppt_w/2"/>
                                          </p:val>
                                        </p:tav>
                                      </p:tavLst>
                                    </p:anim>
                                    <p:anim calcmode="lin" valueType="num">
                                      <p:cBhvr additive="base">
                                        <p:cTn id="183" dur="5000"/>
                                        <p:tgtEl>
                                          <p:spTgt spid="11"/>
                                        </p:tgtEl>
                                        <p:attrNameLst>
                                          <p:attrName>ppt_y</p:attrName>
                                        </p:attrNameLst>
                                      </p:cBhvr>
                                      <p:tavLst>
                                        <p:tav tm="0">
                                          <p:val>
                                            <p:strVal val="ppt_y"/>
                                          </p:val>
                                        </p:tav>
                                        <p:tav tm="100000">
                                          <p:val>
                                            <p:strVal val="ppt_y"/>
                                          </p:val>
                                        </p:tav>
                                      </p:tavLst>
                                    </p:anim>
                                    <p:set>
                                      <p:cBhvr>
                                        <p:cTn id="184" dur="1" fill="hold">
                                          <p:stCondLst>
                                            <p:cond delay="4999"/>
                                          </p:stCondLst>
                                        </p:cTn>
                                        <p:tgtEl>
                                          <p:spTgt spid="11"/>
                                        </p:tgtEl>
                                        <p:attrNameLst>
                                          <p:attrName>style.visibility</p:attrName>
                                        </p:attrNameLst>
                                      </p:cBhvr>
                                      <p:to>
                                        <p:strVal val="hidden"/>
                                      </p:to>
                                    </p:set>
                                  </p:childTnLst>
                                </p:cTn>
                              </p:par>
                              <p:par>
                                <p:cTn id="185" presetID="2" presetClass="exit" presetSubtype="2" fill="hold" grpId="3" nodeType="withEffect">
                                  <p:stCondLst>
                                    <p:cond delay="0"/>
                                  </p:stCondLst>
                                  <p:childTnLst>
                                    <p:anim calcmode="lin" valueType="num">
                                      <p:cBhvr additive="base">
                                        <p:cTn id="186" dur="5000"/>
                                        <p:tgtEl>
                                          <p:spTgt spid="13"/>
                                        </p:tgtEl>
                                        <p:attrNameLst>
                                          <p:attrName>ppt_x</p:attrName>
                                        </p:attrNameLst>
                                      </p:cBhvr>
                                      <p:tavLst>
                                        <p:tav tm="0">
                                          <p:val>
                                            <p:strVal val="ppt_x"/>
                                          </p:val>
                                        </p:tav>
                                        <p:tav tm="100000">
                                          <p:val>
                                            <p:strVal val="1+ppt_w/2"/>
                                          </p:val>
                                        </p:tav>
                                      </p:tavLst>
                                    </p:anim>
                                    <p:anim calcmode="lin" valueType="num">
                                      <p:cBhvr additive="base">
                                        <p:cTn id="187" dur="5000"/>
                                        <p:tgtEl>
                                          <p:spTgt spid="13"/>
                                        </p:tgtEl>
                                        <p:attrNameLst>
                                          <p:attrName>ppt_y</p:attrName>
                                        </p:attrNameLst>
                                      </p:cBhvr>
                                      <p:tavLst>
                                        <p:tav tm="0">
                                          <p:val>
                                            <p:strVal val="ppt_y"/>
                                          </p:val>
                                        </p:tav>
                                        <p:tav tm="100000">
                                          <p:val>
                                            <p:strVal val="ppt_y"/>
                                          </p:val>
                                        </p:tav>
                                      </p:tavLst>
                                    </p:anim>
                                    <p:set>
                                      <p:cBhvr>
                                        <p:cTn id="188" dur="1" fill="hold">
                                          <p:stCondLst>
                                            <p:cond delay="4999"/>
                                          </p:stCondLst>
                                        </p:cTn>
                                        <p:tgtEl>
                                          <p:spTgt spid="13"/>
                                        </p:tgtEl>
                                        <p:attrNameLst>
                                          <p:attrName>style.visibility</p:attrName>
                                        </p:attrNameLst>
                                      </p:cBhvr>
                                      <p:to>
                                        <p:strVal val="hidden"/>
                                      </p:to>
                                    </p:set>
                                  </p:childTnLst>
                                </p:cTn>
                              </p:par>
                              <p:par>
                                <p:cTn id="189" presetID="2" presetClass="exit" presetSubtype="2" fill="hold" grpId="3" nodeType="withEffect">
                                  <p:stCondLst>
                                    <p:cond delay="0"/>
                                  </p:stCondLst>
                                  <p:childTnLst>
                                    <p:anim calcmode="lin" valueType="num">
                                      <p:cBhvr additive="base">
                                        <p:cTn id="190" dur="5000"/>
                                        <p:tgtEl>
                                          <p:spTgt spid="14"/>
                                        </p:tgtEl>
                                        <p:attrNameLst>
                                          <p:attrName>ppt_x</p:attrName>
                                        </p:attrNameLst>
                                      </p:cBhvr>
                                      <p:tavLst>
                                        <p:tav tm="0">
                                          <p:val>
                                            <p:strVal val="ppt_x"/>
                                          </p:val>
                                        </p:tav>
                                        <p:tav tm="100000">
                                          <p:val>
                                            <p:strVal val="1+ppt_w/2"/>
                                          </p:val>
                                        </p:tav>
                                      </p:tavLst>
                                    </p:anim>
                                    <p:anim calcmode="lin" valueType="num">
                                      <p:cBhvr additive="base">
                                        <p:cTn id="191" dur="5000"/>
                                        <p:tgtEl>
                                          <p:spTgt spid="14"/>
                                        </p:tgtEl>
                                        <p:attrNameLst>
                                          <p:attrName>ppt_y</p:attrName>
                                        </p:attrNameLst>
                                      </p:cBhvr>
                                      <p:tavLst>
                                        <p:tav tm="0">
                                          <p:val>
                                            <p:strVal val="ppt_y"/>
                                          </p:val>
                                        </p:tav>
                                        <p:tav tm="100000">
                                          <p:val>
                                            <p:strVal val="ppt_y"/>
                                          </p:val>
                                        </p:tav>
                                      </p:tavLst>
                                    </p:anim>
                                    <p:set>
                                      <p:cBhvr>
                                        <p:cTn id="192" dur="1" fill="hold">
                                          <p:stCondLst>
                                            <p:cond delay="4999"/>
                                          </p:stCondLst>
                                        </p:cTn>
                                        <p:tgtEl>
                                          <p:spTgt spid="14"/>
                                        </p:tgtEl>
                                        <p:attrNameLst>
                                          <p:attrName>style.visibility</p:attrName>
                                        </p:attrNameLst>
                                      </p:cBhvr>
                                      <p:to>
                                        <p:strVal val="hidden"/>
                                      </p:to>
                                    </p:set>
                                  </p:childTnLst>
                                </p:cTn>
                              </p:par>
                              <p:par>
                                <p:cTn id="193" presetID="2" presetClass="exit" presetSubtype="2" fill="hold" grpId="3" nodeType="withEffect">
                                  <p:stCondLst>
                                    <p:cond delay="0"/>
                                  </p:stCondLst>
                                  <p:childTnLst>
                                    <p:anim calcmode="lin" valueType="num">
                                      <p:cBhvr additive="base">
                                        <p:cTn id="194" dur="5000"/>
                                        <p:tgtEl>
                                          <p:spTgt spid="15"/>
                                        </p:tgtEl>
                                        <p:attrNameLst>
                                          <p:attrName>ppt_x</p:attrName>
                                        </p:attrNameLst>
                                      </p:cBhvr>
                                      <p:tavLst>
                                        <p:tav tm="0">
                                          <p:val>
                                            <p:strVal val="ppt_x"/>
                                          </p:val>
                                        </p:tav>
                                        <p:tav tm="100000">
                                          <p:val>
                                            <p:strVal val="1+ppt_w/2"/>
                                          </p:val>
                                        </p:tav>
                                      </p:tavLst>
                                    </p:anim>
                                    <p:anim calcmode="lin" valueType="num">
                                      <p:cBhvr additive="base">
                                        <p:cTn id="195" dur="5000"/>
                                        <p:tgtEl>
                                          <p:spTgt spid="15"/>
                                        </p:tgtEl>
                                        <p:attrNameLst>
                                          <p:attrName>ppt_y</p:attrName>
                                        </p:attrNameLst>
                                      </p:cBhvr>
                                      <p:tavLst>
                                        <p:tav tm="0">
                                          <p:val>
                                            <p:strVal val="ppt_y"/>
                                          </p:val>
                                        </p:tav>
                                        <p:tav tm="100000">
                                          <p:val>
                                            <p:strVal val="ppt_y"/>
                                          </p:val>
                                        </p:tav>
                                      </p:tavLst>
                                    </p:anim>
                                    <p:set>
                                      <p:cBhvr>
                                        <p:cTn id="196" dur="1" fill="hold">
                                          <p:stCondLst>
                                            <p:cond delay="4999"/>
                                          </p:stCondLst>
                                        </p:cTn>
                                        <p:tgtEl>
                                          <p:spTgt spid="15"/>
                                        </p:tgtEl>
                                        <p:attrNameLst>
                                          <p:attrName>style.visibility</p:attrName>
                                        </p:attrNameLst>
                                      </p:cBhvr>
                                      <p:to>
                                        <p:strVal val="hidden"/>
                                      </p:to>
                                    </p:set>
                                  </p:childTnLst>
                                </p:cTn>
                              </p:par>
                              <p:par>
                                <p:cTn id="197" presetID="2" presetClass="exit" presetSubtype="2" fill="hold" grpId="3" nodeType="withEffect">
                                  <p:stCondLst>
                                    <p:cond delay="0"/>
                                  </p:stCondLst>
                                  <p:childTnLst>
                                    <p:anim calcmode="lin" valueType="num">
                                      <p:cBhvr additive="base">
                                        <p:cTn id="198" dur="5000"/>
                                        <p:tgtEl>
                                          <p:spTgt spid="16"/>
                                        </p:tgtEl>
                                        <p:attrNameLst>
                                          <p:attrName>ppt_x</p:attrName>
                                        </p:attrNameLst>
                                      </p:cBhvr>
                                      <p:tavLst>
                                        <p:tav tm="0">
                                          <p:val>
                                            <p:strVal val="ppt_x"/>
                                          </p:val>
                                        </p:tav>
                                        <p:tav tm="100000">
                                          <p:val>
                                            <p:strVal val="1+ppt_w/2"/>
                                          </p:val>
                                        </p:tav>
                                      </p:tavLst>
                                    </p:anim>
                                    <p:anim calcmode="lin" valueType="num">
                                      <p:cBhvr additive="base">
                                        <p:cTn id="199" dur="5000"/>
                                        <p:tgtEl>
                                          <p:spTgt spid="16"/>
                                        </p:tgtEl>
                                        <p:attrNameLst>
                                          <p:attrName>ppt_y</p:attrName>
                                        </p:attrNameLst>
                                      </p:cBhvr>
                                      <p:tavLst>
                                        <p:tav tm="0">
                                          <p:val>
                                            <p:strVal val="ppt_y"/>
                                          </p:val>
                                        </p:tav>
                                        <p:tav tm="100000">
                                          <p:val>
                                            <p:strVal val="ppt_y"/>
                                          </p:val>
                                        </p:tav>
                                      </p:tavLst>
                                    </p:anim>
                                    <p:set>
                                      <p:cBhvr>
                                        <p:cTn id="200" dur="1" fill="hold">
                                          <p:stCondLst>
                                            <p:cond delay="4999"/>
                                          </p:stCondLst>
                                        </p:cTn>
                                        <p:tgtEl>
                                          <p:spTgt spid="16"/>
                                        </p:tgtEl>
                                        <p:attrNameLst>
                                          <p:attrName>style.visibility</p:attrName>
                                        </p:attrNameLst>
                                      </p:cBhvr>
                                      <p:to>
                                        <p:strVal val="hidden"/>
                                      </p:to>
                                    </p:set>
                                  </p:childTnLst>
                                </p:cTn>
                              </p:par>
                              <p:par>
                                <p:cTn id="201" presetID="2" presetClass="exit" presetSubtype="2" fill="hold" grpId="3" nodeType="withEffect">
                                  <p:stCondLst>
                                    <p:cond delay="0"/>
                                  </p:stCondLst>
                                  <p:childTnLst>
                                    <p:anim calcmode="lin" valueType="num">
                                      <p:cBhvr additive="base">
                                        <p:cTn id="202" dur="5000"/>
                                        <p:tgtEl>
                                          <p:spTgt spid="17"/>
                                        </p:tgtEl>
                                        <p:attrNameLst>
                                          <p:attrName>ppt_x</p:attrName>
                                        </p:attrNameLst>
                                      </p:cBhvr>
                                      <p:tavLst>
                                        <p:tav tm="0">
                                          <p:val>
                                            <p:strVal val="ppt_x"/>
                                          </p:val>
                                        </p:tav>
                                        <p:tav tm="100000">
                                          <p:val>
                                            <p:strVal val="1+ppt_w/2"/>
                                          </p:val>
                                        </p:tav>
                                      </p:tavLst>
                                    </p:anim>
                                    <p:anim calcmode="lin" valueType="num">
                                      <p:cBhvr additive="base">
                                        <p:cTn id="203" dur="5000"/>
                                        <p:tgtEl>
                                          <p:spTgt spid="17"/>
                                        </p:tgtEl>
                                        <p:attrNameLst>
                                          <p:attrName>ppt_y</p:attrName>
                                        </p:attrNameLst>
                                      </p:cBhvr>
                                      <p:tavLst>
                                        <p:tav tm="0">
                                          <p:val>
                                            <p:strVal val="ppt_y"/>
                                          </p:val>
                                        </p:tav>
                                        <p:tav tm="100000">
                                          <p:val>
                                            <p:strVal val="ppt_y"/>
                                          </p:val>
                                        </p:tav>
                                      </p:tavLst>
                                    </p:anim>
                                    <p:set>
                                      <p:cBhvr>
                                        <p:cTn id="204" dur="1" fill="hold">
                                          <p:stCondLst>
                                            <p:cond delay="4999"/>
                                          </p:stCondLst>
                                        </p:cTn>
                                        <p:tgtEl>
                                          <p:spTgt spid="17"/>
                                        </p:tgtEl>
                                        <p:attrNameLst>
                                          <p:attrName>style.visibility</p:attrName>
                                        </p:attrNameLst>
                                      </p:cBhvr>
                                      <p:to>
                                        <p:strVal val="hidden"/>
                                      </p:to>
                                    </p:set>
                                  </p:childTnLst>
                                </p:cTn>
                              </p:par>
                              <p:par>
                                <p:cTn id="205" presetID="2" presetClass="exit" presetSubtype="2" fill="hold" grpId="3" nodeType="withEffect">
                                  <p:stCondLst>
                                    <p:cond delay="0"/>
                                  </p:stCondLst>
                                  <p:childTnLst>
                                    <p:anim calcmode="lin" valueType="num">
                                      <p:cBhvr additive="base">
                                        <p:cTn id="206" dur="5000"/>
                                        <p:tgtEl>
                                          <p:spTgt spid="18"/>
                                        </p:tgtEl>
                                        <p:attrNameLst>
                                          <p:attrName>ppt_x</p:attrName>
                                        </p:attrNameLst>
                                      </p:cBhvr>
                                      <p:tavLst>
                                        <p:tav tm="0">
                                          <p:val>
                                            <p:strVal val="ppt_x"/>
                                          </p:val>
                                        </p:tav>
                                        <p:tav tm="100000">
                                          <p:val>
                                            <p:strVal val="1+ppt_w/2"/>
                                          </p:val>
                                        </p:tav>
                                      </p:tavLst>
                                    </p:anim>
                                    <p:anim calcmode="lin" valueType="num">
                                      <p:cBhvr additive="base">
                                        <p:cTn id="207" dur="5000"/>
                                        <p:tgtEl>
                                          <p:spTgt spid="18"/>
                                        </p:tgtEl>
                                        <p:attrNameLst>
                                          <p:attrName>ppt_y</p:attrName>
                                        </p:attrNameLst>
                                      </p:cBhvr>
                                      <p:tavLst>
                                        <p:tav tm="0">
                                          <p:val>
                                            <p:strVal val="ppt_y"/>
                                          </p:val>
                                        </p:tav>
                                        <p:tav tm="100000">
                                          <p:val>
                                            <p:strVal val="ppt_y"/>
                                          </p:val>
                                        </p:tav>
                                      </p:tavLst>
                                    </p:anim>
                                    <p:set>
                                      <p:cBhvr>
                                        <p:cTn id="208" dur="1" fill="hold">
                                          <p:stCondLst>
                                            <p:cond delay="4999"/>
                                          </p:stCondLst>
                                        </p:cTn>
                                        <p:tgtEl>
                                          <p:spTgt spid="18"/>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5000"/>
                                        <p:tgtEl>
                                          <p:spTgt spid="4"/>
                                        </p:tgtEl>
                                        <p:attrNameLst>
                                          <p:attrName>ppt_x</p:attrName>
                                        </p:attrNameLst>
                                      </p:cBhvr>
                                      <p:tavLst>
                                        <p:tav tm="0">
                                          <p:val>
                                            <p:strVal val="ppt_x"/>
                                          </p:val>
                                        </p:tav>
                                        <p:tav tm="100000">
                                          <p:val>
                                            <p:strVal val="0-ppt_w/2"/>
                                          </p:val>
                                        </p:tav>
                                      </p:tavLst>
                                    </p:anim>
                                    <p:anim calcmode="lin" valueType="num">
                                      <p:cBhvr additive="base">
                                        <p:cTn id="211" dur="5000"/>
                                        <p:tgtEl>
                                          <p:spTgt spid="4"/>
                                        </p:tgtEl>
                                        <p:attrNameLst>
                                          <p:attrName>ppt_y</p:attrName>
                                        </p:attrNameLst>
                                      </p:cBhvr>
                                      <p:tavLst>
                                        <p:tav tm="0">
                                          <p:val>
                                            <p:strVal val="ppt_y"/>
                                          </p:val>
                                        </p:tav>
                                        <p:tav tm="100000">
                                          <p:val>
                                            <p:strVal val="ppt_y"/>
                                          </p:val>
                                        </p:tav>
                                      </p:tavLst>
                                    </p:anim>
                                    <p:set>
                                      <p:cBhvr>
                                        <p:cTn id="212" dur="1" fill="hold">
                                          <p:stCondLst>
                                            <p:cond delay="4999"/>
                                          </p:stCondLst>
                                        </p:cTn>
                                        <p:tgtEl>
                                          <p:spTgt spid="4"/>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5000"/>
                                        <p:tgtEl>
                                          <p:spTgt spid="6"/>
                                        </p:tgtEl>
                                        <p:attrNameLst>
                                          <p:attrName>ppt_x</p:attrName>
                                        </p:attrNameLst>
                                      </p:cBhvr>
                                      <p:tavLst>
                                        <p:tav tm="0">
                                          <p:val>
                                            <p:strVal val="ppt_x"/>
                                          </p:val>
                                        </p:tav>
                                        <p:tav tm="100000">
                                          <p:val>
                                            <p:strVal val="0-ppt_w/2"/>
                                          </p:val>
                                        </p:tav>
                                      </p:tavLst>
                                    </p:anim>
                                    <p:anim calcmode="lin" valueType="num">
                                      <p:cBhvr additive="base">
                                        <p:cTn id="215" dur="5000"/>
                                        <p:tgtEl>
                                          <p:spTgt spid="6"/>
                                        </p:tgtEl>
                                        <p:attrNameLst>
                                          <p:attrName>ppt_y</p:attrName>
                                        </p:attrNameLst>
                                      </p:cBhvr>
                                      <p:tavLst>
                                        <p:tav tm="0">
                                          <p:val>
                                            <p:strVal val="ppt_y"/>
                                          </p:val>
                                        </p:tav>
                                        <p:tav tm="100000">
                                          <p:val>
                                            <p:strVal val="ppt_y"/>
                                          </p:val>
                                        </p:tav>
                                      </p:tavLst>
                                    </p:anim>
                                    <p:set>
                                      <p:cBhvr>
                                        <p:cTn id="216" dur="1" fill="hold">
                                          <p:stCondLst>
                                            <p:cond delay="4999"/>
                                          </p:stCondLst>
                                        </p:cTn>
                                        <p:tgtEl>
                                          <p:spTgt spid="6"/>
                                        </p:tgtEl>
                                        <p:attrNameLst>
                                          <p:attrName>style.visibility</p:attrName>
                                        </p:attrNameLst>
                                      </p:cBhvr>
                                      <p:to>
                                        <p:strVal val="hidden"/>
                                      </p:to>
                                    </p:set>
                                  </p:childTnLst>
                                </p:cTn>
                              </p:par>
                              <p:par>
                                <p:cTn id="217" presetID="2" presetClass="exit" presetSubtype="8" fill="hold" grpId="3" nodeType="withEffect">
                                  <p:stCondLst>
                                    <p:cond delay="0"/>
                                  </p:stCondLst>
                                  <p:childTnLst>
                                    <p:anim calcmode="lin" valueType="num">
                                      <p:cBhvr additive="base">
                                        <p:cTn id="218" dur="5000"/>
                                        <p:tgtEl>
                                          <p:spTgt spid="8"/>
                                        </p:tgtEl>
                                        <p:attrNameLst>
                                          <p:attrName>ppt_x</p:attrName>
                                        </p:attrNameLst>
                                      </p:cBhvr>
                                      <p:tavLst>
                                        <p:tav tm="0">
                                          <p:val>
                                            <p:strVal val="ppt_x"/>
                                          </p:val>
                                        </p:tav>
                                        <p:tav tm="100000">
                                          <p:val>
                                            <p:strVal val="0-ppt_w/2"/>
                                          </p:val>
                                        </p:tav>
                                      </p:tavLst>
                                    </p:anim>
                                    <p:anim calcmode="lin" valueType="num">
                                      <p:cBhvr additive="base">
                                        <p:cTn id="219" dur="5000"/>
                                        <p:tgtEl>
                                          <p:spTgt spid="8"/>
                                        </p:tgtEl>
                                        <p:attrNameLst>
                                          <p:attrName>ppt_y</p:attrName>
                                        </p:attrNameLst>
                                      </p:cBhvr>
                                      <p:tavLst>
                                        <p:tav tm="0">
                                          <p:val>
                                            <p:strVal val="ppt_y"/>
                                          </p:val>
                                        </p:tav>
                                        <p:tav tm="100000">
                                          <p:val>
                                            <p:strVal val="ppt_y"/>
                                          </p:val>
                                        </p:tav>
                                      </p:tavLst>
                                    </p:anim>
                                    <p:set>
                                      <p:cBhvr>
                                        <p:cTn id="220" dur="1" fill="hold">
                                          <p:stCondLst>
                                            <p:cond delay="4999"/>
                                          </p:stCondLst>
                                        </p:cTn>
                                        <p:tgtEl>
                                          <p:spTgt spid="8"/>
                                        </p:tgtEl>
                                        <p:attrNameLst>
                                          <p:attrName>style.visibility</p:attrName>
                                        </p:attrNameLst>
                                      </p:cBhvr>
                                      <p:to>
                                        <p:strVal val="hidden"/>
                                      </p:to>
                                    </p:set>
                                  </p:childTnLst>
                                </p:cTn>
                              </p:par>
                              <p:par>
                                <p:cTn id="221" presetID="2" presetClass="exit" presetSubtype="8" fill="hold" grpId="3" nodeType="withEffect">
                                  <p:stCondLst>
                                    <p:cond delay="0"/>
                                  </p:stCondLst>
                                  <p:childTnLst>
                                    <p:anim calcmode="lin" valueType="num">
                                      <p:cBhvr additive="base">
                                        <p:cTn id="222" dur="5000"/>
                                        <p:tgtEl>
                                          <p:spTgt spid="10"/>
                                        </p:tgtEl>
                                        <p:attrNameLst>
                                          <p:attrName>ppt_x</p:attrName>
                                        </p:attrNameLst>
                                      </p:cBhvr>
                                      <p:tavLst>
                                        <p:tav tm="0">
                                          <p:val>
                                            <p:strVal val="ppt_x"/>
                                          </p:val>
                                        </p:tav>
                                        <p:tav tm="100000">
                                          <p:val>
                                            <p:strVal val="0-ppt_w/2"/>
                                          </p:val>
                                        </p:tav>
                                      </p:tavLst>
                                    </p:anim>
                                    <p:anim calcmode="lin" valueType="num">
                                      <p:cBhvr additive="base">
                                        <p:cTn id="223" dur="5000"/>
                                        <p:tgtEl>
                                          <p:spTgt spid="10"/>
                                        </p:tgtEl>
                                        <p:attrNameLst>
                                          <p:attrName>ppt_y</p:attrName>
                                        </p:attrNameLst>
                                      </p:cBhvr>
                                      <p:tavLst>
                                        <p:tav tm="0">
                                          <p:val>
                                            <p:strVal val="ppt_y"/>
                                          </p:val>
                                        </p:tav>
                                        <p:tav tm="100000">
                                          <p:val>
                                            <p:strVal val="ppt_y"/>
                                          </p:val>
                                        </p:tav>
                                      </p:tavLst>
                                    </p:anim>
                                    <p:set>
                                      <p:cBhvr>
                                        <p:cTn id="224" dur="1" fill="hold">
                                          <p:stCondLst>
                                            <p:cond delay="4999"/>
                                          </p:stCondLst>
                                        </p:cTn>
                                        <p:tgtEl>
                                          <p:spTgt spid="10"/>
                                        </p:tgtEl>
                                        <p:attrNameLst>
                                          <p:attrName>style.visibility</p:attrName>
                                        </p:attrNameLst>
                                      </p:cBhvr>
                                      <p:to>
                                        <p:strVal val="hidden"/>
                                      </p:to>
                                    </p:set>
                                  </p:childTnLst>
                                </p:cTn>
                              </p:par>
                              <p:par>
                                <p:cTn id="225" presetID="2" presetClass="exit" presetSubtype="8" fill="hold" grpId="3" nodeType="withEffect">
                                  <p:stCondLst>
                                    <p:cond delay="0"/>
                                  </p:stCondLst>
                                  <p:childTnLst>
                                    <p:anim calcmode="lin" valueType="num">
                                      <p:cBhvr additive="base">
                                        <p:cTn id="226" dur="5000"/>
                                        <p:tgtEl>
                                          <p:spTgt spid="12"/>
                                        </p:tgtEl>
                                        <p:attrNameLst>
                                          <p:attrName>ppt_x</p:attrName>
                                        </p:attrNameLst>
                                      </p:cBhvr>
                                      <p:tavLst>
                                        <p:tav tm="0">
                                          <p:val>
                                            <p:strVal val="ppt_x"/>
                                          </p:val>
                                        </p:tav>
                                        <p:tav tm="100000">
                                          <p:val>
                                            <p:strVal val="0-ppt_w/2"/>
                                          </p:val>
                                        </p:tav>
                                      </p:tavLst>
                                    </p:anim>
                                    <p:anim calcmode="lin" valueType="num">
                                      <p:cBhvr additive="base">
                                        <p:cTn id="227" dur="5000"/>
                                        <p:tgtEl>
                                          <p:spTgt spid="12"/>
                                        </p:tgtEl>
                                        <p:attrNameLst>
                                          <p:attrName>ppt_y</p:attrName>
                                        </p:attrNameLst>
                                      </p:cBhvr>
                                      <p:tavLst>
                                        <p:tav tm="0">
                                          <p:val>
                                            <p:strVal val="ppt_y"/>
                                          </p:val>
                                        </p:tav>
                                        <p:tav tm="100000">
                                          <p:val>
                                            <p:strVal val="ppt_y"/>
                                          </p:val>
                                        </p:tav>
                                      </p:tavLst>
                                    </p:anim>
                                    <p:set>
                                      <p:cBhvr>
                                        <p:cTn id="228" dur="1" fill="hold">
                                          <p:stCondLst>
                                            <p:cond delay="4999"/>
                                          </p:stCondLst>
                                        </p:cTn>
                                        <p:tgtEl>
                                          <p:spTgt spid="12"/>
                                        </p:tgtEl>
                                        <p:attrNameLst>
                                          <p:attrName>style.visibility</p:attrName>
                                        </p:attrNameLst>
                                      </p:cBhvr>
                                      <p:to>
                                        <p:strVal val="hidden"/>
                                      </p:to>
                                    </p:set>
                                  </p:childTnLst>
                                </p:cTn>
                              </p:par>
                              <p:par>
                                <p:cTn id="229" presetID="2" presetClass="exit" presetSubtype="8" fill="hold" grpId="3" nodeType="withEffect">
                                  <p:stCondLst>
                                    <p:cond delay="0"/>
                                  </p:stCondLst>
                                  <p:childTnLst>
                                    <p:anim calcmode="lin" valueType="num">
                                      <p:cBhvr additive="base">
                                        <p:cTn id="230" dur="5000"/>
                                        <p:tgtEl>
                                          <p:spTgt spid="19"/>
                                        </p:tgtEl>
                                        <p:attrNameLst>
                                          <p:attrName>ppt_x</p:attrName>
                                        </p:attrNameLst>
                                      </p:cBhvr>
                                      <p:tavLst>
                                        <p:tav tm="0">
                                          <p:val>
                                            <p:strVal val="ppt_x"/>
                                          </p:val>
                                        </p:tav>
                                        <p:tav tm="100000">
                                          <p:val>
                                            <p:strVal val="0-ppt_w/2"/>
                                          </p:val>
                                        </p:tav>
                                      </p:tavLst>
                                    </p:anim>
                                    <p:anim calcmode="lin" valueType="num">
                                      <p:cBhvr additive="base">
                                        <p:cTn id="231" dur="5000"/>
                                        <p:tgtEl>
                                          <p:spTgt spid="19"/>
                                        </p:tgtEl>
                                        <p:attrNameLst>
                                          <p:attrName>ppt_y</p:attrName>
                                        </p:attrNameLst>
                                      </p:cBhvr>
                                      <p:tavLst>
                                        <p:tav tm="0">
                                          <p:val>
                                            <p:strVal val="ppt_y"/>
                                          </p:val>
                                        </p:tav>
                                        <p:tav tm="100000">
                                          <p:val>
                                            <p:strVal val="ppt_y"/>
                                          </p:val>
                                        </p:tav>
                                      </p:tavLst>
                                    </p:anim>
                                    <p:set>
                                      <p:cBhvr>
                                        <p:cTn id="232" dur="1" fill="hold">
                                          <p:stCondLst>
                                            <p:cond delay="4999"/>
                                          </p:stCondLst>
                                        </p:cTn>
                                        <p:tgtEl>
                                          <p:spTgt spid="19"/>
                                        </p:tgtEl>
                                        <p:attrNameLst>
                                          <p:attrName>style.visibility</p:attrName>
                                        </p:attrNameLst>
                                      </p:cBhvr>
                                      <p:to>
                                        <p:strVal val="hidden"/>
                                      </p:to>
                                    </p:set>
                                  </p:childTnLst>
                                </p:cTn>
                              </p:par>
                              <p:par>
                                <p:cTn id="233" presetID="2" presetClass="exit" presetSubtype="8" fill="hold" grpId="3" nodeType="withEffect">
                                  <p:stCondLst>
                                    <p:cond delay="0"/>
                                  </p:stCondLst>
                                  <p:childTnLst>
                                    <p:anim calcmode="lin" valueType="num">
                                      <p:cBhvr additive="base">
                                        <p:cTn id="234" dur="5000"/>
                                        <p:tgtEl>
                                          <p:spTgt spid="20"/>
                                        </p:tgtEl>
                                        <p:attrNameLst>
                                          <p:attrName>ppt_x</p:attrName>
                                        </p:attrNameLst>
                                      </p:cBhvr>
                                      <p:tavLst>
                                        <p:tav tm="0">
                                          <p:val>
                                            <p:strVal val="ppt_x"/>
                                          </p:val>
                                        </p:tav>
                                        <p:tav tm="100000">
                                          <p:val>
                                            <p:strVal val="0-ppt_w/2"/>
                                          </p:val>
                                        </p:tav>
                                      </p:tavLst>
                                    </p:anim>
                                    <p:anim calcmode="lin" valueType="num">
                                      <p:cBhvr additive="base">
                                        <p:cTn id="235" dur="5000"/>
                                        <p:tgtEl>
                                          <p:spTgt spid="20"/>
                                        </p:tgtEl>
                                        <p:attrNameLst>
                                          <p:attrName>ppt_y</p:attrName>
                                        </p:attrNameLst>
                                      </p:cBhvr>
                                      <p:tavLst>
                                        <p:tav tm="0">
                                          <p:val>
                                            <p:strVal val="ppt_y"/>
                                          </p:val>
                                        </p:tav>
                                        <p:tav tm="100000">
                                          <p:val>
                                            <p:strVal val="ppt_y"/>
                                          </p:val>
                                        </p:tav>
                                      </p:tavLst>
                                    </p:anim>
                                    <p:set>
                                      <p:cBhvr>
                                        <p:cTn id="236" dur="1" fill="hold">
                                          <p:stCondLst>
                                            <p:cond delay="4999"/>
                                          </p:stCondLst>
                                        </p:cTn>
                                        <p:tgtEl>
                                          <p:spTgt spid="20"/>
                                        </p:tgtEl>
                                        <p:attrNameLst>
                                          <p:attrName>style.visibility</p:attrName>
                                        </p:attrNameLst>
                                      </p:cBhvr>
                                      <p:to>
                                        <p:strVal val="hidden"/>
                                      </p:to>
                                    </p:set>
                                  </p:childTnLst>
                                </p:cTn>
                              </p:par>
                              <p:par>
                                <p:cTn id="237" presetID="2" presetClass="exit" presetSubtype="8" fill="hold" grpId="3" nodeType="withEffect">
                                  <p:stCondLst>
                                    <p:cond delay="0"/>
                                  </p:stCondLst>
                                  <p:childTnLst>
                                    <p:anim calcmode="lin" valueType="num">
                                      <p:cBhvr additive="base">
                                        <p:cTn id="238" dur="5000"/>
                                        <p:tgtEl>
                                          <p:spTgt spid="21"/>
                                        </p:tgtEl>
                                        <p:attrNameLst>
                                          <p:attrName>ppt_x</p:attrName>
                                        </p:attrNameLst>
                                      </p:cBhvr>
                                      <p:tavLst>
                                        <p:tav tm="0">
                                          <p:val>
                                            <p:strVal val="ppt_x"/>
                                          </p:val>
                                        </p:tav>
                                        <p:tav tm="100000">
                                          <p:val>
                                            <p:strVal val="0-ppt_w/2"/>
                                          </p:val>
                                        </p:tav>
                                      </p:tavLst>
                                    </p:anim>
                                    <p:anim calcmode="lin" valueType="num">
                                      <p:cBhvr additive="base">
                                        <p:cTn id="239" dur="5000"/>
                                        <p:tgtEl>
                                          <p:spTgt spid="21"/>
                                        </p:tgtEl>
                                        <p:attrNameLst>
                                          <p:attrName>ppt_y</p:attrName>
                                        </p:attrNameLst>
                                      </p:cBhvr>
                                      <p:tavLst>
                                        <p:tav tm="0">
                                          <p:val>
                                            <p:strVal val="ppt_y"/>
                                          </p:val>
                                        </p:tav>
                                        <p:tav tm="100000">
                                          <p:val>
                                            <p:strVal val="ppt_y"/>
                                          </p:val>
                                        </p:tav>
                                      </p:tavLst>
                                    </p:anim>
                                    <p:set>
                                      <p:cBhvr>
                                        <p:cTn id="240" dur="1" fill="hold">
                                          <p:stCondLst>
                                            <p:cond delay="4999"/>
                                          </p:stCondLst>
                                        </p:cTn>
                                        <p:tgtEl>
                                          <p:spTgt spid="21"/>
                                        </p:tgtEl>
                                        <p:attrNameLst>
                                          <p:attrName>style.visibility</p:attrName>
                                        </p:attrNameLst>
                                      </p:cBhvr>
                                      <p:to>
                                        <p:strVal val="hidden"/>
                                      </p:to>
                                    </p:set>
                                  </p:childTnLst>
                                </p:cTn>
                              </p:par>
                              <p:par>
                                <p:cTn id="241" presetID="2" presetClass="exit" presetSubtype="8" fill="hold" grpId="3" nodeType="withEffect">
                                  <p:stCondLst>
                                    <p:cond delay="0"/>
                                  </p:stCondLst>
                                  <p:childTnLst>
                                    <p:anim calcmode="lin" valueType="num">
                                      <p:cBhvr additive="base">
                                        <p:cTn id="242" dur="5000"/>
                                        <p:tgtEl>
                                          <p:spTgt spid="22"/>
                                        </p:tgtEl>
                                        <p:attrNameLst>
                                          <p:attrName>ppt_x</p:attrName>
                                        </p:attrNameLst>
                                      </p:cBhvr>
                                      <p:tavLst>
                                        <p:tav tm="0">
                                          <p:val>
                                            <p:strVal val="ppt_x"/>
                                          </p:val>
                                        </p:tav>
                                        <p:tav tm="100000">
                                          <p:val>
                                            <p:strVal val="0-ppt_w/2"/>
                                          </p:val>
                                        </p:tav>
                                      </p:tavLst>
                                    </p:anim>
                                    <p:anim calcmode="lin" valueType="num">
                                      <p:cBhvr additive="base">
                                        <p:cTn id="243" dur="5000"/>
                                        <p:tgtEl>
                                          <p:spTgt spid="22"/>
                                        </p:tgtEl>
                                        <p:attrNameLst>
                                          <p:attrName>ppt_y</p:attrName>
                                        </p:attrNameLst>
                                      </p:cBhvr>
                                      <p:tavLst>
                                        <p:tav tm="0">
                                          <p:val>
                                            <p:strVal val="ppt_y"/>
                                          </p:val>
                                        </p:tav>
                                        <p:tav tm="100000">
                                          <p:val>
                                            <p:strVal val="ppt_y"/>
                                          </p:val>
                                        </p:tav>
                                      </p:tavLst>
                                    </p:anim>
                                    <p:set>
                                      <p:cBhvr>
                                        <p:cTn id="244" dur="1" fill="hold">
                                          <p:stCondLst>
                                            <p:cond delay="4999"/>
                                          </p:stCondLst>
                                        </p:cTn>
                                        <p:tgtEl>
                                          <p:spTgt spid="22"/>
                                        </p:tgtEl>
                                        <p:attrNameLst>
                                          <p:attrName>style.visibility</p:attrName>
                                        </p:attrNameLst>
                                      </p:cBhvr>
                                      <p:to>
                                        <p:strVal val="hidden"/>
                                      </p:to>
                                    </p:set>
                                  </p:childTnLst>
                                </p:cTn>
                              </p:par>
                              <p:par>
                                <p:cTn id="245" presetID="2" presetClass="exit" presetSubtype="8" fill="hold" grpId="3" nodeType="withEffect">
                                  <p:stCondLst>
                                    <p:cond delay="0"/>
                                  </p:stCondLst>
                                  <p:childTnLst>
                                    <p:anim calcmode="lin" valueType="num">
                                      <p:cBhvr additive="base">
                                        <p:cTn id="246" dur="5000"/>
                                        <p:tgtEl>
                                          <p:spTgt spid="23"/>
                                        </p:tgtEl>
                                        <p:attrNameLst>
                                          <p:attrName>ppt_x</p:attrName>
                                        </p:attrNameLst>
                                      </p:cBhvr>
                                      <p:tavLst>
                                        <p:tav tm="0">
                                          <p:val>
                                            <p:strVal val="ppt_x"/>
                                          </p:val>
                                        </p:tav>
                                        <p:tav tm="100000">
                                          <p:val>
                                            <p:strVal val="0-ppt_w/2"/>
                                          </p:val>
                                        </p:tav>
                                      </p:tavLst>
                                    </p:anim>
                                    <p:anim calcmode="lin" valueType="num">
                                      <p:cBhvr additive="base">
                                        <p:cTn id="247" dur="5000"/>
                                        <p:tgtEl>
                                          <p:spTgt spid="23"/>
                                        </p:tgtEl>
                                        <p:attrNameLst>
                                          <p:attrName>ppt_y</p:attrName>
                                        </p:attrNameLst>
                                      </p:cBhvr>
                                      <p:tavLst>
                                        <p:tav tm="0">
                                          <p:val>
                                            <p:strVal val="ppt_y"/>
                                          </p:val>
                                        </p:tav>
                                        <p:tav tm="100000">
                                          <p:val>
                                            <p:strVal val="ppt_y"/>
                                          </p:val>
                                        </p:tav>
                                      </p:tavLst>
                                    </p:anim>
                                    <p:set>
                                      <p:cBhvr>
                                        <p:cTn id="248" dur="1" fill="hold">
                                          <p:stCondLst>
                                            <p:cond delay="4999"/>
                                          </p:stCondLst>
                                        </p:cTn>
                                        <p:tgtEl>
                                          <p:spTgt spid="23"/>
                                        </p:tgtEl>
                                        <p:attrNameLst>
                                          <p:attrName>style.visibility</p:attrName>
                                        </p:attrNameLst>
                                      </p:cBhvr>
                                      <p:to>
                                        <p:strVal val="hidden"/>
                                      </p:to>
                                    </p:set>
                                  </p:childTnLst>
                                </p:cTn>
                              </p:par>
                              <p:par>
                                <p:cTn id="249" presetID="8" presetClass="emph" presetSubtype="0" fill="hold" grpId="4" nodeType="withEffect">
                                  <p:stCondLst>
                                    <p:cond delay="0"/>
                                  </p:stCondLst>
                                  <p:childTnLst>
                                    <p:animRot by="-21600000">
                                      <p:cBhvr>
                                        <p:cTn id="250" dur="5000" fill="hold"/>
                                        <p:tgtEl>
                                          <p:spTgt spid="4"/>
                                        </p:tgtEl>
                                        <p:attrNameLst>
                                          <p:attrName>r</p:attrName>
                                        </p:attrNameLst>
                                      </p:cBhvr>
                                    </p:animRot>
                                  </p:childTnLst>
                                </p:cTn>
                              </p:par>
                              <p:par>
                                <p:cTn id="251" presetID="8" presetClass="emph" presetSubtype="0" fill="hold" grpId="4" nodeType="withEffect">
                                  <p:stCondLst>
                                    <p:cond delay="0"/>
                                  </p:stCondLst>
                                  <p:childTnLst>
                                    <p:animRot by="-21600000">
                                      <p:cBhvr>
                                        <p:cTn id="252" dur="5000" fill="hold"/>
                                        <p:tgtEl>
                                          <p:spTgt spid="6"/>
                                        </p:tgtEl>
                                        <p:attrNameLst>
                                          <p:attrName>r</p:attrName>
                                        </p:attrNameLst>
                                      </p:cBhvr>
                                    </p:animRot>
                                  </p:childTnLst>
                                </p:cTn>
                              </p:par>
                              <p:par>
                                <p:cTn id="253" presetID="8" presetClass="emph" presetSubtype="0" fill="hold" grpId="4" nodeType="withEffect">
                                  <p:stCondLst>
                                    <p:cond delay="0"/>
                                  </p:stCondLst>
                                  <p:childTnLst>
                                    <p:animRot by="-21600000">
                                      <p:cBhvr>
                                        <p:cTn id="254" dur="5000" fill="hold"/>
                                        <p:tgtEl>
                                          <p:spTgt spid="8"/>
                                        </p:tgtEl>
                                        <p:attrNameLst>
                                          <p:attrName>r</p:attrName>
                                        </p:attrNameLst>
                                      </p:cBhvr>
                                    </p:animRot>
                                  </p:childTnLst>
                                </p:cTn>
                              </p:par>
                              <p:par>
                                <p:cTn id="255" presetID="8" presetClass="emph" presetSubtype="0" fill="hold" grpId="4" nodeType="withEffect">
                                  <p:stCondLst>
                                    <p:cond delay="0"/>
                                  </p:stCondLst>
                                  <p:childTnLst>
                                    <p:animRot by="-21600000">
                                      <p:cBhvr>
                                        <p:cTn id="256" dur="5000" fill="hold"/>
                                        <p:tgtEl>
                                          <p:spTgt spid="10"/>
                                        </p:tgtEl>
                                        <p:attrNameLst>
                                          <p:attrName>r</p:attrName>
                                        </p:attrNameLst>
                                      </p:cBhvr>
                                    </p:animRot>
                                  </p:childTnLst>
                                </p:cTn>
                              </p:par>
                              <p:par>
                                <p:cTn id="257" presetID="8" presetClass="emph" presetSubtype="0" fill="hold" grpId="4" nodeType="withEffect">
                                  <p:stCondLst>
                                    <p:cond delay="0"/>
                                  </p:stCondLst>
                                  <p:childTnLst>
                                    <p:animRot by="-21600000">
                                      <p:cBhvr>
                                        <p:cTn id="258" dur="5000" fill="hold"/>
                                        <p:tgtEl>
                                          <p:spTgt spid="12"/>
                                        </p:tgtEl>
                                        <p:attrNameLst>
                                          <p:attrName>r</p:attrName>
                                        </p:attrNameLst>
                                      </p:cBhvr>
                                    </p:animRot>
                                  </p:childTnLst>
                                </p:cTn>
                              </p:par>
                              <p:par>
                                <p:cTn id="259" presetID="8" presetClass="emph" presetSubtype="0" fill="hold" grpId="4" nodeType="withEffect">
                                  <p:stCondLst>
                                    <p:cond delay="0"/>
                                  </p:stCondLst>
                                  <p:childTnLst>
                                    <p:animRot by="-21600000">
                                      <p:cBhvr>
                                        <p:cTn id="260" dur="5000" fill="hold"/>
                                        <p:tgtEl>
                                          <p:spTgt spid="19"/>
                                        </p:tgtEl>
                                        <p:attrNameLst>
                                          <p:attrName>r</p:attrName>
                                        </p:attrNameLst>
                                      </p:cBhvr>
                                    </p:animRot>
                                  </p:childTnLst>
                                </p:cTn>
                              </p:par>
                              <p:par>
                                <p:cTn id="261" presetID="8" presetClass="emph" presetSubtype="0" fill="hold" grpId="4" nodeType="withEffect">
                                  <p:stCondLst>
                                    <p:cond delay="0"/>
                                  </p:stCondLst>
                                  <p:childTnLst>
                                    <p:animRot by="-21600000">
                                      <p:cBhvr>
                                        <p:cTn id="262" dur="5000" fill="hold"/>
                                        <p:tgtEl>
                                          <p:spTgt spid="20"/>
                                        </p:tgtEl>
                                        <p:attrNameLst>
                                          <p:attrName>r</p:attrName>
                                        </p:attrNameLst>
                                      </p:cBhvr>
                                    </p:animRot>
                                  </p:childTnLst>
                                </p:cTn>
                              </p:par>
                              <p:par>
                                <p:cTn id="263" presetID="8" presetClass="emph" presetSubtype="0" fill="hold" grpId="4" nodeType="withEffect">
                                  <p:stCondLst>
                                    <p:cond delay="0"/>
                                  </p:stCondLst>
                                  <p:childTnLst>
                                    <p:animRot by="-21600000">
                                      <p:cBhvr>
                                        <p:cTn id="264" dur="5000" fill="hold"/>
                                        <p:tgtEl>
                                          <p:spTgt spid="21"/>
                                        </p:tgtEl>
                                        <p:attrNameLst>
                                          <p:attrName>r</p:attrName>
                                        </p:attrNameLst>
                                      </p:cBhvr>
                                    </p:animRot>
                                  </p:childTnLst>
                                </p:cTn>
                              </p:par>
                              <p:par>
                                <p:cTn id="265" presetID="8" presetClass="emph" presetSubtype="0" fill="hold" grpId="4" nodeType="withEffect">
                                  <p:stCondLst>
                                    <p:cond delay="0"/>
                                  </p:stCondLst>
                                  <p:childTnLst>
                                    <p:animRot by="-21600000">
                                      <p:cBhvr>
                                        <p:cTn id="266" dur="5000" fill="hold"/>
                                        <p:tgtEl>
                                          <p:spTgt spid="22"/>
                                        </p:tgtEl>
                                        <p:attrNameLst>
                                          <p:attrName>r</p:attrName>
                                        </p:attrNameLst>
                                      </p:cBhvr>
                                    </p:animRot>
                                  </p:childTnLst>
                                </p:cTn>
                              </p:par>
                              <p:par>
                                <p:cTn id="267" presetID="8" presetClass="emph" presetSubtype="0" fill="hold" grpId="4" nodeType="withEffect">
                                  <p:stCondLst>
                                    <p:cond delay="0"/>
                                  </p:stCondLst>
                                  <p:childTnLst>
                                    <p:animRot by="-21600000">
                                      <p:cBhvr>
                                        <p:cTn id="268" dur="5000" fill="hold"/>
                                        <p:tgtEl>
                                          <p:spTgt spid="23"/>
                                        </p:tgtEl>
                                        <p:attrNameLst>
                                          <p:attrName>r</p:attrName>
                                        </p:attrNameLst>
                                      </p:cBhvr>
                                    </p:animRot>
                                  </p:childTnLst>
                                </p:cTn>
                              </p:par>
                              <p:par>
                                <p:cTn id="269" presetID="8" presetClass="emph" presetSubtype="0" fill="hold" grpId="4" nodeType="withEffect">
                                  <p:stCondLst>
                                    <p:cond delay="0"/>
                                  </p:stCondLst>
                                  <p:childTnLst>
                                    <p:animRot by="21600000">
                                      <p:cBhvr>
                                        <p:cTn id="270" dur="5000" fill="hold"/>
                                        <p:tgtEl>
                                          <p:spTgt spid="5"/>
                                        </p:tgtEl>
                                        <p:attrNameLst>
                                          <p:attrName>r</p:attrName>
                                        </p:attrNameLst>
                                      </p:cBhvr>
                                    </p:animRot>
                                  </p:childTnLst>
                                </p:cTn>
                              </p:par>
                              <p:par>
                                <p:cTn id="271" presetID="8" presetClass="emph" presetSubtype="0" fill="hold" grpId="4" nodeType="withEffect">
                                  <p:stCondLst>
                                    <p:cond delay="0"/>
                                  </p:stCondLst>
                                  <p:childTnLst>
                                    <p:animRot by="21600000">
                                      <p:cBhvr>
                                        <p:cTn id="272" dur="5000" fill="hold"/>
                                        <p:tgtEl>
                                          <p:spTgt spid="7"/>
                                        </p:tgtEl>
                                        <p:attrNameLst>
                                          <p:attrName>r</p:attrName>
                                        </p:attrNameLst>
                                      </p:cBhvr>
                                    </p:animRot>
                                  </p:childTnLst>
                                </p:cTn>
                              </p:par>
                              <p:par>
                                <p:cTn id="273" presetID="8" presetClass="emph" presetSubtype="0" fill="hold" grpId="4" nodeType="withEffect">
                                  <p:stCondLst>
                                    <p:cond delay="0"/>
                                  </p:stCondLst>
                                  <p:childTnLst>
                                    <p:animRot by="21600000">
                                      <p:cBhvr>
                                        <p:cTn id="274" dur="5000" fill="hold"/>
                                        <p:tgtEl>
                                          <p:spTgt spid="9"/>
                                        </p:tgtEl>
                                        <p:attrNameLst>
                                          <p:attrName>r</p:attrName>
                                        </p:attrNameLst>
                                      </p:cBhvr>
                                    </p:animRot>
                                  </p:childTnLst>
                                </p:cTn>
                              </p:par>
                              <p:par>
                                <p:cTn id="275" presetID="8" presetClass="emph" presetSubtype="0" fill="hold" grpId="4" nodeType="withEffect">
                                  <p:stCondLst>
                                    <p:cond delay="0"/>
                                  </p:stCondLst>
                                  <p:childTnLst>
                                    <p:animRot by="21600000">
                                      <p:cBhvr>
                                        <p:cTn id="276" dur="5000" fill="hold"/>
                                        <p:tgtEl>
                                          <p:spTgt spid="11"/>
                                        </p:tgtEl>
                                        <p:attrNameLst>
                                          <p:attrName>r</p:attrName>
                                        </p:attrNameLst>
                                      </p:cBhvr>
                                    </p:animRot>
                                  </p:childTnLst>
                                </p:cTn>
                              </p:par>
                              <p:par>
                                <p:cTn id="277" presetID="8" presetClass="emph" presetSubtype="0" fill="hold" grpId="4" nodeType="withEffect">
                                  <p:stCondLst>
                                    <p:cond delay="0"/>
                                  </p:stCondLst>
                                  <p:childTnLst>
                                    <p:animRot by="21600000">
                                      <p:cBhvr>
                                        <p:cTn id="278" dur="5000" fill="hold"/>
                                        <p:tgtEl>
                                          <p:spTgt spid="13"/>
                                        </p:tgtEl>
                                        <p:attrNameLst>
                                          <p:attrName>r</p:attrName>
                                        </p:attrNameLst>
                                      </p:cBhvr>
                                    </p:animRot>
                                  </p:childTnLst>
                                </p:cTn>
                              </p:par>
                              <p:par>
                                <p:cTn id="279" presetID="8" presetClass="emph" presetSubtype="0" fill="hold" grpId="4" nodeType="withEffect">
                                  <p:stCondLst>
                                    <p:cond delay="0"/>
                                  </p:stCondLst>
                                  <p:childTnLst>
                                    <p:animRot by="21600000">
                                      <p:cBhvr>
                                        <p:cTn id="280" dur="5000" fill="hold"/>
                                        <p:tgtEl>
                                          <p:spTgt spid="14"/>
                                        </p:tgtEl>
                                        <p:attrNameLst>
                                          <p:attrName>r</p:attrName>
                                        </p:attrNameLst>
                                      </p:cBhvr>
                                    </p:animRot>
                                  </p:childTnLst>
                                </p:cTn>
                              </p:par>
                              <p:par>
                                <p:cTn id="281" presetID="8" presetClass="emph" presetSubtype="0" fill="hold" grpId="4" nodeType="withEffect">
                                  <p:stCondLst>
                                    <p:cond delay="0"/>
                                  </p:stCondLst>
                                  <p:childTnLst>
                                    <p:animRot by="21600000">
                                      <p:cBhvr>
                                        <p:cTn id="282" dur="5000" fill="hold"/>
                                        <p:tgtEl>
                                          <p:spTgt spid="15"/>
                                        </p:tgtEl>
                                        <p:attrNameLst>
                                          <p:attrName>r</p:attrName>
                                        </p:attrNameLst>
                                      </p:cBhvr>
                                    </p:animRot>
                                  </p:childTnLst>
                                </p:cTn>
                              </p:par>
                              <p:par>
                                <p:cTn id="283" presetID="8" presetClass="emph" presetSubtype="0" fill="hold" grpId="4" nodeType="withEffect">
                                  <p:stCondLst>
                                    <p:cond delay="0"/>
                                  </p:stCondLst>
                                  <p:childTnLst>
                                    <p:animRot by="21600000">
                                      <p:cBhvr>
                                        <p:cTn id="284" dur="5000" fill="hold"/>
                                        <p:tgtEl>
                                          <p:spTgt spid="16"/>
                                        </p:tgtEl>
                                        <p:attrNameLst>
                                          <p:attrName>r</p:attrName>
                                        </p:attrNameLst>
                                      </p:cBhvr>
                                    </p:animRot>
                                  </p:childTnLst>
                                </p:cTn>
                              </p:par>
                              <p:par>
                                <p:cTn id="285" presetID="8" presetClass="emph" presetSubtype="0" fill="hold" grpId="4" nodeType="withEffect">
                                  <p:stCondLst>
                                    <p:cond delay="0"/>
                                  </p:stCondLst>
                                  <p:childTnLst>
                                    <p:animRot by="21600000">
                                      <p:cBhvr>
                                        <p:cTn id="286" dur="5000" fill="hold"/>
                                        <p:tgtEl>
                                          <p:spTgt spid="17"/>
                                        </p:tgtEl>
                                        <p:attrNameLst>
                                          <p:attrName>r</p:attrName>
                                        </p:attrNameLst>
                                      </p:cBhvr>
                                    </p:animRot>
                                  </p:childTnLst>
                                </p:cTn>
                              </p:par>
                              <p:par>
                                <p:cTn id="287" presetID="8" presetClass="emph" presetSubtype="0" fill="hold" grpId="4" nodeType="withEffect">
                                  <p:stCondLst>
                                    <p:cond delay="0"/>
                                  </p:stCondLst>
                                  <p:childTnLst>
                                    <p:animRot by="21600000">
                                      <p:cBhvr>
                                        <p:cTn id="288" dur="5000" fill="hold"/>
                                        <p:tgtEl>
                                          <p:spTgt spid="18"/>
                                        </p:tgtEl>
                                        <p:attrNameLst>
                                          <p:attrName>r</p:attrName>
                                        </p:attrNameLst>
                                      </p:cBhvr>
                                    </p:animRot>
                                  </p:childTnLst>
                                </p:cTn>
                              </p:par>
                              <p:par>
                                <p:cTn id="289" presetID="23" presetClass="entr" presetSubtype="288" fill="hold" nodeType="withEffect">
                                  <p:stCondLst>
                                    <p:cond delay="0"/>
                                  </p:stCondLst>
                                  <p:childTnLst>
                                    <p:set>
                                      <p:cBhvr>
                                        <p:cTn id="290" dur="1" fill="hold">
                                          <p:stCondLst>
                                            <p:cond delay="0"/>
                                          </p:stCondLst>
                                        </p:cTn>
                                        <p:tgtEl>
                                          <p:spTgt spid="3"/>
                                        </p:tgtEl>
                                        <p:attrNameLst>
                                          <p:attrName>style.visibility</p:attrName>
                                        </p:attrNameLst>
                                      </p:cBhvr>
                                      <p:to>
                                        <p:strVal val="visible"/>
                                      </p:to>
                                    </p:set>
                                    <p:anim calcmode="lin" valueType="num">
                                      <p:cBhvr>
                                        <p:cTn id="291" dur="5000" fill="hold"/>
                                        <p:tgtEl>
                                          <p:spTgt spid="3"/>
                                        </p:tgtEl>
                                        <p:attrNameLst>
                                          <p:attrName>ppt_w</p:attrName>
                                        </p:attrNameLst>
                                      </p:cBhvr>
                                      <p:tavLst>
                                        <p:tav tm="0">
                                          <p:val>
                                            <p:strVal val="4/3*#ppt_w"/>
                                          </p:val>
                                        </p:tav>
                                        <p:tav tm="100000">
                                          <p:val>
                                            <p:strVal val="#ppt_w"/>
                                          </p:val>
                                        </p:tav>
                                      </p:tavLst>
                                    </p:anim>
                                    <p:anim calcmode="lin" valueType="num">
                                      <p:cBhvr>
                                        <p:cTn id="292" dur="5000" fill="hold"/>
                                        <p:tgtEl>
                                          <p:spTgt spid="3"/>
                                        </p:tgtEl>
                                        <p:attrNameLst>
                                          <p:attrName>ppt_h</p:attrName>
                                        </p:attrNameLst>
                                      </p:cBhvr>
                                      <p:tavLst>
                                        <p:tav tm="0">
                                          <p:val>
                                            <p:strVal val="4/3*#ppt_h"/>
                                          </p:val>
                                        </p:tav>
                                        <p:tav tm="100000">
                                          <p:val>
                                            <p:strVal val="#ppt_h"/>
                                          </p:val>
                                        </p:tav>
                                      </p:tavLst>
                                    </p:anim>
                                  </p:childTnLst>
                                </p:cTn>
                              </p:par>
                              <p:par>
                                <p:cTn id="293" presetID="16" presetClass="entr" presetSubtype="37" fill="hold" nodeType="withEffect">
                                  <p:stCondLst>
                                    <p:cond delay="0"/>
                                  </p:stCondLst>
                                  <p:childTnLst>
                                    <p:set>
                                      <p:cBhvr>
                                        <p:cTn id="294" dur="1" fill="hold">
                                          <p:stCondLst>
                                            <p:cond delay="0"/>
                                          </p:stCondLst>
                                        </p:cTn>
                                        <p:tgtEl>
                                          <p:spTgt spid="3"/>
                                        </p:tgtEl>
                                        <p:attrNameLst>
                                          <p:attrName>style.visibility</p:attrName>
                                        </p:attrNameLst>
                                      </p:cBhvr>
                                      <p:to>
                                        <p:strVal val="visible"/>
                                      </p:to>
                                    </p:set>
                                    <p:animEffect transition="in" filter="barn(outVertical)">
                                      <p:cBhvr>
                                        <p:cTn id="295"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solidFill>
            <a:srgbClr val="3E1C82"/>
          </a:solidFill>
        </p:spPr>
        <p:txBody>
          <a:bodyPr/>
          <a:lstStyle/>
          <a:p>
            <a:endParaRPr lang="es-ES" dirty="0"/>
          </a:p>
        </p:txBody>
      </p:sp>
      <p:pic>
        <p:nvPicPr>
          <p:cNvPr id="3" name="2 Imagen" descr="7fe2beef364e52f3fc9d44b9199721a7.jpg"/>
          <p:cNvPicPr>
            <a:picLocks noChangeAspect="1"/>
          </p:cNvPicPr>
          <p:nvPr/>
        </p:nvPicPr>
        <p:blipFill>
          <a:blip r:embed="rId2"/>
          <a:stretch>
            <a:fillRect/>
          </a:stretch>
        </p:blipFill>
        <p:spPr>
          <a:xfrm>
            <a:off x="-35717" y="0"/>
            <a:ext cx="9179717" cy="6858000"/>
          </a:xfrm>
          <a:prstGeom prst="rect">
            <a:avLst/>
          </a:prstGeom>
        </p:spPr>
      </p:pic>
      <p:sp>
        <p:nvSpPr>
          <p:cNvPr id="5" name="4 Rombo"/>
          <p:cNvSpPr/>
          <p:nvPr/>
        </p:nvSpPr>
        <p:spPr>
          <a:xfrm>
            <a:off x="7643802"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7643802"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0"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0"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1500166"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1500166"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3000364"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3000364"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4500562"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4500562"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6072198"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6072198"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7643802"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0"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1500166"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3000364"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4500562"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a:off x="6072198"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ombo"/>
          <p:cNvSpPr/>
          <p:nvPr/>
        </p:nvSpPr>
        <p:spPr>
          <a:xfrm>
            <a:off x="7643802" y="542924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ombo"/>
          <p:cNvSpPr/>
          <p:nvPr/>
        </p:nvSpPr>
        <p:spPr>
          <a:xfrm>
            <a:off x="0" y="542924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a:off x="1500166" y="542924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a:off x="3000364" y="542924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a:off x="4500562" y="542924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ombo"/>
          <p:cNvSpPr/>
          <p:nvPr/>
        </p:nvSpPr>
        <p:spPr>
          <a:xfrm>
            <a:off x="6072198" y="542924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28660" y="-357214"/>
            <a:ext cx="10287072" cy="8572560"/>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ppt_x"/>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ppt_x"/>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ppt_x"/>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ppt_x"/>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ppt_x"/>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ppt_x"/>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ppt_x"/>
                                          </p:val>
                                        </p:tav>
                                        <p:tav tm="100000">
                                          <p:val>
                                            <p:strVal val="#ppt_x"/>
                                          </p:val>
                                        </p:tav>
                                      </p:tavLst>
                                    </p:anim>
                                    <p:anim calcmode="lin" valueType="num">
                                      <p:cBhvr additive="base">
                                        <p:cTn id="35" dur="3000" fill="hold"/>
                                        <p:tgtEl>
                                          <p:spTgt spid="18"/>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ppt_x"/>
                                          </p:val>
                                        </p:tav>
                                        <p:tav tm="100000">
                                          <p:val>
                                            <p:strVal val="#ppt_x"/>
                                          </p:val>
                                        </p:tav>
                                      </p:tavLst>
                                    </p:anim>
                                    <p:anim calcmode="lin" valueType="num">
                                      <p:cBhvr additive="base">
                                        <p:cTn id="39" dur="30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3000" fill="hold"/>
                                        <p:tgtEl>
                                          <p:spTgt spid="20"/>
                                        </p:tgtEl>
                                        <p:attrNameLst>
                                          <p:attrName>ppt_x</p:attrName>
                                        </p:attrNameLst>
                                      </p:cBhvr>
                                      <p:tavLst>
                                        <p:tav tm="0">
                                          <p:val>
                                            <p:strVal val="#ppt_x"/>
                                          </p:val>
                                        </p:tav>
                                        <p:tav tm="100000">
                                          <p:val>
                                            <p:strVal val="#ppt_x"/>
                                          </p:val>
                                        </p:tav>
                                      </p:tavLst>
                                    </p:anim>
                                    <p:anim calcmode="lin" valueType="num">
                                      <p:cBhvr additive="base">
                                        <p:cTn id="43" dur="3000" fill="hold"/>
                                        <p:tgtEl>
                                          <p:spTgt spid="20"/>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4"/>
                                        </p:tgtEl>
                                        <p:attrNameLst>
                                          <p:attrName>style.visibility</p:attrName>
                                        </p:attrNameLst>
                                      </p:cBhvr>
                                      <p:to>
                                        <p:strVal val="visible"/>
                                      </p:to>
                                    </p:set>
                                    <p:anim calcmode="lin" valueType="num">
                                      <p:cBhvr additive="base">
                                        <p:cTn id="46" dur="3000" fill="hold"/>
                                        <p:tgtEl>
                                          <p:spTgt spid="24"/>
                                        </p:tgtEl>
                                        <p:attrNameLst>
                                          <p:attrName>ppt_x</p:attrName>
                                        </p:attrNameLst>
                                      </p:cBhvr>
                                      <p:tavLst>
                                        <p:tav tm="0">
                                          <p:val>
                                            <p:strVal val="#ppt_x"/>
                                          </p:val>
                                        </p:tav>
                                        <p:tav tm="100000">
                                          <p:val>
                                            <p:strVal val="#ppt_x"/>
                                          </p:val>
                                        </p:tav>
                                      </p:tavLst>
                                    </p:anim>
                                    <p:anim calcmode="lin" valueType="num">
                                      <p:cBhvr additive="base">
                                        <p:cTn id="47" dur="3000" fill="hold"/>
                                        <p:tgtEl>
                                          <p:spTgt spid="2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3000" fill="hold"/>
                                        <p:tgtEl>
                                          <p:spTgt spid="25"/>
                                        </p:tgtEl>
                                        <p:attrNameLst>
                                          <p:attrName>ppt_x</p:attrName>
                                        </p:attrNameLst>
                                      </p:cBhvr>
                                      <p:tavLst>
                                        <p:tav tm="0">
                                          <p:val>
                                            <p:strVal val="#ppt_x"/>
                                          </p:val>
                                        </p:tav>
                                        <p:tav tm="100000">
                                          <p:val>
                                            <p:strVal val="#ppt_x"/>
                                          </p:val>
                                        </p:tav>
                                      </p:tavLst>
                                    </p:anim>
                                    <p:anim calcmode="lin" valueType="num">
                                      <p:cBhvr additive="base">
                                        <p:cTn id="51" dur="3000" fill="hold"/>
                                        <p:tgtEl>
                                          <p:spTgt spid="2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6"/>
                                        </p:tgtEl>
                                        <p:attrNameLst>
                                          <p:attrName>style.visibility</p:attrName>
                                        </p:attrNameLst>
                                      </p:cBhvr>
                                      <p:to>
                                        <p:strVal val="visible"/>
                                      </p:to>
                                    </p:set>
                                    <p:anim calcmode="lin" valueType="num">
                                      <p:cBhvr additive="base">
                                        <p:cTn id="54" dur="3000" fill="hold"/>
                                        <p:tgtEl>
                                          <p:spTgt spid="26"/>
                                        </p:tgtEl>
                                        <p:attrNameLst>
                                          <p:attrName>ppt_x</p:attrName>
                                        </p:attrNameLst>
                                      </p:cBhvr>
                                      <p:tavLst>
                                        <p:tav tm="0">
                                          <p:val>
                                            <p:strVal val="#ppt_x"/>
                                          </p:val>
                                        </p:tav>
                                        <p:tav tm="100000">
                                          <p:val>
                                            <p:strVal val="#ppt_x"/>
                                          </p:val>
                                        </p:tav>
                                      </p:tavLst>
                                    </p:anim>
                                    <p:anim calcmode="lin" valueType="num">
                                      <p:cBhvr additive="base">
                                        <p:cTn id="55" dur="3000" fill="hold"/>
                                        <p:tgtEl>
                                          <p:spTgt spid="26"/>
                                        </p:tgtEl>
                                        <p:attrNameLst>
                                          <p:attrName>ppt_y</p:attrName>
                                        </p:attrNameLst>
                                      </p:cBhvr>
                                      <p:tavLst>
                                        <p:tav tm="0">
                                          <p:val>
                                            <p:strVal val="1+#ppt_h/2"/>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7"/>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0"/>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1"/>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2"/>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8"/>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9"/>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20"/>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24"/>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25"/>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26"/>
                                        </p:tgtEl>
                                        <p:attrNameLst>
                                          <p:attrName>r</p:attrName>
                                        </p:attrNameLst>
                                      </p:cBhvr>
                                    </p:animRot>
                                  </p:childTnLst>
                                </p:cTn>
                              </p:par>
                              <p:par>
                                <p:cTn id="80" presetID="2" presetClass="entr" presetSubtype="1" fill="hold" grpId="0"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additive="base">
                                        <p:cTn id="82" dur="3000" fill="hold"/>
                                        <p:tgtEl>
                                          <p:spTgt spid="5"/>
                                        </p:tgtEl>
                                        <p:attrNameLst>
                                          <p:attrName>ppt_x</p:attrName>
                                        </p:attrNameLst>
                                      </p:cBhvr>
                                      <p:tavLst>
                                        <p:tav tm="0">
                                          <p:val>
                                            <p:strVal val="#ppt_x"/>
                                          </p:val>
                                        </p:tav>
                                        <p:tav tm="100000">
                                          <p:val>
                                            <p:strVal val="#ppt_x"/>
                                          </p:val>
                                        </p:tav>
                                      </p:tavLst>
                                    </p:anim>
                                    <p:anim calcmode="lin" valueType="num">
                                      <p:cBhvr additive="base">
                                        <p:cTn id="83" dur="3000" fill="hold"/>
                                        <p:tgtEl>
                                          <p:spTgt spid="5"/>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additive="base">
                                        <p:cTn id="86" dur="3000" fill="hold"/>
                                        <p:tgtEl>
                                          <p:spTgt spid="6"/>
                                        </p:tgtEl>
                                        <p:attrNameLst>
                                          <p:attrName>ppt_x</p:attrName>
                                        </p:attrNameLst>
                                      </p:cBhvr>
                                      <p:tavLst>
                                        <p:tav tm="0">
                                          <p:val>
                                            <p:strVal val="#ppt_x"/>
                                          </p:val>
                                        </p:tav>
                                        <p:tav tm="100000">
                                          <p:val>
                                            <p:strVal val="#ppt_x"/>
                                          </p:val>
                                        </p:tav>
                                      </p:tavLst>
                                    </p:anim>
                                    <p:anim calcmode="lin" valueType="num">
                                      <p:cBhvr additive="base">
                                        <p:cTn id="87" dur="3000" fill="hold"/>
                                        <p:tgtEl>
                                          <p:spTgt spid="6"/>
                                        </p:tgtEl>
                                        <p:attrNameLst>
                                          <p:attrName>ppt_y</p:attrName>
                                        </p:attrNameLst>
                                      </p:cBhvr>
                                      <p:tavLst>
                                        <p:tav tm="0">
                                          <p:val>
                                            <p:strVal val="0-#ppt_h/2"/>
                                          </p:val>
                                        </p:tav>
                                        <p:tav tm="100000">
                                          <p:val>
                                            <p:strVal val="#ppt_y"/>
                                          </p:val>
                                        </p:tav>
                                      </p:tavLst>
                                    </p:anim>
                                  </p:childTnLst>
                                </p:cTn>
                              </p:par>
                              <p:par>
                                <p:cTn id="88" presetID="2" presetClass="entr" presetSubtype="1" fill="hold" grpId="0" nodeType="withEffect">
                                  <p:stCondLst>
                                    <p:cond delay="0"/>
                                  </p:stCondLst>
                                  <p:childTnLst>
                                    <p:set>
                                      <p:cBhvr>
                                        <p:cTn id="89" dur="1" fill="hold">
                                          <p:stCondLst>
                                            <p:cond delay="0"/>
                                          </p:stCondLst>
                                        </p:cTn>
                                        <p:tgtEl>
                                          <p:spTgt spid="13"/>
                                        </p:tgtEl>
                                        <p:attrNameLst>
                                          <p:attrName>style.visibility</p:attrName>
                                        </p:attrNameLst>
                                      </p:cBhvr>
                                      <p:to>
                                        <p:strVal val="visible"/>
                                      </p:to>
                                    </p:set>
                                    <p:anim calcmode="lin" valueType="num">
                                      <p:cBhvr additive="base">
                                        <p:cTn id="90" dur="3000" fill="hold"/>
                                        <p:tgtEl>
                                          <p:spTgt spid="13"/>
                                        </p:tgtEl>
                                        <p:attrNameLst>
                                          <p:attrName>ppt_x</p:attrName>
                                        </p:attrNameLst>
                                      </p:cBhvr>
                                      <p:tavLst>
                                        <p:tav tm="0">
                                          <p:val>
                                            <p:strVal val="#ppt_x"/>
                                          </p:val>
                                        </p:tav>
                                        <p:tav tm="100000">
                                          <p:val>
                                            <p:strVal val="#ppt_x"/>
                                          </p:val>
                                        </p:tav>
                                      </p:tavLst>
                                    </p:anim>
                                    <p:anim calcmode="lin" valueType="num">
                                      <p:cBhvr additive="base">
                                        <p:cTn id="91" dur="3000" fill="hold"/>
                                        <p:tgtEl>
                                          <p:spTgt spid="13"/>
                                        </p:tgtEl>
                                        <p:attrNameLst>
                                          <p:attrName>ppt_y</p:attrName>
                                        </p:attrNameLst>
                                      </p:cBhvr>
                                      <p:tavLst>
                                        <p:tav tm="0">
                                          <p:val>
                                            <p:strVal val="0-#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3000" fill="hold"/>
                                        <p:tgtEl>
                                          <p:spTgt spid="14"/>
                                        </p:tgtEl>
                                        <p:attrNameLst>
                                          <p:attrName>ppt_x</p:attrName>
                                        </p:attrNameLst>
                                      </p:cBhvr>
                                      <p:tavLst>
                                        <p:tav tm="0">
                                          <p:val>
                                            <p:strVal val="#ppt_x"/>
                                          </p:val>
                                        </p:tav>
                                        <p:tav tm="100000">
                                          <p:val>
                                            <p:strVal val="#ppt_x"/>
                                          </p:val>
                                        </p:tav>
                                      </p:tavLst>
                                    </p:anim>
                                    <p:anim calcmode="lin" valueType="num">
                                      <p:cBhvr additive="base">
                                        <p:cTn id="95" dur="3000" fill="hold"/>
                                        <p:tgtEl>
                                          <p:spTgt spid="14"/>
                                        </p:tgtEl>
                                        <p:attrNameLst>
                                          <p:attrName>ppt_y</p:attrName>
                                        </p:attrNameLst>
                                      </p:cBhvr>
                                      <p:tavLst>
                                        <p:tav tm="0">
                                          <p:val>
                                            <p:strVal val="0-#ppt_h/2"/>
                                          </p:val>
                                        </p:tav>
                                        <p:tav tm="100000">
                                          <p:val>
                                            <p:strVal val="#ppt_y"/>
                                          </p:val>
                                        </p:tav>
                                      </p:tavLst>
                                    </p:anim>
                                  </p:childTnLst>
                                </p:cTn>
                              </p:par>
                              <p:par>
                                <p:cTn id="96" presetID="2" presetClass="entr" presetSubtype="1" fill="hold" grpId="0" nodeType="withEffect">
                                  <p:stCondLst>
                                    <p:cond delay="0"/>
                                  </p:stCondLst>
                                  <p:childTnLst>
                                    <p:set>
                                      <p:cBhvr>
                                        <p:cTn id="97" dur="1" fill="hold">
                                          <p:stCondLst>
                                            <p:cond delay="0"/>
                                          </p:stCondLst>
                                        </p:cTn>
                                        <p:tgtEl>
                                          <p:spTgt spid="15"/>
                                        </p:tgtEl>
                                        <p:attrNameLst>
                                          <p:attrName>style.visibility</p:attrName>
                                        </p:attrNameLst>
                                      </p:cBhvr>
                                      <p:to>
                                        <p:strVal val="visible"/>
                                      </p:to>
                                    </p:set>
                                    <p:anim calcmode="lin" valueType="num">
                                      <p:cBhvr additive="base">
                                        <p:cTn id="98" dur="3000" fill="hold"/>
                                        <p:tgtEl>
                                          <p:spTgt spid="15"/>
                                        </p:tgtEl>
                                        <p:attrNameLst>
                                          <p:attrName>ppt_x</p:attrName>
                                        </p:attrNameLst>
                                      </p:cBhvr>
                                      <p:tavLst>
                                        <p:tav tm="0">
                                          <p:val>
                                            <p:strVal val="#ppt_x"/>
                                          </p:val>
                                        </p:tav>
                                        <p:tav tm="100000">
                                          <p:val>
                                            <p:strVal val="#ppt_x"/>
                                          </p:val>
                                        </p:tav>
                                      </p:tavLst>
                                    </p:anim>
                                    <p:anim calcmode="lin" valueType="num">
                                      <p:cBhvr additive="base">
                                        <p:cTn id="99" dur="3000" fill="hold"/>
                                        <p:tgtEl>
                                          <p:spTgt spid="15"/>
                                        </p:tgtEl>
                                        <p:attrNameLst>
                                          <p:attrName>ppt_y</p:attrName>
                                        </p:attrNameLst>
                                      </p:cBhvr>
                                      <p:tavLst>
                                        <p:tav tm="0">
                                          <p:val>
                                            <p:strVal val="0-#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16"/>
                                        </p:tgtEl>
                                        <p:attrNameLst>
                                          <p:attrName>style.visibility</p:attrName>
                                        </p:attrNameLst>
                                      </p:cBhvr>
                                      <p:to>
                                        <p:strVal val="visible"/>
                                      </p:to>
                                    </p:set>
                                    <p:anim calcmode="lin" valueType="num">
                                      <p:cBhvr additive="base">
                                        <p:cTn id="102" dur="3000" fill="hold"/>
                                        <p:tgtEl>
                                          <p:spTgt spid="16"/>
                                        </p:tgtEl>
                                        <p:attrNameLst>
                                          <p:attrName>ppt_x</p:attrName>
                                        </p:attrNameLst>
                                      </p:cBhvr>
                                      <p:tavLst>
                                        <p:tav tm="0">
                                          <p:val>
                                            <p:strVal val="#ppt_x"/>
                                          </p:val>
                                        </p:tav>
                                        <p:tav tm="100000">
                                          <p:val>
                                            <p:strVal val="#ppt_x"/>
                                          </p:val>
                                        </p:tav>
                                      </p:tavLst>
                                    </p:anim>
                                    <p:anim calcmode="lin" valueType="num">
                                      <p:cBhvr additive="base">
                                        <p:cTn id="103" dur="3000" fill="hold"/>
                                        <p:tgtEl>
                                          <p:spTgt spid="16"/>
                                        </p:tgtEl>
                                        <p:attrNameLst>
                                          <p:attrName>ppt_y</p:attrName>
                                        </p:attrNameLst>
                                      </p:cBhvr>
                                      <p:tavLst>
                                        <p:tav tm="0">
                                          <p:val>
                                            <p:strVal val="0-#ppt_h/2"/>
                                          </p:val>
                                        </p:tav>
                                        <p:tav tm="100000">
                                          <p:val>
                                            <p:strVal val="#ppt_y"/>
                                          </p:val>
                                        </p:tav>
                                      </p:tavLst>
                                    </p:anim>
                                  </p:childTnLst>
                                </p:cTn>
                              </p:par>
                              <p:par>
                                <p:cTn id="104" presetID="2" presetClass="entr" presetSubtype="1" fill="hold" grpId="0" nodeType="with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additive="base">
                                        <p:cTn id="106" dur="3000" fill="hold"/>
                                        <p:tgtEl>
                                          <p:spTgt spid="17"/>
                                        </p:tgtEl>
                                        <p:attrNameLst>
                                          <p:attrName>ppt_x</p:attrName>
                                        </p:attrNameLst>
                                      </p:cBhvr>
                                      <p:tavLst>
                                        <p:tav tm="0">
                                          <p:val>
                                            <p:strVal val="#ppt_x"/>
                                          </p:val>
                                        </p:tav>
                                        <p:tav tm="100000">
                                          <p:val>
                                            <p:strVal val="#ppt_x"/>
                                          </p:val>
                                        </p:tav>
                                      </p:tavLst>
                                    </p:anim>
                                    <p:anim calcmode="lin" valueType="num">
                                      <p:cBhvr additive="base">
                                        <p:cTn id="107" dur="3000" fill="hold"/>
                                        <p:tgtEl>
                                          <p:spTgt spid="17"/>
                                        </p:tgtEl>
                                        <p:attrNameLst>
                                          <p:attrName>ppt_y</p:attrName>
                                        </p:attrNameLst>
                                      </p:cBhvr>
                                      <p:tavLst>
                                        <p:tav tm="0">
                                          <p:val>
                                            <p:strVal val="0-#ppt_h/2"/>
                                          </p:val>
                                        </p:tav>
                                        <p:tav tm="100000">
                                          <p:val>
                                            <p:strVal val="#ppt_y"/>
                                          </p:val>
                                        </p:tav>
                                      </p:tavLst>
                                    </p:anim>
                                  </p:childTnLst>
                                </p:cTn>
                              </p:par>
                              <p:par>
                                <p:cTn id="108" presetID="2" presetClass="entr" presetSubtype="1" fill="hold" grpId="0" nodeType="withEffect">
                                  <p:stCondLst>
                                    <p:cond delay="0"/>
                                  </p:stCondLst>
                                  <p:childTnLst>
                                    <p:set>
                                      <p:cBhvr>
                                        <p:cTn id="109" dur="1" fill="hold">
                                          <p:stCondLst>
                                            <p:cond delay="0"/>
                                          </p:stCondLst>
                                        </p:cTn>
                                        <p:tgtEl>
                                          <p:spTgt spid="21"/>
                                        </p:tgtEl>
                                        <p:attrNameLst>
                                          <p:attrName>style.visibility</p:attrName>
                                        </p:attrNameLst>
                                      </p:cBhvr>
                                      <p:to>
                                        <p:strVal val="visible"/>
                                      </p:to>
                                    </p:set>
                                    <p:anim calcmode="lin" valueType="num">
                                      <p:cBhvr additive="base">
                                        <p:cTn id="110" dur="3000" fill="hold"/>
                                        <p:tgtEl>
                                          <p:spTgt spid="21"/>
                                        </p:tgtEl>
                                        <p:attrNameLst>
                                          <p:attrName>ppt_x</p:attrName>
                                        </p:attrNameLst>
                                      </p:cBhvr>
                                      <p:tavLst>
                                        <p:tav tm="0">
                                          <p:val>
                                            <p:strVal val="#ppt_x"/>
                                          </p:val>
                                        </p:tav>
                                        <p:tav tm="100000">
                                          <p:val>
                                            <p:strVal val="#ppt_x"/>
                                          </p:val>
                                        </p:tav>
                                      </p:tavLst>
                                    </p:anim>
                                    <p:anim calcmode="lin" valueType="num">
                                      <p:cBhvr additive="base">
                                        <p:cTn id="111" dur="3000" fill="hold"/>
                                        <p:tgtEl>
                                          <p:spTgt spid="21"/>
                                        </p:tgtEl>
                                        <p:attrNameLst>
                                          <p:attrName>ppt_y</p:attrName>
                                        </p:attrNameLst>
                                      </p:cBhvr>
                                      <p:tavLst>
                                        <p:tav tm="0">
                                          <p:val>
                                            <p:strVal val="0-#ppt_h/2"/>
                                          </p:val>
                                        </p:tav>
                                        <p:tav tm="100000">
                                          <p:val>
                                            <p:strVal val="#ppt_y"/>
                                          </p:val>
                                        </p:tav>
                                      </p:tavLst>
                                    </p:anim>
                                  </p:childTnLst>
                                </p:cTn>
                              </p:par>
                              <p:par>
                                <p:cTn id="112" presetID="2" presetClass="entr" presetSubtype="1" fill="hold" grpId="0" nodeType="withEffect">
                                  <p:stCondLst>
                                    <p:cond delay="0"/>
                                  </p:stCondLst>
                                  <p:childTnLst>
                                    <p:set>
                                      <p:cBhvr>
                                        <p:cTn id="113" dur="1" fill="hold">
                                          <p:stCondLst>
                                            <p:cond delay="0"/>
                                          </p:stCondLst>
                                        </p:cTn>
                                        <p:tgtEl>
                                          <p:spTgt spid="22"/>
                                        </p:tgtEl>
                                        <p:attrNameLst>
                                          <p:attrName>style.visibility</p:attrName>
                                        </p:attrNameLst>
                                      </p:cBhvr>
                                      <p:to>
                                        <p:strVal val="visible"/>
                                      </p:to>
                                    </p:set>
                                    <p:anim calcmode="lin" valueType="num">
                                      <p:cBhvr additive="base">
                                        <p:cTn id="114" dur="3000" fill="hold"/>
                                        <p:tgtEl>
                                          <p:spTgt spid="22"/>
                                        </p:tgtEl>
                                        <p:attrNameLst>
                                          <p:attrName>ppt_x</p:attrName>
                                        </p:attrNameLst>
                                      </p:cBhvr>
                                      <p:tavLst>
                                        <p:tav tm="0">
                                          <p:val>
                                            <p:strVal val="#ppt_x"/>
                                          </p:val>
                                        </p:tav>
                                        <p:tav tm="100000">
                                          <p:val>
                                            <p:strVal val="#ppt_x"/>
                                          </p:val>
                                        </p:tav>
                                      </p:tavLst>
                                    </p:anim>
                                    <p:anim calcmode="lin" valueType="num">
                                      <p:cBhvr additive="base">
                                        <p:cTn id="115" dur="3000" fill="hold"/>
                                        <p:tgtEl>
                                          <p:spTgt spid="22"/>
                                        </p:tgtEl>
                                        <p:attrNameLst>
                                          <p:attrName>ppt_y</p:attrName>
                                        </p:attrNameLst>
                                      </p:cBhvr>
                                      <p:tavLst>
                                        <p:tav tm="0">
                                          <p:val>
                                            <p:strVal val="0-#ppt_h/2"/>
                                          </p:val>
                                        </p:tav>
                                        <p:tav tm="100000">
                                          <p:val>
                                            <p:strVal val="#ppt_y"/>
                                          </p:val>
                                        </p:tav>
                                      </p:tavLst>
                                    </p:anim>
                                  </p:childTnLst>
                                </p:cTn>
                              </p:par>
                              <p:par>
                                <p:cTn id="116" presetID="2" presetClass="entr" presetSubtype="1" fill="hold" grpId="0" nodeType="withEffect">
                                  <p:stCondLst>
                                    <p:cond delay="0"/>
                                  </p:stCondLst>
                                  <p:childTnLst>
                                    <p:set>
                                      <p:cBhvr>
                                        <p:cTn id="117" dur="1" fill="hold">
                                          <p:stCondLst>
                                            <p:cond delay="0"/>
                                          </p:stCondLst>
                                        </p:cTn>
                                        <p:tgtEl>
                                          <p:spTgt spid="23"/>
                                        </p:tgtEl>
                                        <p:attrNameLst>
                                          <p:attrName>style.visibility</p:attrName>
                                        </p:attrNameLst>
                                      </p:cBhvr>
                                      <p:to>
                                        <p:strVal val="visible"/>
                                      </p:to>
                                    </p:set>
                                    <p:anim calcmode="lin" valueType="num">
                                      <p:cBhvr additive="base">
                                        <p:cTn id="118" dur="3000" fill="hold"/>
                                        <p:tgtEl>
                                          <p:spTgt spid="23"/>
                                        </p:tgtEl>
                                        <p:attrNameLst>
                                          <p:attrName>ppt_x</p:attrName>
                                        </p:attrNameLst>
                                      </p:cBhvr>
                                      <p:tavLst>
                                        <p:tav tm="0">
                                          <p:val>
                                            <p:strVal val="#ppt_x"/>
                                          </p:val>
                                        </p:tav>
                                        <p:tav tm="100000">
                                          <p:val>
                                            <p:strVal val="#ppt_x"/>
                                          </p:val>
                                        </p:tav>
                                      </p:tavLst>
                                    </p:anim>
                                    <p:anim calcmode="lin" valueType="num">
                                      <p:cBhvr additive="base">
                                        <p:cTn id="119" dur="3000" fill="hold"/>
                                        <p:tgtEl>
                                          <p:spTgt spid="23"/>
                                        </p:tgtEl>
                                        <p:attrNameLst>
                                          <p:attrName>ppt_y</p:attrName>
                                        </p:attrNameLst>
                                      </p:cBhvr>
                                      <p:tavLst>
                                        <p:tav tm="0">
                                          <p:val>
                                            <p:strVal val="0-#ppt_h/2"/>
                                          </p:val>
                                        </p:tav>
                                        <p:tav tm="100000">
                                          <p:val>
                                            <p:strVal val="#ppt_y"/>
                                          </p:val>
                                        </p:tav>
                                      </p:tavLst>
                                    </p:anim>
                                  </p:childTnLst>
                                </p:cTn>
                              </p:par>
                              <p:par>
                                <p:cTn id="120" presetID="2" presetClass="entr" presetSubtype="1" fill="hold" grpId="0" nodeType="withEffect">
                                  <p:stCondLst>
                                    <p:cond delay="0"/>
                                  </p:stCondLst>
                                  <p:childTnLst>
                                    <p:set>
                                      <p:cBhvr>
                                        <p:cTn id="121" dur="1" fill="hold">
                                          <p:stCondLst>
                                            <p:cond delay="0"/>
                                          </p:stCondLst>
                                        </p:cTn>
                                        <p:tgtEl>
                                          <p:spTgt spid="27"/>
                                        </p:tgtEl>
                                        <p:attrNameLst>
                                          <p:attrName>style.visibility</p:attrName>
                                        </p:attrNameLst>
                                      </p:cBhvr>
                                      <p:to>
                                        <p:strVal val="visible"/>
                                      </p:to>
                                    </p:set>
                                    <p:anim calcmode="lin" valueType="num">
                                      <p:cBhvr additive="base">
                                        <p:cTn id="122" dur="3000" fill="hold"/>
                                        <p:tgtEl>
                                          <p:spTgt spid="27"/>
                                        </p:tgtEl>
                                        <p:attrNameLst>
                                          <p:attrName>ppt_x</p:attrName>
                                        </p:attrNameLst>
                                      </p:cBhvr>
                                      <p:tavLst>
                                        <p:tav tm="0">
                                          <p:val>
                                            <p:strVal val="#ppt_x"/>
                                          </p:val>
                                        </p:tav>
                                        <p:tav tm="100000">
                                          <p:val>
                                            <p:strVal val="#ppt_x"/>
                                          </p:val>
                                        </p:tav>
                                      </p:tavLst>
                                    </p:anim>
                                    <p:anim calcmode="lin" valueType="num">
                                      <p:cBhvr additive="base">
                                        <p:cTn id="123" dur="3000" fill="hold"/>
                                        <p:tgtEl>
                                          <p:spTgt spid="27"/>
                                        </p:tgtEl>
                                        <p:attrNameLst>
                                          <p:attrName>ppt_y</p:attrName>
                                        </p:attrNameLst>
                                      </p:cBhvr>
                                      <p:tavLst>
                                        <p:tav tm="0">
                                          <p:val>
                                            <p:strVal val="0-#ppt_h/2"/>
                                          </p:val>
                                        </p:tav>
                                        <p:tav tm="100000">
                                          <p:val>
                                            <p:strVal val="#ppt_y"/>
                                          </p:val>
                                        </p:tav>
                                      </p:tavLst>
                                    </p:anim>
                                  </p:childTnLst>
                                </p:cTn>
                              </p:par>
                              <p:par>
                                <p:cTn id="124" presetID="2" presetClass="entr" presetSubtype="1" fill="hold" grpId="0" nodeType="withEffect">
                                  <p:stCondLst>
                                    <p:cond delay="0"/>
                                  </p:stCondLst>
                                  <p:childTnLst>
                                    <p:set>
                                      <p:cBhvr>
                                        <p:cTn id="125" dur="1" fill="hold">
                                          <p:stCondLst>
                                            <p:cond delay="0"/>
                                          </p:stCondLst>
                                        </p:cTn>
                                        <p:tgtEl>
                                          <p:spTgt spid="28"/>
                                        </p:tgtEl>
                                        <p:attrNameLst>
                                          <p:attrName>style.visibility</p:attrName>
                                        </p:attrNameLst>
                                      </p:cBhvr>
                                      <p:to>
                                        <p:strVal val="visible"/>
                                      </p:to>
                                    </p:set>
                                    <p:anim calcmode="lin" valueType="num">
                                      <p:cBhvr additive="base">
                                        <p:cTn id="126" dur="3000" fill="hold"/>
                                        <p:tgtEl>
                                          <p:spTgt spid="28"/>
                                        </p:tgtEl>
                                        <p:attrNameLst>
                                          <p:attrName>ppt_x</p:attrName>
                                        </p:attrNameLst>
                                      </p:cBhvr>
                                      <p:tavLst>
                                        <p:tav tm="0">
                                          <p:val>
                                            <p:strVal val="#ppt_x"/>
                                          </p:val>
                                        </p:tav>
                                        <p:tav tm="100000">
                                          <p:val>
                                            <p:strVal val="#ppt_x"/>
                                          </p:val>
                                        </p:tav>
                                      </p:tavLst>
                                    </p:anim>
                                    <p:anim calcmode="lin" valueType="num">
                                      <p:cBhvr additive="base">
                                        <p:cTn id="127" dur="3000" fill="hold"/>
                                        <p:tgtEl>
                                          <p:spTgt spid="28"/>
                                        </p:tgtEl>
                                        <p:attrNameLst>
                                          <p:attrName>ppt_y</p:attrName>
                                        </p:attrNameLst>
                                      </p:cBhvr>
                                      <p:tavLst>
                                        <p:tav tm="0">
                                          <p:val>
                                            <p:strVal val="0-#ppt_h/2"/>
                                          </p:val>
                                        </p:tav>
                                        <p:tav tm="100000">
                                          <p:val>
                                            <p:strVal val="#ppt_y"/>
                                          </p:val>
                                        </p:tav>
                                      </p:tavLst>
                                    </p:anim>
                                  </p:childTnLst>
                                </p:cTn>
                              </p:par>
                              <p:par>
                                <p:cTn id="128" presetID="8" presetClass="emph" presetSubtype="0" fill="hold" grpId="1" nodeType="withEffect">
                                  <p:stCondLst>
                                    <p:cond delay="0"/>
                                  </p:stCondLst>
                                  <p:childTnLst>
                                    <p:animRot by="-21600000">
                                      <p:cBhvr>
                                        <p:cTn id="129" dur="3000" fill="hold"/>
                                        <p:tgtEl>
                                          <p:spTgt spid="5"/>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6"/>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3"/>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14"/>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5"/>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6"/>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7"/>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21"/>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22"/>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3"/>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7"/>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8"/>
                                        </p:tgtEl>
                                        <p:attrNameLst>
                                          <p:attrName>r</p:attrName>
                                        </p:attrNameLst>
                                      </p:cBhvr>
                                    </p:animRot>
                                  </p:childTnLst>
                                </p:cTn>
                              </p:par>
                            </p:childTnLst>
                          </p:cTn>
                        </p:par>
                        <p:par>
                          <p:cTn id="152" fill="hold">
                            <p:stCondLst>
                              <p:cond delay="3000"/>
                            </p:stCondLst>
                            <p:childTnLst>
                              <p:par>
                                <p:cTn id="153" presetID="2" presetClass="exit" presetSubtype="2" fill="hold" grpId="2" nodeType="after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1+ppt_w/2"/>
                                          </p:val>
                                        </p:tav>
                                      </p:tavLst>
                                    </p:anim>
                                    <p:anim calcmode="lin" valueType="num">
                                      <p:cBhvr additive="base">
                                        <p:cTn id="155" dur="3000"/>
                                        <p:tgtEl>
                                          <p:spTgt spid="7"/>
                                        </p:tgtEl>
                                        <p:attrNameLst>
                                          <p:attrName>ppt_y</p:attrName>
                                        </p:attrNameLst>
                                      </p:cBhvr>
                                      <p:tavLst>
                                        <p:tav tm="0">
                                          <p:val>
                                            <p:strVal val="ppt_y"/>
                                          </p:val>
                                        </p:tav>
                                        <p:tav tm="100000">
                                          <p:val>
                                            <p:strVal val="ppt_y"/>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8"/>
                                        </p:tgtEl>
                                        <p:attrNameLst>
                                          <p:attrName>ppt_x</p:attrName>
                                        </p:attrNameLst>
                                      </p:cBhvr>
                                      <p:tavLst>
                                        <p:tav tm="0">
                                          <p:val>
                                            <p:strVal val="ppt_x"/>
                                          </p:val>
                                        </p:tav>
                                        <p:tav tm="100000">
                                          <p:val>
                                            <p:strVal val="1+ppt_w/2"/>
                                          </p:val>
                                        </p:tav>
                                      </p:tavLst>
                                    </p:anim>
                                    <p:anim calcmode="lin" valueType="num">
                                      <p:cBhvr additive="base">
                                        <p:cTn id="159" dur="3000"/>
                                        <p:tgtEl>
                                          <p:spTgt spid="8"/>
                                        </p:tgtEl>
                                        <p:attrNameLst>
                                          <p:attrName>ppt_y</p:attrName>
                                        </p:attrNameLst>
                                      </p:cBhvr>
                                      <p:tavLst>
                                        <p:tav tm="0">
                                          <p:val>
                                            <p:strVal val="ppt_y"/>
                                          </p:val>
                                        </p:tav>
                                        <p:tav tm="100000">
                                          <p:val>
                                            <p:strVal val="ppt_y"/>
                                          </p:val>
                                        </p:tav>
                                      </p:tavLst>
                                    </p:anim>
                                    <p:set>
                                      <p:cBhvr>
                                        <p:cTn id="160" dur="1" fill="hold">
                                          <p:stCondLst>
                                            <p:cond delay="2999"/>
                                          </p:stCondLst>
                                        </p:cTn>
                                        <p:tgtEl>
                                          <p:spTgt spid="8"/>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3000"/>
                                        <p:tgtEl>
                                          <p:spTgt spid="9"/>
                                        </p:tgtEl>
                                        <p:attrNameLst>
                                          <p:attrName>ppt_x</p:attrName>
                                        </p:attrNameLst>
                                      </p:cBhvr>
                                      <p:tavLst>
                                        <p:tav tm="0">
                                          <p:val>
                                            <p:strVal val="ppt_x"/>
                                          </p:val>
                                        </p:tav>
                                        <p:tav tm="100000">
                                          <p:val>
                                            <p:strVal val="1+ppt_w/2"/>
                                          </p:val>
                                        </p:tav>
                                      </p:tavLst>
                                    </p:anim>
                                    <p:anim calcmode="lin" valueType="num">
                                      <p:cBhvr additive="base">
                                        <p:cTn id="163" dur="3000"/>
                                        <p:tgtEl>
                                          <p:spTgt spid="9"/>
                                        </p:tgtEl>
                                        <p:attrNameLst>
                                          <p:attrName>ppt_y</p:attrName>
                                        </p:attrNameLst>
                                      </p:cBhvr>
                                      <p:tavLst>
                                        <p:tav tm="0">
                                          <p:val>
                                            <p:strVal val="ppt_y"/>
                                          </p:val>
                                        </p:tav>
                                        <p:tav tm="100000">
                                          <p:val>
                                            <p:strVal val="ppt_y"/>
                                          </p:val>
                                        </p:tav>
                                      </p:tavLst>
                                    </p:anim>
                                    <p:set>
                                      <p:cBhvr>
                                        <p:cTn id="164" dur="1" fill="hold">
                                          <p:stCondLst>
                                            <p:cond delay="2999"/>
                                          </p:stCondLst>
                                        </p:cTn>
                                        <p:tgtEl>
                                          <p:spTgt spid="9"/>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10"/>
                                        </p:tgtEl>
                                        <p:attrNameLst>
                                          <p:attrName>ppt_x</p:attrName>
                                        </p:attrNameLst>
                                      </p:cBhvr>
                                      <p:tavLst>
                                        <p:tav tm="0">
                                          <p:val>
                                            <p:strVal val="ppt_x"/>
                                          </p:val>
                                        </p:tav>
                                        <p:tav tm="100000">
                                          <p:val>
                                            <p:strVal val="1+ppt_w/2"/>
                                          </p:val>
                                        </p:tav>
                                      </p:tavLst>
                                    </p:anim>
                                    <p:anim calcmode="lin" valueType="num">
                                      <p:cBhvr additive="base">
                                        <p:cTn id="167" dur="3000"/>
                                        <p:tgtEl>
                                          <p:spTgt spid="10"/>
                                        </p:tgtEl>
                                        <p:attrNameLst>
                                          <p:attrName>ppt_y</p:attrName>
                                        </p:attrNameLst>
                                      </p:cBhvr>
                                      <p:tavLst>
                                        <p:tav tm="0">
                                          <p:val>
                                            <p:strVal val="ppt_y"/>
                                          </p:val>
                                        </p:tav>
                                        <p:tav tm="100000">
                                          <p:val>
                                            <p:strVal val="ppt_y"/>
                                          </p:val>
                                        </p:tav>
                                      </p:tavLst>
                                    </p:anim>
                                    <p:set>
                                      <p:cBhvr>
                                        <p:cTn id="168" dur="1" fill="hold">
                                          <p:stCondLst>
                                            <p:cond delay="2999"/>
                                          </p:stCondLst>
                                        </p:cTn>
                                        <p:tgtEl>
                                          <p:spTgt spid="10"/>
                                        </p:tgtEl>
                                        <p:attrNameLst>
                                          <p:attrName>style.visibility</p:attrName>
                                        </p:attrNameLst>
                                      </p:cBhvr>
                                      <p:to>
                                        <p:strVal val="hidden"/>
                                      </p:to>
                                    </p:set>
                                  </p:childTnLst>
                                </p:cTn>
                              </p:par>
                              <p:par>
                                <p:cTn id="169" presetID="2" presetClass="exit" presetSubtype="2" fill="hold" grpId="2" nodeType="withEffect">
                                  <p:stCondLst>
                                    <p:cond delay="0"/>
                                  </p:stCondLst>
                                  <p:childTnLst>
                                    <p:anim calcmode="lin" valueType="num">
                                      <p:cBhvr additive="base">
                                        <p:cTn id="170" dur="3000"/>
                                        <p:tgtEl>
                                          <p:spTgt spid="11"/>
                                        </p:tgtEl>
                                        <p:attrNameLst>
                                          <p:attrName>ppt_x</p:attrName>
                                        </p:attrNameLst>
                                      </p:cBhvr>
                                      <p:tavLst>
                                        <p:tav tm="0">
                                          <p:val>
                                            <p:strVal val="ppt_x"/>
                                          </p:val>
                                        </p:tav>
                                        <p:tav tm="100000">
                                          <p:val>
                                            <p:strVal val="1+ppt_w/2"/>
                                          </p:val>
                                        </p:tav>
                                      </p:tavLst>
                                    </p:anim>
                                    <p:anim calcmode="lin" valueType="num">
                                      <p:cBhvr additive="base">
                                        <p:cTn id="171" dur="3000"/>
                                        <p:tgtEl>
                                          <p:spTgt spid="11"/>
                                        </p:tgtEl>
                                        <p:attrNameLst>
                                          <p:attrName>ppt_y</p:attrName>
                                        </p:attrNameLst>
                                      </p:cBhvr>
                                      <p:tavLst>
                                        <p:tav tm="0">
                                          <p:val>
                                            <p:strVal val="ppt_y"/>
                                          </p:val>
                                        </p:tav>
                                        <p:tav tm="100000">
                                          <p:val>
                                            <p:strVal val="ppt_y"/>
                                          </p:val>
                                        </p:tav>
                                      </p:tavLst>
                                    </p:anim>
                                    <p:set>
                                      <p:cBhvr>
                                        <p:cTn id="172" dur="1" fill="hold">
                                          <p:stCondLst>
                                            <p:cond delay="2999"/>
                                          </p:stCondLst>
                                        </p:cTn>
                                        <p:tgtEl>
                                          <p:spTgt spid="11"/>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12"/>
                                        </p:tgtEl>
                                        <p:attrNameLst>
                                          <p:attrName>ppt_x</p:attrName>
                                        </p:attrNameLst>
                                      </p:cBhvr>
                                      <p:tavLst>
                                        <p:tav tm="0">
                                          <p:val>
                                            <p:strVal val="ppt_x"/>
                                          </p:val>
                                        </p:tav>
                                        <p:tav tm="100000">
                                          <p:val>
                                            <p:strVal val="1+ppt_w/2"/>
                                          </p:val>
                                        </p:tav>
                                      </p:tavLst>
                                    </p:anim>
                                    <p:anim calcmode="lin" valueType="num">
                                      <p:cBhvr additive="base">
                                        <p:cTn id="175" dur="3000"/>
                                        <p:tgtEl>
                                          <p:spTgt spid="12"/>
                                        </p:tgtEl>
                                        <p:attrNameLst>
                                          <p:attrName>ppt_y</p:attrName>
                                        </p:attrNameLst>
                                      </p:cBhvr>
                                      <p:tavLst>
                                        <p:tav tm="0">
                                          <p:val>
                                            <p:strVal val="ppt_y"/>
                                          </p:val>
                                        </p:tav>
                                        <p:tav tm="100000">
                                          <p:val>
                                            <p:strVal val="ppt_y"/>
                                          </p:val>
                                        </p:tav>
                                      </p:tavLst>
                                    </p:anim>
                                    <p:set>
                                      <p:cBhvr>
                                        <p:cTn id="176" dur="1" fill="hold">
                                          <p:stCondLst>
                                            <p:cond delay="2999"/>
                                          </p:stCondLst>
                                        </p:cTn>
                                        <p:tgtEl>
                                          <p:spTgt spid="12"/>
                                        </p:tgtEl>
                                        <p:attrNameLst>
                                          <p:attrName>style.visibility</p:attrName>
                                        </p:attrNameLst>
                                      </p:cBhvr>
                                      <p:to>
                                        <p:strVal val="hidden"/>
                                      </p:to>
                                    </p:set>
                                  </p:childTnLst>
                                </p:cTn>
                              </p:par>
                              <p:par>
                                <p:cTn id="177" presetID="2" presetClass="exit" presetSubtype="2" fill="hold" grpId="2" nodeType="withEffect">
                                  <p:stCondLst>
                                    <p:cond delay="0"/>
                                  </p:stCondLst>
                                  <p:childTnLst>
                                    <p:anim calcmode="lin" valueType="num">
                                      <p:cBhvr additive="base">
                                        <p:cTn id="178" dur="3000"/>
                                        <p:tgtEl>
                                          <p:spTgt spid="18"/>
                                        </p:tgtEl>
                                        <p:attrNameLst>
                                          <p:attrName>ppt_x</p:attrName>
                                        </p:attrNameLst>
                                      </p:cBhvr>
                                      <p:tavLst>
                                        <p:tav tm="0">
                                          <p:val>
                                            <p:strVal val="ppt_x"/>
                                          </p:val>
                                        </p:tav>
                                        <p:tav tm="100000">
                                          <p:val>
                                            <p:strVal val="1+ppt_w/2"/>
                                          </p:val>
                                        </p:tav>
                                      </p:tavLst>
                                    </p:anim>
                                    <p:anim calcmode="lin" valueType="num">
                                      <p:cBhvr additive="base">
                                        <p:cTn id="179" dur="3000"/>
                                        <p:tgtEl>
                                          <p:spTgt spid="18"/>
                                        </p:tgtEl>
                                        <p:attrNameLst>
                                          <p:attrName>ppt_y</p:attrName>
                                        </p:attrNameLst>
                                      </p:cBhvr>
                                      <p:tavLst>
                                        <p:tav tm="0">
                                          <p:val>
                                            <p:strVal val="ppt_y"/>
                                          </p:val>
                                        </p:tav>
                                        <p:tav tm="100000">
                                          <p:val>
                                            <p:strVal val="ppt_y"/>
                                          </p:val>
                                        </p:tav>
                                      </p:tavLst>
                                    </p:anim>
                                    <p:set>
                                      <p:cBhvr>
                                        <p:cTn id="180" dur="1" fill="hold">
                                          <p:stCondLst>
                                            <p:cond delay="2999"/>
                                          </p:stCondLst>
                                        </p:cTn>
                                        <p:tgtEl>
                                          <p:spTgt spid="18"/>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3000"/>
                                        <p:tgtEl>
                                          <p:spTgt spid="19"/>
                                        </p:tgtEl>
                                        <p:attrNameLst>
                                          <p:attrName>ppt_x</p:attrName>
                                        </p:attrNameLst>
                                      </p:cBhvr>
                                      <p:tavLst>
                                        <p:tav tm="0">
                                          <p:val>
                                            <p:strVal val="ppt_x"/>
                                          </p:val>
                                        </p:tav>
                                        <p:tav tm="100000">
                                          <p:val>
                                            <p:strVal val="1+ppt_w/2"/>
                                          </p:val>
                                        </p:tav>
                                      </p:tavLst>
                                    </p:anim>
                                    <p:anim calcmode="lin" valueType="num">
                                      <p:cBhvr additive="base">
                                        <p:cTn id="183" dur="3000"/>
                                        <p:tgtEl>
                                          <p:spTgt spid="19"/>
                                        </p:tgtEl>
                                        <p:attrNameLst>
                                          <p:attrName>ppt_y</p:attrName>
                                        </p:attrNameLst>
                                      </p:cBhvr>
                                      <p:tavLst>
                                        <p:tav tm="0">
                                          <p:val>
                                            <p:strVal val="ppt_y"/>
                                          </p:val>
                                        </p:tav>
                                        <p:tav tm="100000">
                                          <p:val>
                                            <p:strVal val="ppt_y"/>
                                          </p:val>
                                        </p:tav>
                                      </p:tavLst>
                                    </p:anim>
                                    <p:set>
                                      <p:cBhvr>
                                        <p:cTn id="184" dur="1" fill="hold">
                                          <p:stCondLst>
                                            <p:cond delay="2999"/>
                                          </p:stCondLst>
                                        </p:cTn>
                                        <p:tgtEl>
                                          <p:spTgt spid="19"/>
                                        </p:tgtEl>
                                        <p:attrNameLst>
                                          <p:attrName>style.visibility</p:attrName>
                                        </p:attrNameLst>
                                      </p:cBhvr>
                                      <p:to>
                                        <p:strVal val="hidden"/>
                                      </p:to>
                                    </p:set>
                                  </p:childTnLst>
                                </p:cTn>
                              </p:par>
                              <p:par>
                                <p:cTn id="185" presetID="2" presetClass="exit" presetSubtype="2" fill="hold" grpId="2" nodeType="withEffect">
                                  <p:stCondLst>
                                    <p:cond delay="0"/>
                                  </p:stCondLst>
                                  <p:childTnLst>
                                    <p:anim calcmode="lin" valueType="num">
                                      <p:cBhvr additive="base">
                                        <p:cTn id="186" dur="3000"/>
                                        <p:tgtEl>
                                          <p:spTgt spid="20"/>
                                        </p:tgtEl>
                                        <p:attrNameLst>
                                          <p:attrName>ppt_x</p:attrName>
                                        </p:attrNameLst>
                                      </p:cBhvr>
                                      <p:tavLst>
                                        <p:tav tm="0">
                                          <p:val>
                                            <p:strVal val="ppt_x"/>
                                          </p:val>
                                        </p:tav>
                                        <p:tav tm="100000">
                                          <p:val>
                                            <p:strVal val="1+ppt_w/2"/>
                                          </p:val>
                                        </p:tav>
                                      </p:tavLst>
                                    </p:anim>
                                    <p:anim calcmode="lin" valueType="num">
                                      <p:cBhvr additive="base">
                                        <p:cTn id="187" dur="3000"/>
                                        <p:tgtEl>
                                          <p:spTgt spid="20"/>
                                        </p:tgtEl>
                                        <p:attrNameLst>
                                          <p:attrName>ppt_y</p:attrName>
                                        </p:attrNameLst>
                                      </p:cBhvr>
                                      <p:tavLst>
                                        <p:tav tm="0">
                                          <p:val>
                                            <p:strVal val="ppt_y"/>
                                          </p:val>
                                        </p:tav>
                                        <p:tav tm="100000">
                                          <p:val>
                                            <p:strVal val="ppt_y"/>
                                          </p:val>
                                        </p:tav>
                                      </p:tavLst>
                                    </p:anim>
                                    <p:set>
                                      <p:cBhvr>
                                        <p:cTn id="188" dur="1" fill="hold">
                                          <p:stCondLst>
                                            <p:cond delay="2999"/>
                                          </p:stCondLst>
                                        </p:cTn>
                                        <p:tgtEl>
                                          <p:spTgt spid="20"/>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3000"/>
                                        <p:tgtEl>
                                          <p:spTgt spid="24"/>
                                        </p:tgtEl>
                                        <p:attrNameLst>
                                          <p:attrName>ppt_x</p:attrName>
                                        </p:attrNameLst>
                                      </p:cBhvr>
                                      <p:tavLst>
                                        <p:tav tm="0">
                                          <p:val>
                                            <p:strVal val="ppt_x"/>
                                          </p:val>
                                        </p:tav>
                                        <p:tav tm="100000">
                                          <p:val>
                                            <p:strVal val="1+ppt_w/2"/>
                                          </p:val>
                                        </p:tav>
                                      </p:tavLst>
                                    </p:anim>
                                    <p:anim calcmode="lin" valueType="num">
                                      <p:cBhvr additive="base">
                                        <p:cTn id="191" dur="3000"/>
                                        <p:tgtEl>
                                          <p:spTgt spid="24"/>
                                        </p:tgtEl>
                                        <p:attrNameLst>
                                          <p:attrName>ppt_y</p:attrName>
                                        </p:attrNameLst>
                                      </p:cBhvr>
                                      <p:tavLst>
                                        <p:tav tm="0">
                                          <p:val>
                                            <p:strVal val="ppt_y"/>
                                          </p:val>
                                        </p:tav>
                                        <p:tav tm="100000">
                                          <p:val>
                                            <p:strVal val="ppt_y"/>
                                          </p:val>
                                        </p:tav>
                                      </p:tavLst>
                                    </p:anim>
                                    <p:set>
                                      <p:cBhvr>
                                        <p:cTn id="192" dur="1" fill="hold">
                                          <p:stCondLst>
                                            <p:cond delay="2999"/>
                                          </p:stCondLst>
                                        </p:cTn>
                                        <p:tgtEl>
                                          <p:spTgt spid="24"/>
                                        </p:tgtEl>
                                        <p:attrNameLst>
                                          <p:attrName>style.visibility</p:attrName>
                                        </p:attrNameLst>
                                      </p:cBhvr>
                                      <p:to>
                                        <p:strVal val="hidden"/>
                                      </p:to>
                                    </p:set>
                                  </p:childTnLst>
                                </p:cTn>
                              </p:par>
                              <p:par>
                                <p:cTn id="193" presetID="2" presetClass="exit" presetSubtype="2" fill="hold" grpId="2" nodeType="withEffect">
                                  <p:stCondLst>
                                    <p:cond delay="0"/>
                                  </p:stCondLst>
                                  <p:childTnLst>
                                    <p:anim calcmode="lin" valueType="num">
                                      <p:cBhvr additive="base">
                                        <p:cTn id="194" dur="3000"/>
                                        <p:tgtEl>
                                          <p:spTgt spid="25"/>
                                        </p:tgtEl>
                                        <p:attrNameLst>
                                          <p:attrName>ppt_x</p:attrName>
                                        </p:attrNameLst>
                                      </p:cBhvr>
                                      <p:tavLst>
                                        <p:tav tm="0">
                                          <p:val>
                                            <p:strVal val="ppt_x"/>
                                          </p:val>
                                        </p:tav>
                                        <p:tav tm="100000">
                                          <p:val>
                                            <p:strVal val="1+ppt_w/2"/>
                                          </p:val>
                                        </p:tav>
                                      </p:tavLst>
                                    </p:anim>
                                    <p:anim calcmode="lin" valueType="num">
                                      <p:cBhvr additive="base">
                                        <p:cTn id="195" dur="3000"/>
                                        <p:tgtEl>
                                          <p:spTgt spid="25"/>
                                        </p:tgtEl>
                                        <p:attrNameLst>
                                          <p:attrName>ppt_y</p:attrName>
                                        </p:attrNameLst>
                                      </p:cBhvr>
                                      <p:tavLst>
                                        <p:tav tm="0">
                                          <p:val>
                                            <p:strVal val="ppt_y"/>
                                          </p:val>
                                        </p:tav>
                                        <p:tav tm="100000">
                                          <p:val>
                                            <p:strVal val="ppt_y"/>
                                          </p:val>
                                        </p:tav>
                                      </p:tavLst>
                                    </p:anim>
                                    <p:set>
                                      <p:cBhvr>
                                        <p:cTn id="196" dur="1" fill="hold">
                                          <p:stCondLst>
                                            <p:cond delay="2999"/>
                                          </p:stCondLst>
                                        </p:cTn>
                                        <p:tgtEl>
                                          <p:spTgt spid="25"/>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3000"/>
                                        <p:tgtEl>
                                          <p:spTgt spid="26"/>
                                        </p:tgtEl>
                                        <p:attrNameLst>
                                          <p:attrName>ppt_x</p:attrName>
                                        </p:attrNameLst>
                                      </p:cBhvr>
                                      <p:tavLst>
                                        <p:tav tm="0">
                                          <p:val>
                                            <p:strVal val="ppt_x"/>
                                          </p:val>
                                        </p:tav>
                                        <p:tav tm="100000">
                                          <p:val>
                                            <p:strVal val="1+ppt_w/2"/>
                                          </p:val>
                                        </p:tav>
                                      </p:tavLst>
                                    </p:anim>
                                    <p:anim calcmode="lin" valueType="num">
                                      <p:cBhvr additive="base">
                                        <p:cTn id="199" dur="3000"/>
                                        <p:tgtEl>
                                          <p:spTgt spid="26"/>
                                        </p:tgtEl>
                                        <p:attrNameLst>
                                          <p:attrName>ppt_y</p:attrName>
                                        </p:attrNameLst>
                                      </p:cBhvr>
                                      <p:tavLst>
                                        <p:tav tm="0">
                                          <p:val>
                                            <p:strVal val="ppt_y"/>
                                          </p:val>
                                        </p:tav>
                                        <p:tav tm="100000">
                                          <p:val>
                                            <p:strVal val="ppt_y"/>
                                          </p:val>
                                        </p:tav>
                                      </p:tavLst>
                                    </p:anim>
                                    <p:set>
                                      <p:cBhvr>
                                        <p:cTn id="200" dur="1" fill="hold">
                                          <p:stCondLst>
                                            <p:cond delay="2999"/>
                                          </p:stCondLst>
                                        </p:cTn>
                                        <p:tgtEl>
                                          <p:spTgt spid="26"/>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3000"/>
                                        <p:tgtEl>
                                          <p:spTgt spid="5"/>
                                        </p:tgtEl>
                                        <p:attrNameLst>
                                          <p:attrName>ppt_x</p:attrName>
                                        </p:attrNameLst>
                                      </p:cBhvr>
                                      <p:tavLst>
                                        <p:tav tm="0">
                                          <p:val>
                                            <p:strVal val="ppt_x"/>
                                          </p:val>
                                        </p:tav>
                                        <p:tav tm="100000">
                                          <p:val>
                                            <p:strVal val="0-ppt_w/2"/>
                                          </p:val>
                                        </p:tav>
                                      </p:tavLst>
                                    </p:anim>
                                    <p:anim calcmode="lin" valueType="num">
                                      <p:cBhvr additive="base">
                                        <p:cTn id="203" dur="3000"/>
                                        <p:tgtEl>
                                          <p:spTgt spid="5"/>
                                        </p:tgtEl>
                                        <p:attrNameLst>
                                          <p:attrName>ppt_y</p:attrName>
                                        </p:attrNameLst>
                                      </p:cBhvr>
                                      <p:tavLst>
                                        <p:tav tm="0">
                                          <p:val>
                                            <p:strVal val="ppt_y"/>
                                          </p:val>
                                        </p:tav>
                                        <p:tav tm="100000">
                                          <p:val>
                                            <p:strVal val="ppt_y"/>
                                          </p:val>
                                        </p:tav>
                                      </p:tavLst>
                                    </p:anim>
                                    <p:set>
                                      <p:cBhvr>
                                        <p:cTn id="204" dur="1" fill="hold">
                                          <p:stCondLst>
                                            <p:cond delay="2999"/>
                                          </p:stCondLst>
                                        </p:cTn>
                                        <p:tgtEl>
                                          <p:spTgt spid="5"/>
                                        </p:tgtEl>
                                        <p:attrNameLst>
                                          <p:attrName>style.visibility</p:attrName>
                                        </p:attrNameLst>
                                      </p:cBhvr>
                                      <p:to>
                                        <p:strVal val="hidden"/>
                                      </p:to>
                                    </p:set>
                                  </p:childTnLst>
                                </p:cTn>
                              </p:par>
                              <p:par>
                                <p:cTn id="205" presetID="2" presetClass="exit" presetSubtype="8" fill="hold" grpId="2" nodeType="withEffect">
                                  <p:stCondLst>
                                    <p:cond delay="0"/>
                                  </p:stCondLst>
                                  <p:childTnLst>
                                    <p:anim calcmode="lin" valueType="num">
                                      <p:cBhvr additive="base">
                                        <p:cTn id="206" dur="3000"/>
                                        <p:tgtEl>
                                          <p:spTgt spid="6"/>
                                        </p:tgtEl>
                                        <p:attrNameLst>
                                          <p:attrName>ppt_x</p:attrName>
                                        </p:attrNameLst>
                                      </p:cBhvr>
                                      <p:tavLst>
                                        <p:tav tm="0">
                                          <p:val>
                                            <p:strVal val="ppt_x"/>
                                          </p:val>
                                        </p:tav>
                                        <p:tav tm="100000">
                                          <p:val>
                                            <p:strVal val="0-ppt_w/2"/>
                                          </p:val>
                                        </p:tav>
                                      </p:tavLst>
                                    </p:anim>
                                    <p:anim calcmode="lin" valueType="num">
                                      <p:cBhvr additive="base">
                                        <p:cTn id="207" dur="3000"/>
                                        <p:tgtEl>
                                          <p:spTgt spid="6"/>
                                        </p:tgtEl>
                                        <p:attrNameLst>
                                          <p:attrName>ppt_y</p:attrName>
                                        </p:attrNameLst>
                                      </p:cBhvr>
                                      <p:tavLst>
                                        <p:tav tm="0">
                                          <p:val>
                                            <p:strVal val="ppt_y"/>
                                          </p:val>
                                        </p:tav>
                                        <p:tav tm="100000">
                                          <p:val>
                                            <p:strVal val="ppt_y"/>
                                          </p:val>
                                        </p:tav>
                                      </p:tavLst>
                                    </p:anim>
                                    <p:set>
                                      <p:cBhvr>
                                        <p:cTn id="208" dur="1" fill="hold">
                                          <p:stCondLst>
                                            <p:cond delay="2999"/>
                                          </p:stCondLst>
                                        </p:cTn>
                                        <p:tgtEl>
                                          <p:spTgt spid="6"/>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3000"/>
                                        <p:tgtEl>
                                          <p:spTgt spid="13"/>
                                        </p:tgtEl>
                                        <p:attrNameLst>
                                          <p:attrName>ppt_x</p:attrName>
                                        </p:attrNameLst>
                                      </p:cBhvr>
                                      <p:tavLst>
                                        <p:tav tm="0">
                                          <p:val>
                                            <p:strVal val="ppt_x"/>
                                          </p:val>
                                        </p:tav>
                                        <p:tav tm="100000">
                                          <p:val>
                                            <p:strVal val="0-ppt_w/2"/>
                                          </p:val>
                                        </p:tav>
                                      </p:tavLst>
                                    </p:anim>
                                    <p:anim calcmode="lin" valueType="num">
                                      <p:cBhvr additive="base">
                                        <p:cTn id="211" dur="3000"/>
                                        <p:tgtEl>
                                          <p:spTgt spid="13"/>
                                        </p:tgtEl>
                                        <p:attrNameLst>
                                          <p:attrName>ppt_y</p:attrName>
                                        </p:attrNameLst>
                                      </p:cBhvr>
                                      <p:tavLst>
                                        <p:tav tm="0">
                                          <p:val>
                                            <p:strVal val="ppt_y"/>
                                          </p:val>
                                        </p:tav>
                                        <p:tav tm="100000">
                                          <p:val>
                                            <p:strVal val="ppt_y"/>
                                          </p:val>
                                        </p:tav>
                                      </p:tavLst>
                                    </p:anim>
                                    <p:set>
                                      <p:cBhvr>
                                        <p:cTn id="212" dur="1" fill="hold">
                                          <p:stCondLst>
                                            <p:cond delay="2999"/>
                                          </p:stCondLst>
                                        </p:cTn>
                                        <p:tgtEl>
                                          <p:spTgt spid="13"/>
                                        </p:tgtEl>
                                        <p:attrNameLst>
                                          <p:attrName>style.visibility</p:attrName>
                                        </p:attrNameLst>
                                      </p:cBhvr>
                                      <p:to>
                                        <p:strVal val="hidden"/>
                                      </p:to>
                                    </p:set>
                                  </p:childTnLst>
                                </p:cTn>
                              </p:par>
                              <p:par>
                                <p:cTn id="213" presetID="2" presetClass="exit" presetSubtype="8" fill="hold" grpId="2" nodeType="withEffect">
                                  <p:stCondLst>
                                    <p:cond delay="0"/>
                                  </p:stCondLst>
                                  <p:childTnLst>
                                    <p:anim calcmode="lin" valueType="num">
                                      <p:cBhvr additive="base">
                                        <p:cTn id="214" dur="3000"/>
                                        <p:tgtEl>
                                          <p:spTgt spid="14"/>
                                        </p:tgtEl>
                                        <p:attrNameLst>
                                          <p:attrName>ppt_x</p:attrName>
                                        </p:attrNameLst>
                                      </p:cBhvr>
                                      <p:tavLst>
                                        <p:tav tm="0">
                                          <p:val>
                                            <p:strVal val="ppt_x"/>
                                          </p:val>
                                        </p:tav>
                                        <p:tav tm="100000">
                                          <p:val>
                                            <p:strVal val="0-ppt_w/2"/>
                                          </p:val>
                                        </p:tav>
                                      </p:tavLst>
                                    </p:anim>
                                    <p:anim calcmode="lin" valueType="num">
                                      <p:cBhvr additive="base">
                                        <p:cTn id="215" dur="3000"/>
                                        <p:tgtEl>
                                          <p:spTgt spid="14"/>
                                        </p:tgtEl>
                                        <p:attrNameLst>
                                          <p:attrName>ppt_y</p:attrName>
                                        </p:attrNameLst>
                                      </p:cBhvr>
                                      <p:tavLst>
                                        <p:tav tm="0">
                                          <p:val>
                                            <p:strVal val="ppt_y"/>
                                          </p:val>
                                        </p:tav>
                                        <p:tav tm="100000">
                                          <p:val>
                                            <p:strVal val="ppt_y"/>
                                          </p:val>
                                        </p:tav>
                                      </p:tavLst>
                                    </p:anim>
                                    <p:set>
                                      <p:cBhvr>
                                        <p:cTn id="216" dur="1" fill="hold">
                                          <p:stCondLst>
                                            <p:cond delay="2999"/>
                                          </p:stCondLst>
                                        </p:cTn>
                                        <p:tgtEl>
                                          <p:spTgt spid="14"/>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3000"/>
                                        <p:tgtEl>
                                          <p:spTgt spid="15"/>
                                        </p:tgtEl>
                                        <p:attrNameLst>
                                          <p:attrName>ppt_x</p:attrName>
                                        </p:attrNameLst>
                                      </p:cBhvr>
                                      <p:tavLst>
                                        <p:tav tm="0">
                                          <p:val>
                                            <p:strVal val="ppt_x"/>
                                          </p:val>
                                        </p:tav>
                                        <p:tav tm="100000">
                                          <p:val>
                                            <p:strVal val="0-ppt_w/2"/>
                                          </p:val>
                                        </p:tav>
                                      </p:tavLst>
                                    </p:anim>
                                    <p:anim calcmode="lin" valueType="num">
                                      <p:cBhvr additive="base">
                                        <p:cTn id="219" dur="3000"/>
                                        <p:tgtEl>
                                          <p:spTgt spid="15"/>
                                        </p:tgtEl>
                                        <p:attrNameLst>
                                          <p:attrName>ppt_y</p:attrName>
                                        </p:attrNameLst>
                                      </p:cBhvr>
                                      <p:tavLst>
                                        <p:tav tm="0">
                                          <p:val>
                                            <p:strVal val="ppt_y"/>
                                          </p:val>
                                        </p:tav>
                                        <p:tav tm="100000">
                                          <p:val>
                                            <p:strVal val="ppt_y"/>
                                          </p:val>
                                        </p:tav>
                                      </p:tavLst>
                                    </p:anim>
                                    <p:set>
                                      <p:cBhvr>
                                        <p:cTn id="220" dur="1" fill="hold">
                                          <p:stCondLst>
                                            <p:cond delay="2999"/>
                                          </p:stCondLst>
                                        </p:cTn>
                                        <p:tgtEl>
                                          <p:spTgt spid="15"/>
                                        </p:tgtEl>
                                        <p:attrNameLst>
                                          <p:attrName>style.visibility</p:attrName>
                                        </p:attrNameLst>
                                      </p:cBhvr>
                                      <p:to>
                                        <p:strVal val="hidden"/>
                                      </p:to>
                                    </p:set>
                                  </p:childTnLst>
                                </p:cTn>
                              </p:par>
                              <p:par>
                                <p:cTn id="221" presetID="2" presetClass="exit" presetSubtype="8" fill="hold" grpId="2" nodeType="withEffect">
                                  <p:stCondLst>
                                    <p:cond delay="0"/>
                                  </p:stCondLst>
                                  <p:childTnLst>
                                    <p:anim calcmode="lin" valueType="num">
                                      <p:cBhvr additive="base">
                                        <p:cTn id="222" dur="3000"/>
                                        <p:tgtEl>
                                          <p:spTgt spid="16"/>
                                        </p:tgtEl>
                                        <p:attrNameLst>
                                          <p:attrName>ppt_x</p:attrName>
                                        </p:attrNameLst>
                                      </p:cBhvr>
                                      <p:tavLst>
                                        <p:tav tm="0">
                                          <p:val>
                                            <p:strVal val="ppt_x"/>
                                          </p:val>
                                        </p:tav>
                                        <p:tav tm="100000">
                                          <p:val>
                                            <p:strVal val="0-ppt_w/2"/>
                                          </p:val>
                                        </p:tav>
                                      </p:tavLst>
                                    </p:anim>
                                    <p:anim calcmode="lin" valueType="num">
                                      <p:cBhvr additive="base">
                                        <p:cTn id="223" dur="3000"/>
                                        <p:tgtEl>
                                          <p:spTgt spid="16"/>
                                        </p:tgtEl>
                                        <p:attrNameLst>
                                          <p:attrName>ppt_y</p:attrName>
                                        </p:attrNameLst>
                                      </p:cBhvr>
                                      <p:tavLst>
                                        <p:tav tm="0">
                                          <p:val>
                                            <p:strVal val="ppt_y"/>
                                          </p:val>
                                        </p:tav>
                                        <p:tav tm="100000">
                                          <p:val>
                                            <p:strVal val="ppt_y"/>
                                          </p:val>
                                        </p:tav>
                                      </p:tavLst>
                                    </p:anim>
                                    <p:set>
                                      <p:cBhvr>
                                        <p:cTn id="224" dur="1" fill="hold">
                                          <p:stCondLst>
                                            <p:cond delay="2999"/>
                                          </p:stCondLst>
                                        </p:cTn>
                                        <p:tgtEl>
                                          <p:spTgt spid="16"/>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3000"/>
                                        <p:tgtEl>
                                          <p:spTgt spid="17"/>
                                        </p:tgtEl>
                                        <p:attrNameLst>
                                          <p:attrName>ppt_x</p:attrName>
                                        </p:attrNameLst>
                                      </p:cBhvr>
                                      <p:tavLst>
                                        <p:tav tm="0">
                                          <p:val>
                                            <p:strVal val="ppt_x"/>
                                          </p:val>
                                        </p:tav>
                                        <p:tav tm="100000">
                                          <p:val>
                                            <p:strVal val="0-ppt_w/2"/>
                                          </p:val>
                                        </p:tav>
                                      </p:tavLst>
                                    </p:anim>
                                    <p:anim calcmode="lin" valueType="num">
                                      <p:cBhvr additive="base">
                                        <p:cTn id="227" dur="3000"/>
                                        <p:tgtEl>
                                          <p:spTgt spid="17"/>
                                        </p:tgtEl>
                                        <p:attrNameLst>
                                          <p:attrName>ppt_y</p:attrName>
                                        </p:attrNameLst>
                                      </p:cBhvr>
                                      <p:tavLst>
                                        <p:tav tm="0">
                                          <p:val>
                                            <p:strVal val="ppt_y"/>
                                          </p:val>
                                        </p:tav>
                                        <p:tav tm="100000">
                                          <p:val>
                                            <p:strVal val="ppt_y"/>
                                          </p:val>
                                        </p:tav>
                                      </p:tavLst>
                                    </p:anim>
                                    <p:set>
                                      <p:cBhvr>
                                        <p:cTn id="228" dur="1" fill="hold">
                                          <p:stCondLst>
                                            <p:cond delay="2999"/>
                                          </p:stCondLst>
                                        </p:cTn>
                                        <p:tgtEl>
                                          <p:spTgt spid="17"/>
                                        </p:tgtEl>
                                        <p:attrNameLst>
                                          <p:attrName>style.visibility</p:attrName>
                                        </p:attrNameLst>
                                      </p:cBhvr>
                                      <p:to>
                                        <p:strVal val="hidden"/>
                                      </p:to>
                                    </p:set>
                                  </p:childTnLst>
                                </p:cTn>
                              </p:par>
                              <p:par>
                                <p:cTn id="229" presetID="2" presetClass="exit" presetSubtype="8" fill="hold" grpId="2" nodeType="withEffect">
                                  <p:stCondLst>
                                    <p:cond delay="0"/>
                                  </p:stCondLst>
                                  <p:childTnLst>
                                    <p:anim calcmode="lin" valueType="num">
                                      <p:cBhvr additive="base">
                                        <p:cTn id="230" dur="3000"/>
                                        <p:tgtEl>
                                          <p:spTgt spid="21"/>
                                        </p:tgtEl>
                                        <p:attrNameLst>
                                          <p:attrName>ppt_x</p:attrName>
                                        </p:attrNameLst>
                                      </p:cBhvr>
                                      <p:tavLst>
                                        <p:tav tm="0">
                                          <p:val>
                                            <p:strVal val="ppt_x"/>
                                          </p:val>
                                        </p:tav>
                                        <p:tav tm="100000">
                                          <p:val>
                                            <p:strVal val="0-ppt_w/2"/>
                                          </p:val>
                                        </p:tav>
                                      </p:tavLst>
                                    </p:anim>
                                    <p:anim calcmode="lin" valueType="num">
                                      <p:cBhvr additive="base">
                                        <p:cTn id="231" dur="3000"/>
                                        <p:tgtEl>
                                          <p:spTgt spid="21"/>
                                        </p:tgtEl>
                                        <p:attrNameLst>
                                          <p:attrName>ppt_y</p:attrName>
                                        </p:attrNameLst>
                                      </p:cBhvr>
                                      <p:tavLst>
                                        <p:tav tm="0">
                                          <p:val>
                                            <p:strVal val="ppt_y"/>
                                          </p:val>
                                        </p:tav>
                                        <p:tav tm="100000">
                                          <p:val>
                                            <p:strVal val="ppt_y"/>
                                          </p:val>
                                        </p:tav>
                                      </p:tavLst>
                                    </p:anim>
                                    <p:set>
                                      <p:cBhvr>
                                        <p:cTn id="232" dur="1" fill="hold">
                                          <p:stCondLst>
                                            <p:cond delay="2999"/>
                                          </p:stCondLst>
                                        </p:cTn>
                                        <p:tgtEl>
                                          <p:spTgt spid="21"/>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3000"/>
                                        <p:tgtEl>
                                          <p:spTgt spid="22"/>
                                        </p:tgtEl>
                                        <p:attrNameLst>
                                          <p:attrName>ppt_x</p:attrName>
                                        </p:attrNameLst>
                                      </p:cBhvr>
                                      <p:tavLst>
                                        <p:tav tm="0">
                                          <p:val>
                                            <p:strVal val="ppt_x"/>
                                          </p:val>
                                        </p:tav>
                                        <p:tav tm="100000">
                                          <p:val>
                                            <p:strVal val="0-ppt_w/2"/>
                                          </p:val>
                                        </p:tav>
                                      </p:tavLst>
                                    </p:anim>
                                    <p:anim calcmode="lin" valueType="num">
                                      <p:cBhvr additive="base">
                                        <p:cTn id="235" dur="3000"/>
                                        <p:tgtEl>
                                          <p:spTgt spid="22"/>
                                        </p:tgtEl>
                                        <p:attrNameLst>
                                          <p:attrName>ppt_y</p:attrName>
                                        </p:attrNameLst>
                                      </p:cBhvr>
                                      <p:tavLst>
                                        <p:tav tm="0">
                                          <p:val>
                                            <p:strVal val="ppt_y"/>
                                          </p:val>
                                        </p:tav>
                                        <p:tav tm="100000">
                                          <p:val>
                                            <p:strVal val="ppt_y"/>
                                          </p:val>
                                        </p:tav>
                                      </p:tavLst>
                                    </p:anim>
                                    <p:set>
                                      <p:cBhvr>
                                        <p:cTn id="236" dur="1" fill="hold">
                                          <p:stCondLst>
                                            <p:cond delay="2999"/>
                                          </p:stCondLst>
                                        </p:cTn>
                                        <p:tgtEl>
                                          <p:spTgt spid="22"/>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3000"/>
                                        <p:tgtEl>
                                          <p:spTgt spid="23"/>
                                        </p:tgtEl>
                                        <p:attrNameLst>
                                          <p:attrName>ppt_x</p:attrName>
                                        </p:attrNameLst>
                                      </p:cBhvr>
                                      <p:tavLst>
                                        <p:tav tm="0">
                                          <p:val>
                                            <p:strVal val="ppt_x"/>
                                          </p:val>
                                        </p:tav>
                                        <p:tav tm="100000">
                                          <p:val>
                                            <p:strVal val="0-ppt_w/2"/>
                                          </p:val>
                                        </p:tav>
                                      </p:tavLst>
                                    </p:anim>
                                    <p:anim calcmode="lin" valueType="num">
                                      <p:cBhvr additive="base">
                                        <p:cTn id="239" dur="3000"/>
                                        <p:tgtEl>
                                          <p:spTgt spid="23"/>
                                        </p:tgtEl>
                                        <p:attrNameLst>
                                          <p:attrName>ppt_y</p:attrName>
                                        </p:attrNameLst>
                                      </p:cBhvr>
                                      <p:tavLst>
                                        <p:tav tm="0">
                                          <p:val>
                                            <p:strVal val="ppt_y"/>
                                          </p:val>
                                        </p:tav>
                                        <p:tav tm="100000">
                                          <p:val>
                                            <p:strVal val="ppt_y"/>
                                          </p:val>
                                        </p:tav>
                                      </p:tavLst>
                                    </p:anim>
                                    <p:set>
                                      <p:cBhvr>
                                        <p:cTn id="240" dur="1" fill="hold">
                                          <p:stCondLst>
                                            <p:cond delay="2999"/>
                                          </p:stCondLst>
                                        </p:cTn>
                                        <p:tgtEl>
                                          <p:spTgt spid="23"/>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3000"/>
                                        <p:tgtEl>
                                          <p:spTgt spid="27"/>
                                        </p:tgtEl>
                                        <p:attrNameLst>
                                          <p:attrName>ppt_x</p:attrName>
                                        </p:attrNameLst>
                                      </p:cBhvr>
                                      <p:tavLst>
                                        <p:tav tm="0">
                                          <p:val>
                                            <p:strVal val="ppt_x"/>
                                          </p:val>
                                        </p:tav>
                                        <p:tav tm="100000">
                                          <p:val>
                                            <p:strVal val="0-ppt_w/2"/>
                                          </p:val>
                                        </p:tav>
                                      </p:tavLst>
                                    </p:anim>
                                    <p:anim calcmode="lin" valueType="num">
                                      <p:cBhvr additive="base">
                                        <p:cTn id="243" dur="3000"/>
                                        <p:tgtEl>
                                          <p:spTgt spid="27"/>
                                        </p:tgtEl>
                                        <p:attrNameLst>
                                          <p:attrName>ppt_y</p:attrName>
                                        </p:attrNameLst>
                                      </p:cBhvr>
                                      <p:tavLst>
                                        <p:tav tm="0">
                                          <p:val>
                                            <p:strVal val="ppt_y"/>
                                          </p:val>
                                        </p:tav>
                                        <p:tav tm="100000">
                                          <p:val>
                                            <p:strVal val="ppt_y"/>
                                          </p:val>
                                        </p:tav>
                                      </p:tavLst>
                                    </p:anim>
                                    <p:set>
                                      <p:cBhvr>
                                        <p:cTn id="244" dur="1" fill="hold">
                                          <p:stCondLst>
                                            <p:cond delay="2999"/>
                                          </p:stCondLst>
                                        </p:cTn>
                                        <p:tgtEl>
                                          <p:spTgt spid="27"/>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3000"/>
                                        <p:tgtEl>
                                          <p:spTgt spid="28"/>
                                        </p:tgtEl>
                                        <p:attrNameLst>
                                          <p:attrName>ppt_x</p:attrName>
                                        </p:attrNameLst>
                                      </p:cBhvr>
                                      <p:tavLst>
                                        <p:tav tm="0">
                                          <p:val>
                                            <p:strVal val="ppt_x"/>
                                          </p:val>
                                        </p:tav>
                                        <p:tav tm="100000">
                                          <p:val>
                                            <p:strVal val="0-ppt_w/2"/>
                                          </p:val>
                                        </p:tav>
                                      </p:tavLst>
                                    </p:anim>
                                    <p:anim calcmode="lin" valueType="num">
                                      <p:cBhvr additive="base">
                                        <p:cTn id="247" dur="3000"/>
                                        <p:tgtEl>
                                          <p:spTgt spid="28"/>
                                        </p:tgtEl>
                                        <p:attrNameLst>
                                          <p:attrName>ppt_y</p:attrName>
                                        </p:attrNameLst>
                                      </p:cBhvr>
                                      <p:tavLst>
                                        <p:tav tm="0">
                                          <p:val>
                                            <p:strVal val="ppt_y"/>
                                          </p:val>
                                        </p:tav>
                                        <p:tav tm="100000">
                                          <p:val>
                                            <p:strVal val="ppt_y"/>
                                          </p:val>
                                        </p:tav>
                                      </p:tavLst>
                                    </p:anim>
                                    <p:set>
                                      <p:cBhvr>
                                        <p:cTn id="248" dur="1" fill="hold">
                                          <p:stCondLst>
                                            <p:cond delay="2999"/>
                                          </p:stCondLst>
                                        </p:cTn>
                                        <p:tgtEl>
                                          <p:spTgt spid="28"/>
                                        </p:tgtEl>
                                        <p:attrNameLst>
                                          <p:attrName>style.visibility</p:attrName>
                                        </p:attrNameLst>
                                      </p:cBhvr>
                                      <p:to>
                                        <p:strVal val="hidden"/>
                                      </p:to>
                                    </p:set>
                                  </p:childTnLst>
                                </p:cTn>
                              </p:par>
                              <p:par>
                                <p:cTn id="249" presetID="19" presetClass="exit" presetSubtype="10" fill="hold" grpId="3" nodeType="withEffect">
                                  <p:stCondLst>
                                    <p:cond delay="0"/>
                                  </p:stCondLst>
                                  <p:childTnLst>
                                    <p:anim calcmode="lin" valueType="num">
                                      <p:cBhvr>
                                        <p:cTn id="250" dur="3000"/>
                                        <p:tgtEl>
                                          <p:spTgt spid="5"/>
                                        </p:tgtEl>
                                        <p:attrNameLst>
                                          <p:attrName>ppt_h</p:attrName>
                                        </p:attrNameLst>
                                      </p:cBhvr>
                                      <p:tavLst>
                                        <p:tav tm="0">
                                          <p:val>
                                            <p:strVal val="ppt_h"/>
                                          </p:val>
                                        </p:tav>
                                        <p:tav tm="100000">
                                          <p:val>
                                            <p:strVal val="ppt_h"/>
                                          </p:val>
                                        </p:tav>
                                      </p:tavLst>
                                    </p:anim>
                                    <p:anim calcmode="lin" valueType="num">
                                      <p:cBhvr>
                                        <p:cTn id="251"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2" dur="1" fill="hold">
                                          <p:stCondLst>
                                            <p:cond delay="2999"/>
                                          </p:stCondLst>
                                        </p:cTn>
                                        <p:tgtEl>
                                          <p:spTgt spid="5"/>
                                        </p:tgtEl>
                                        <p:attrNameLst>
                                          <p:attrName>style.visibility</p:attrName>
                                        </p:attrNameLst>
                                      </p:cBhvr>
                                      <p:to>
                                        <p:strVal val="hidden"/>
                                      </p:to>
                                    </p:set>
                                  </p:childTnLst>
                                </p:cTn>
                              </p:par>
                              <p:par>
                                <p:cTn id="253" presetID="19" presetClass="exit" presetSubtype="10" fill="hold" grpId="3" nodeType="withEffect">
                                  <p:stCondLst>
                                    <p:cond delay="0"/>
                                  </p:stCondLst>
                                  <p:childTnLst>
                                    <p:anim calcmode="lin" valueType="num">
                                      <p:cBhvr>
                                        <p:cTn id="254" dur="3000"/>
                                        <p:tgtEl>
                                          <p:spTgt spid="6"/>
                                        </p:tgtEl>
                                        <p:attrNameLst>
                                          <p:attrName>ppt_h</p:attrName>
                                        </p:attrNameLst>
                                      </p:cBhvr>
                                      <p:tavLst>
                                        <p:tav tm="0">
                                          <p:val>
                                            <p:strVal val="ppt_h"/>
                                          </p:val>
                                        </p:tav>
                                        <p:tav tm="100000">
                                          <p:val>
                                            <p:strVal val="ppt_h"/>
                                          </p:val>
                                        </p:tav>
                                      </p:tavLst>
                                    </p:anim>
                                    <p:anim calcmode="lin" valueType="num">
                                      <p:cBhvr>
                                        <p:cTn id="25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6" dur="1" fill="hold">
                                          <p:stCondLst>
                                            <p:cond delay="2999"/>
                                          </p:stCondLst>
                                        </p:cTn>
                                        <p:tgtEl>
                                          <p:spTgt spid="6"/>
                                        </p:tgtEl>
                                        <p:attrNameLst>
                                          <p:attrName>style.visibility</p:attrName>
                                        </p:attrNameLst>
                                      </p:cBhvr>
                                      <p:to>
                                        <p:strVal val="hidden"/>
                                      </p:to>
                                    </p:set>
                                  </p:childTnLst>
                                </p:cTn>
                              </p:par>
                              <p:par>
                                <p:cTn id="257" presetID="19" presetClass="exit" presetSubtype="10" fill="hold" grpId="3" nodeType="withEffect">
                                  <p:stCondLst>
                                    <p:cond delay="0"/>
                                  </p:stCondLst>
                                  <p:childTnLst>
                                    <p:anim calcmode="lin" valueType="num">
                                      <p:cBhvr>
                                        <p:cTn id="258" dur="3000"/>
                                        <p:tgtEl>
                                          <p:spTgt spid="13"/>
                                        </p:tgtEl>
                                        <p:attrNameLst>
                                          <p:attrName>ppt_h</p:attrName>
                                        </p:attrNameLst>
                                      </p:cBhvr>
                                      <p:tavLst>
                                        <p:tav tm="0">
                                          <p:val>
                                            <p:strVal val="ppt_h"/>
                                          </p:val>
                                        </p:tav>
                                        <p:tav tm="100000">
                                          <p:val>
                                            <p:strVal val="ppt_h"/>
                                          </p:val>
                                        </p:tav>
                                      </p:tavLst>
                                    </p:anim>
                                    <p:anim calcmode="lin" valueType="num">
                                      <p:cBhvr>
                                        <p:cTn id="259"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2999"/>
                                          </p:stCondLst>
                                        </p:cTn>
                                        <p:tgtEl>
                                          <p:spTgt spid="13"/>
                                        </p:tgtEl>
                                        <p:attrNameLst>
                                          <p:attrName>style.visibility</p:attrName>
                                        </p:attrNameLst>
                                      </p:cBhvr>
                                      <p:to>
                                        <p:strVal val="hidden"/>
                                      </p:to>
                                    </p:set>
                                  </p:childTnLst>
                                </p:cTn>
                              </p:par>
                              <p:par>
                                <p:cTn id="261" presetID="19" presetClass="exit" presetSubtype="10" fill="hold" grpId="3" nodeType="withEffect">
                                  <p:stCondLst>
                                    <p:cond delay="0"/>
                                  </p:stCondLst>
                                  <p:childTnLst>
                                    <p:anim calcmode="lin" valueType="num">
                                      <p:cBhvr>
                                        <p:cTn id="262" dur="3000"/>
                                        <p:tgtEl>
                                          <p:spTgt spid="14"/>
                                        </p:tgtEl>
                                        <p:attrNameLst>
                                          <p:attrName>ppt_h</p:attrName>
                                        </p:attrNameLst>
                                      </p:cBhvr>
                                      <p:tavLst>
                                        <p:tav tm="0">
                                          <p:val>
                                            <p:strVal val="ppt_h"/>
                                          </p:val>
                                        </p:tav>
                                        <p:tav tm="100000">
                                          <p:val>
                                            <p:strVal val="ppt_h"/>
                                          </p:val>
                                        </p:tav>
                                      </p:tavLst>
                                    </p:anim>
                                    <p:anim calcmode="lin" valueType="num">
                                      <p:cBhvr>
                                        <p:cTn id="263"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4" dur="1" fill="hold">
                                          <p:stCondLst>
                                            <p:cond delay="2999"/>
                                          </p:stCondLst>
                                        </p:cTn>
                                        <p:tgtEl>
                                          <p:spTgt spid="14"/>
                                        </p:tgtEl>
                                        <p:attrNameLst>
                                          <p:attrName>style.visibility</p:attrName>
                                        </p:attrNameLst>
                                      </p:cBhvr>
                                      <p:to>
                                        <p:strVal val="hidden"/>
                                      </p:to>
                                    </p:set>
                                  </p:childTnLst>
                                </p:cTn>
                              </p:par>
                              <p:par>
                                <p:cTn id="265" presetID="19" presetClass="exit" presetSubtype="10" fill="hold" grpId="3" nodeType="withEffect">
                                  <p:stCondLst>
                                    <p:cond delay="0"/>
                                  </p:stCondLst>
                                  <p:childTnLst>
                                    <p:anim calcmode="lin" valueType="num">
                                      <p:cBhvr>
                                        <p:cTn id="266" dur="3000"/>
                                        <p:tgtEl>
                                          <p:spTgt spid="15"/>
                                        </p:tgtEl>
                                        <p:attrNameLst>
                                          <p:attrName>ppt_h</p:attrName>
                                        </p:attrNameLst>
                                      </p:cBhvr>
                                      <p:tavLst>
                                        <p:tav tm="0">
                                          <p:val>
                                            <p:strVal val="ppt_h"/>
                                          </p:val>
                                        </p:tav>
                                        <p:tav tm="100000">
                                          <p:val>
                                            <p:strVal val="ppt_h"/>
                                          </p:val>
                                        </p:tav>
                                      </p:tavLst>
                                    </p:anim>
                                    <p:anim calcmode="lin" valueType="num">
                                      <p:cBhvr>
                                        <p:cTn id="267"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8" dur="1" fill="hold">
                                          <p:stCondLst>
                                            <p:cond delay="2999"/>
                                          </p:stCondLst>
                                        </p:cTn>
                                        <p:tgtEl>
                                          <p:spTgt spid="15"/>
                                        </p:tgtEl>
                                        <p:attrNameLst>
                                          <p:attrName>style.visibility</p:attrName>
                                        </p:attrNameLst>
                                      </p:cBhvr>
                                      <p:to>
                                        <p:strVal val="hidden"/>
                                      </p:to>
                                    </p:set>
                                  </p:childTnLst>
                                </p:cTn>
                              </p:par>
                              <p:par>
                                <p:cTn id="269" presetID="19" presetClass="exit" presetSubtype="10" fill="hold" grpId="3" nodeType="withEffect">
                                  <p:stCondLst>
                                    <p:cond delay="0"/>
                                  </p:stCondLst>
                                  <p:childTnLst>
                                    <p:anim calcmode="lin" valueType="num">
                                      <p:cBhvr>
                                        <p:cTn id="270" dur="3000"/>
                                        <p:tgtEl>
                                          <p:spTgt spid="16"/>
                                        </p:tgtEl>
                                        <p:attrNameLst>
                                          <p:attrName>ppt_h</p:attrName>
                                        </p:attrNameLst>
                                      </p:cBhvr>
                                      <p:tavLst>
                                        <p:tav tm="0">
                                          <p:val>
                                            <p:strVal val="ppt_h"/>
                                          </p:val>
                                        </p:tav>
                                        <p:tav tm="100000">
                                          <p:val>
                                            <p:strVal val="ppt_h"/>
                                          </p:val>
                                        </p:tav>
                                      </p:tavLst>
                                    </p:anim>
                                    <p:anim calcmode="lin" valueType="num">
                                      <p:cBhvr>
                                        <p:cTn id="271"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2" dur="1" fill="hold">
                                          <p:stCondLst>
                                            <p:cond delay="2999"/>
                                          </p:stCondLst>
                                        </p:cTn>
                                        <p:tgtEl>
                                          <p:spTgt spid="16"/>
                                        </p:tgtEl>
                                        <p:attrNameLst>
                                          <p:attrName>style.visibility</p:attrName>
                                        </p:attrNameLst>
                                      </p:cBhvr>
                                      <p:to>
                                        <p:strVal val="hidden"/>
                                      </p:to>
                                    </p:set>
                                  </p:childTnLst>
                                </p:cTn>
                              </p:par>
                              <p:par>
                                <p:cTn id="273" presetID="19" presetClass="exit" presetSubtype="10" fill="hold" grpId="3" nodeType="withEffect">
                                  <p:stCondLst>
                                    <p:cond delay="0"/>
                                  </p:stCondLst>
                                  <p:childTnLst>
                                    <p:anim calcmode="lin" valueType="num">
                                      <p:cBhvr>
                                        <p:cTn id="274" dur="3000"/>
                                        <p:tgtEl>
                                          <p:spTgt spid="17"/>
                                        </p:tgtEl>
                                        <p:attrNameLst>
                                          <p:attrName>ppt_h</p:attrName>
                                        </p:attrNameLst>
                                      </p:cBhvr>
                                      <p:tavLst>
                                        <p:tav tm="0">
                                          <p:val>
                                            <p:strVal val="ppt_h"/>
                                          </p:val>
                                        </p:tav>
                                        <p:tav tm="100000">
                                          <p:val>
                                            <p:strVal val="ppt_h"/>
                                          </p:val>
                                        </p:tav>
                                      </p:tavLst>
                                    </p:anim>
                                    <p:anim calcmode="lin" valueType="num">
                                      <p:cBhvr>
                                        <p:cTn id="275"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6" dur="1" fill="hold">
                                          <p:stCondLst>
                                            <p:cond delay="2999"/>
                                          </p:stCondLst>
                                        </p:cTn>
                                        <p:tgtEl>
                                          <p:spTgt spid="17"/>
                                        </p:tgtEl>
                                        <p:attrNameLst>
                                          <p:attrName>style.visibility</p:attrName>
                                        </p:attrNameLst>
                                      </p:cBhvr>
                                      <p:to>
                                        <p:strVal val="hidden"/>
                                      </p:to>
                                    </p:set>
                                  </p:childTnLst>
                                </p:cTn>
                              </p:par>
                              <p:par>
                                <p:cTn id="277" presetID="19" presetClass="exit" presetSubtype="10" fill="hold" grpId="3" nodeType="withEffect">
                                  <p:stCondLst>
                                    <p:cond delay="0"/>
                                  </p:stCondLst>
                                  <p:childTnLst>
                                    <p:anim calcmode="lin" valueType="num">
                                      <p:cBhvr>
                                        <p:cTn id="278" dur="3000"/>
                                        <p:tgtEl>
                                          <p:spTgt spid="21"/>
                                        </p:tgtEl>
                                        <p:attrNameLst>
                                          <p:attrName>ppt_h</p:attrName>
                                        </p:attrNameLst>
                                      </p:cBhvr>
                                      <p:tavLst>
                                        <p:tav tm="0">
                                          <p:val>
                                            <p:strVal val="ppt_h"/>
                                          </p:val>
                                        </p:tav>
                                        <p:tav tm="100000">
                                          <p:val>
                                            <p:strVal val="ppt_h"/>
                                          </p:val>
                                        </p:tav>
                                      </p:tavLst>
                                    </p:anim>
                                    <p:anim calcmode="lin" valueType="num">
                                      <p:cBhvr>
                                        <p:cTn id="279"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0" dur="1" fill="hold">
                                          <p:stCondLst>
                                            <p:cond delay="2999"/>
                                          </p:stCondLst>
                                        </p:cTn>
                                        <p:tgtEl>
                                          <p:spTgt spid="21"/>
                                        </p:tgtEl>
                                        <p:attrNameLst>
                                          <p:attrName>style.visibility</p:attrName>
                                        </p:attrNameLst>
                                      </p:cBhvr>
                                      <p:to>
                                        <p:strVal val="hidden"/>
                                      </p:to>
                                    </p:set>
                                  </p:childTnLst>
                                </p:cTn>
                              </p:par>
                              <p:par>
                                <p:cTn id="281" presetID="19" presetClass="exit" presetSubtype="10" fill="hold" grpId="3" nodeType="withEffect">
                                  <p:stCondLst>
                                    <p:cond delay="0"/>
                                  </p:stCondLst>
                                  <p:childTnLst>
                                    <p:anim calcmode="lin" valueType="num">
                                      <p:cBhvr>
                                        <p:cTn id="282" dur="3000"/>
                                        <p:tgtEl>
                                          <p:spTgt spid="22"/>
                                        </p:tgtEl>
                                        <p:attrNameLst>
                                          <p:attrName>ppt_h</p:attrName>
                                        </p:attrNameLst>
                                      </p:cBhvr>
                                      <p:tavLst>
                                        <p:tav tm="0">
                                          <p:val>
                                            <p:strVal val="ppt_h"/>
                                          </p:val>
                                        </p:tav>
                                        <p:tav tm="100000">
                                          <p:val>
                                            <p:strVal val="ppt_h"/>
                                          </p:val>
                                        </p:tav>
                                      </p:tavLst>
                                    </p:anim>
                                    <p:anim calcmode="lin" valueType="num">
                                      <p:cBhvr>
                                        <p:cTn id="283"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4" dur="1" fill="hold">
                                          <p:stCondLst>
                                            <p:cond delay="2999"/>
                                          </p:stCondLst>
                                        </p:cTn>
                                        <p:tgtEl>
                                          <p:spTgt spid="22"/>
                                        </p:tgtEl>
                                        <p:attrNameLst>
                                          <p:attrName>style.visibility</p:attrName>
                                        </p:attrNameLst>
                                      </p:cBhvr>
                                      <p:to>
                                        <p:strVal val="hidden"/>
                                      </p:to>
                                    </p:set>
                                  </p:childTnLst>
                                </p:cTn>
                              </p:par>
                              <p:par>
                                <p:cTn id="285" presetID="19" presetClass="exit" presetSubtype="10" fill="hold" grpId="3" nodeType="withEffect">
                                  <p:stCondLst>
                                    <p:cond delay="0"/>
                                  </p:stCondLst>
                                  <p:childTnLst>
                                    <p:anim calcmode="lin" valueType="num">
                                      <p:cBhvr>
                                        <p:cTn id="286" dur="3000"/>
                                        <p:tgtEl>
                                          <p:spTgt spid="23"/>
                                        </p:tgtEl>
                                        <p:attrNameLst>
                                          <p:attrName>ppt_h</p:attrName>
                                        </p:attrNameLst>
                                      </p:cBhvr>
                                      <p:tavLst>
                                        <p:tav tm="0">
                                          <p:val>
                                            <p:strVal val="ppt_h"/>
                                          </p:val>
                                        </p:tav>
                                        <p:tav tm="100000">
                                          <p:val>
                                            <p:strVal val="ppt_h"/>
                                          </p:val>
                                        </p:tav>
                                      </p:tavLst>
                                    </p:anim>
                                    <p:anim calcmode="lin" valueType="num">
                                      <p:cBhvr>
                                        <p:cTn id="287"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8" dur="1" fill="hold">
                                          <p:stCondLst>
                                            <p:cond delay="2999"/>
                                          </p:stCondLst>
                                        </p:cTn>
                                        <p:tgtEl>
                                          <p:spTgt spid="23"/>
                                        </p:tgtEl>
                                        <p:attrNameLst>
                                          <p:attrName>style.visibility</p:attrName>
                                        </p:attrNameLst>
                                      </p:cBhvr>
                                      <p:to>
                                        <p:strVal val="hidden"/>
                                      </p:to>
                                    </p:set>
                                  </p:childTnLst>
                                </p:cTn>
                              </p:par>
                              <p:par>
                                <p:cTn id="289" presetID="19" presetClass="exit" presetSubtype="10" fill="hold" grpId="3" nodeType="withEffect">
                                  <p:stCondLst>
                                    <p:cond delay="0"/>
                                  </p:stCondLst>
                                  <p:childTnLst>
                                    <p:anim calcmode="lin" valueType="num">
                                      <p:cBhvr>
                                        <p:cTn id="290" dur="3000"/>
                                        <p:tgtEl>
                                          <p:spTgt spid="27"/>
                                        </p:tgtEl>
                                        <p:attrNameLst>
                                          <p:attrName>ppt_h</p:attrName>
                                        </p:attrNameLst>
                                      </p:cBhvr>
                                      <p:tavLst>
                                        <p:tav tm="0">
                                          <p:val>
                                            <p:strVal val="ppt_h"/>
                                          </p:val>
                                        </p:tav>
                                        <p:tav tm="100000">
                                          <p:val>
                                            <p:strVal val="ppt_h"/>
                                          </p:val>
                                        </p:tav>
                                      </p:tavLst>
                                    </p:anim>
                                    <p:anim calcmode="lin" valueType="num">
                                      <p:cBhvr>
                                        <p:cTn id="291" dur="3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2" dur="1" fill="hold">
                                          <p:stCondLst>
                                            <p:cond delay="2999"/>
                                          </p:stCondLst>
                                        </p:cTn>
                                        <p:tgtEl>
                                          <p:spTgt spid="27"/>
                                        </p:tgtEl>
                                        <p:attrNameLst>
                                          <p:attrName>style.visibility</p:attrName>
                                        </p:attrNameLst>
                                      </p:cBhvr>
                                      <p:to>
                                        <p:strVal val="hidden"/>
                                      </p:to>
                                    </p:set>
                                  </p:childTnLst>
                                </p:cTn>
                              </p:par>
                              <p:par>
                                <p:cTn id="293" presetID="19" presetClass="exit" presetSubtype="10" fill="hold" grpId="3" nodeType="withEffect">
                                  <p:stCondLst>
                                    <p:cond delay="0"/>
                                  </p:stCondLst>
                                  <p:childTnLst>
                                    <p:anim calcmode="lin" valueType="num">
                                      <p:cBhvr>
                                        <p:cTn id="294" dur="3000"/>
                                        <p:tgtEl>
                                          <p:spTgt spid="28"/>
                                        </p:tgtEl>
                                        <p:attrNameLst>
                                          <p:attrName>ppt_h</p:attrName>
                                        </p:attrNameLst>
                                      </p:cBhvr>
                                      <p:tavLst>
                                        <p:tav tm="0">
                                          <p:val>
                                            <p:strVal val="ppt_h"/>
                                          </p:val>
                                        </p:tav>
                                        <p:tav tm="100000">
                                          <p:val>
                                            <p:strVal val="ppt_h"/>
                                          </p:val>
                                        </p:tav>
                                      </p:tavLst>
                                    </p:anim>
                                    <p:anim calcmode="lin" valueType="num">
                                      <p:cBhvr>
                                        <p:cTn id="295" dur="3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6" dur="1" fill="hold">
                                          <p:stCondLst>
                                            <p:cond delay="2999"/>
                                          </p:stCondLst>
                                        </p:cTn>
                                        <p:tgtEl>
                                          <p:spTgt spid="28"/>
                                        </p:tgtEl>
                                        <p:attrNameLst>
                                          <p:attrName>style.visibility</p:attrName>
                                        </p:attrNameLst>
                                      </p:cBhvr>
                                      <p:to>
                                        <p:strVal val="hidden"/>
                                      </p:to>
                                    </p:set>
                                  </p:childTnLst>
                                </p:cTn>
                              </p:par>
                              <p:par>
                                <p:cTn id="297" presetID="19" presetClass="exit" presetSubtype="10" fill="hold" grpId="3" nodeType="withEffect">
                                  <p:stCondLst>
                                    <p:cond delay="0"/>
                                  </p:stCondLst>
                                  <p:childTnLst>
                                    <p:anim calcmode="lin" valueType="num">
                                      <p:cBhvr>
                                        <p:cTn id="298" dur="3000"/>
                                        <p:tgtEl>
                                          <p:spTgt spid="7"/>
                                        </p:tgtEl>
                                        <p:attrNameLst>
                                          <p:attrName>ppt_h</p:attrName>
                                        </p:attrNameLst>
                                      </p:cBhvr>
                                      <p:tavLst>
                                        <p:tav tm="0">
                                          <p:val>
                                            <p:strVal val="ppt_h"/>
                                          </p:val>
                                        </p:tav>
                                        <p:tav tm="100000">
                                          <p:val>
                                            <p:strVal val="ppt_h"/>
                                          </p:val>
                                        </p:tav>
                                      </p:tavLst>
                                    </p:anim>
                                    <p:anim calcmode="lin" valueType="num">
                                      <p:cBhvr>
                                        <p:cTn id="299"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0" dur="1" fill="hold">
                                          <p:stCondLst>
                                            <p:cond delay="2999"/>
                                          </p:stCondLst>
                                        </p:cTn>
                                        <p:tgtEl>
                                          <p:spTgt spid="7"/>
                                        </p:tgtEl>
                                        <p:attrNameLst>
                                          <p:attrName>style.visibility</p:attrName>
                                        </p:attrNameLst>
                                      </p:cBhvr>
                                      <p:to>
                                        <p:strVal val="hidden"/>
                                      </p:to>
                                    </p:set>
                                  </p:childTnLst>
                                </p:cTn>
                              </p:par>
                              <p:par>
                                <p:cTn id="301" presetID="19" presetClass="exit" presetSubtype="10" fill="hold" grpId="3" nodeType="withEffect">
                                  <p:stCondLst>
                                    <p:cond delay="0"/>
                                  </p:stCondLst>
                                  <p:childTnLst>
                                    <p:anim calcmode="lin" valueType="num">
                                      <p:cBhvr>
                                        <p:cTn id="302" dur="3000"/>
                                        <p:tgtEl>
                                          <p:spTgt spid="8"/>
                                        </p:tgtEl>
                                        <p:attrNameLst>
                                          <p:attrName>ppt_h</p:attrName>
                                        </p:attrNameLst>
                                      </p:cBhvr>
                                      <p:tavLst>
                                        <p:tav tm="0">
                                          <p:val>
                                            <p:strVal val="ppt_h"/>
                                          </p:val>
                                        </p:tav>
                                        <p:tav tm="100000">
                                          <p:val>
                                            <p:strVal val="ppt_h"/>
                                          </p:val>
                                        </p:tav>
                                      </p:tavLst>
                                    </p:anim>
                                    <p:anim calcmode="lin" valueType="num">
                                      <p:cBhvr>
                                        <p:cTn id="303"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4" dur="1" fill="hold">
                                          <p:stCondLst>
                                            <p:cond delay="2999"/>
                                          </p:stCondLst>
                                        </p:cTn>
                                        <p:tgtEl>
                                          <p:spTgt spid="8"/>
                                        </p:tgtEl>
                                        <p:attrNameLst>
                                          <p:attrName>style.visibility</p:attrName>
                                        </p:attrNameLst>
                                      </p:cBhvr>
                                      <p:to>
                                        <p:strVal val="hidden"/>
                                      </p:to>
                                    </p:set>
                                  </p:childTnLst>
                                </p:cTn>
                              </p:par>
                              <p:par>
                                <p:cTn id="305" presetID="19" presetClass="exit" presetSubtype="10" fill="hold" grpId="3" nodeType="withEffect">
                                  <p:stCondLst>
                                    <p:cond delay="0"/>
                                  </p:stCondLst>
                                  <p:childTnLst>
                                    <p:anim calcmode="lin" valueType="num">
                                      <p:cBhvr>
                                        <p:cTn id="306" dur="3000"/>
                                        <p:tgtEl>
                                          <p:spTgt spid="9"/>
                                        </p:tgtEl>
                                        <p:attrNameLst>
                                          <p:attrName>ppt_h</p:attrName>
                                        </p:attrNameLst>
                                      </p:cBhvr>
                                      <p:tavLst>
                                        <p:tav tm="0">
                                          <p:val>
                                            <p:strVal val="ppt_h"/>
                                          </p:val>
                                        </p:tav>
                                        <p:tav tm="100000">
                                          <p:val>
                                            <p:strVal val="ppt_h"/>
                                          </p:val>
                                        </p:tav>
                                      </p:tavLst>
                                    </p:anim>
                                    <p:anim calcmode="lin" valueType="num">
                                      <p:cBhvr>
                                        <p:cTn id="307"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8" dur="1" fill="hold">
                                          <p:stCondLst>
                                            <p:cond delay="2999"/>
                                          </p:stCondLst>
                                        </p:cTn>
                                        <p:tgtEl>
                                          <p:spTgt spid="9"/>
                                        </p:tgtEl>
                                        <p:attrNameLst>
                                          <p:attrName>style.visibility</p:attrName>
                                        </p:attrNameLst>
                                      </p:cBhvr>
                                      <p:to>
                                        <p:strVal val="hidden"/>
                                      </p:to>
                                    </p:set>
                                  </p:childTnLst>
                                </p:cTn>
                              </p:par>
                              <p:par>
                                <p:cTn id="309" presetID="19" presetClass="exit" presetSubtype="10" fill="hold" grpId="3" nodeType="withEffect">
                                  <p:stCondLst>
                                    <p:cond delay="0"/>
                                  </p:stCondLst>
                                  <p:childTnLst>
                                    <p:anim calcmode="lin" valueType="num">
                                      <p:cBhvr>
                                        <p:cTn id="310" dur="3000"/>
                                        <p:tgtEl>
                                          <p:spTgt spid="10"/>
                                        </p:tgtEl>
                                        <p:attrNameLst>
                                          <p:attrName>ppt_h</p:attrName>
                                        </p:attrNameLst>
                                      </p:cBhvr>
                                      <p:tavLst>
                                        <p:tav tm="0">
                                          <p:val>
                                            <p:strVal val="ppt_h"/>
                                          </p:val>
                                        </p:tav>
                                        <p:tav tm="100000">
                                          <p:val>
                                            <p:strVal val="ppt_h"/>
                                          </p:val>
                                        </p:tav>
                                      </p:tavLst>
                                    </p:anim>
                                    <p:anim calcmode="lin" valueType="num">
                                      <p:cBhvr>
                                        <p:cTn id="311"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2" dur="1" fill="hold">
                                          <p:stCondLst>
                                            <p:cond delay="2999"/>
                                          </p:stCondLst>
                                        </p:cTn>
                                        <p:tgtEl>
                                          <p:spTgt spid="10"/>
                                        </p:tgtEl>
                                        <p:attrNameLst>
                                          <p:attrName>style.visibility</p:attrName>
                                        </p:attrNameLst>
                                      </p:cBhvr>
                                      <p:to>
                                        <p:strVal val="hidden"/>
                                      </p:to>
                                    </p:set>
                                  </p:childTnLst>
                                </p:cTn>
                              </p:par>
                              <p:par>
                                <p:cTn id="313" presetID="19" presetClass="exit" presetSubtype="10" fill="hold" grpId="3" nodeType="withEffect">
                                  <p:stCondLst>
                                    <p:cond delay="0"/>
                                  </p:stCondLst>
                                  <p:childTnLst>
                                    <p:anim calcmode="lin" valueType="num">
                                      <p:cBhvr>
                                        <p:cTn id="314" dur="3000"/>
                                        <p:tgtEl>
                                          <p:spTgt spid="11"/>
                                        </p:tgtEl>
                                        <p:attrNameLst>
                                          <p:attrName>ppt_h</p:attrName>
                                        </p:attrNameLst>
                                      </p:cBhvr>
                                      <p:tavLst>
                                        <p:tav tm="0">
                                          <p:val>
                                            <p:strVal val="ppt_h"/>
                                          </p:val>
                                        </p:tav>
                                        <p:tav tm="100000">
                                          <p:val>
                                            <p:strVal val="ppt_h"/>
                                          </p:val>
                                        </p:tav>
                                      </p:tavLst>
                                    </p:anim>
                                    <p:anim calcmode="lin" valueType="num">
                                      <p:cBhvr>
                                        <p:cTn id="315"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6" dur="1" fill="hold">
                                          <p:stCondLst>
                                            <p:cond delay="2999"/>
                                          </p:stCondLst>
                                        </p:cTn>
                                        <p:tgtEl>
                                          <p:spTgt spid="11"/>
                                        </p:tgtEl>
                                        <p:attrNameLst>
                                          <p:attrName>style.visibility</p:attrName>
                                        </p:attrNameLst>
                                      </p:cBhvr>
                                      <p:to>
                                        <p:strVal val="hidden"/>
                                      </p:to>
                                    </p:set>
                                  </p:childTnLst>
                                </p:cTn>
                              </p:par>
                              <p:par>
                                <p:cTn id="317" presetID="19" presetClass="exit" presetSubtype="10" fill="hold" grpId="3" nodeType="withEffect">
                                  <p:stCondLst>
                                    <p:cond delay="0"/>
                                  </p:stCondLst>
                                  <p:childTnLst>
                                    <p:anim calcmode="lin" valueType="num">
                                      <p:cBhvr>
                                        <p:cTn id="318" dur="3000"/>
                                        <p:tgtEl>
                                          <p:spTgt spid="12"/>
                                        </p:tgtEl>
                                        <p:attrNameLst>
                                          <p:attrName>ppt_h</p:attrName>
                                        </p:attrNameLst>
                                      </p:cBhvr>
                                      <p:tavLst>
                                        <p:tav tm="0">
                                          <p:val>
                                            <p:strVal val="ppt_h"/>
                                          </p:val>
                                        </p:tav>
                                        <p:tav tm="100000">
                                          <p:val>
                                            <p:strVal val="ppt_h"/>
                                          </p:val>
                                        </p:tav>
                                      </p:tavLst>
                                    </p:anim>
                                    <p:anim calcmode="lin" valueType="num">
                                      <p:cBhvr>
                                        <p:cTn id="319"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0" dur="1" fill="hold">
                                          <p:stCondLst>
                                            <p:cond delay="2999"/>
                                          </p:stCondLst>
                                        </p:cTn>
                                        <p:tgtEl>
                                          <p:spTgt spid="12"/>
                                        </p:tgtEl>
                                        <p:attrNameLst>
                                          <p:attrName>style.visibility</p:attrName>
                                        </p:attrNameLst>
                                      </p:cBhvr>
                                      <p:to>
                                        <p:strVal val="hidden"/>
                                      </p:to>
                                    </p:set>
                                  </p:childTnLst>
                                </p:cTn>
                              </p:par>
                              <p:par>
                                <p:cTn id="321" presetID="19" presetClass="exit" presetSubtype="10" fill="hold" grpId="3" nodeType="withEffect">
                                  <p:stCondLst>
                                    <p:cond delay="0"/>
                                  </p:stCondLst>
                                  <p:childTnLst>
                                    <p:anim calcmode="lin" valueType="num">
                                      <p:cBhvr>
                                        <p:cTn id="322" dur="3000"/>
                                        <p:tgtEl>
                                          <p:spTgt spid="18"/>
                                        </p:tgtEl>
                                        <p:attrNameLst>
                                          <p:attrName>ppt_h</p:attrName>
                                        </p:attrNameLst>
                                      </p:cBhvr>
                                      <p:tavLst>
                                        <p:tav tm="0">
                                          <p:val>
                                            <p:strVal val="ppt_h"/>
                                          </p:val>
                                        </p:tav>
                                        <p:tav tm="100000">
                                          <p:val>
                                            <p:strVal val="ppt_h"/>
                                          </p:val>
                                        </p:tav>
                                      </p:tavLst>
                                    </p:anim>
                                    <p:anim calcmode="lin" valueType="num">
                                      <p:cBhvr>
                                        <p:cTn id="323"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4" dur="1" fill="hold">
                                          <p:stCondLst>
                                            <p:cond delay="2999"/>
                                          </p:stCondLst>
                                        </p:cTn>
                                        <p:tgtEl>
                                          <p:spTgt spid="18"/>
                                        </p:tgtEl>
                                        <p:attrNameLst>
                                          <p:attrName>style.visibility</p:attrName>
                                        </p:attrNameLst>
                                      </p:cBhvr>
                                      <p:to>
                                        <p:strVal val="hidden"/>
                                      </p:to>
                                    </p:set>
                                  </p:childTnLst>
                                </p:cTn>
                              </p:par>
                              <p:par>
                                <p:cTn id="325" presetID="19" presetClass="exit" presetSubtype="10" fill="hold" grpId="3" nodeType="withEffect">
                                  <p:stCondLst>
                                    <p:cond delay="0"/>
                                  </p:stCondLst>
                                  <p:childTnLst>
                                    <p:anim calcmode="lin" valueType="num">
                                      <p:cBhvr>
                                        <p:cTn id="326" dur="3000"/>
                                        <p:tgtEl>
                                          <p:spTgt spid="19"/>
                                        </p:tgtEl>
                                        <p:attrNameLst>
                                          <p:attrName>ppt_h</p:attrName>
                                        </p:attrNameLst>
                                      </p:cBhvr>
                                      <p:tavLst>
                                        <p:tav tm="0">
                                          <p:val>
                                            <p:strVal val="ppt_h"/>
                                          </p:val>
                                        </p:tav>
                                        <p:tav tm="100000">
                                          <p:val>
                                            <p:strVal val="ppt_h"/>
                                          </p:val>
                                        </p:tav>
                                      </p:tavLst>
                                    </p:anim>
                                    <p:anim calcmode="lin" valueType="num">
                                      <p:cBhvr>
                                        <p:cTn id="327"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8" dur="1" fill="hold">
                                          <p:stCondLst>
                                            <p:cond delay="2999"/>
                                          </p:stCondLst>
                                        </p:cTn>
                                        <p:tgtEl>
                                          <p:spTgt spid="19"/>
                                        </p:tgtEl>
                                        <p:attrNameLst>
                                          <p:attrName>style.visibility</p:attrName>
                                        </p:attrNameLst>
                                      </p:cBhvr>
                                      <p:to>
                                        <p:strVal val="hidden"/>
                                      </p:to>
                                    </p:set>
                                  </p:childTnLst>
                                </p:cTn>
                              </p:par>
                              <p:par>
                                <p:cTn id="329" presetID="19" presetClass="exit" presetSubtype="10" fill="hold" grpId="3" nodeType="withEffect">
                                  <p:stCondLst>
                                    <p:cond delay="0"/>
                                  </p:stCondLst>
                                  <p:childTnLst>
                                    <p:anim calcmode="lin" valueType="num">
                                      <p:cBhvr>
                                        <p:cTn id="330" dur="3000"/>
                                        <p:tgtEl>
                                          <p:spTgt spid="20"/>
                                        </p:tgtEl>
                                        <p:attrNameLst>
                                          <p:attrName>ppt_h</p:attrName>
                                        </p:attrNameLst>
                                      </p:cBhvr>
                                      <p:tavLst>
                                        <p:tav tm="0">
                                          <p:val>
                                            <p:strVal val="ppt_h"/>
                                          </p:val>
                                        </p:tav>
                                        <p:tav tm="100000">
                                          <p:val>
                                            <p:strVal val="ppt_h"/>
                                          </p:val>
                                        </p:tav>
                                      </p:tavLst>
                                    </p:anim>
                                    <p:anim calcmode="lin" valueType="num">
                                      <p:cBhvr>
                                        <p:cTn id="331"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2" dur="1" fill="hold">
                                          <p:stCondLst>
                                            <p:cond delay="2999"/>
                                          </p:stCondLst>
                                        </p:cTn>
                                        <p:tgtEl>
                                          <p:spTgt spid="20"/>
                                        </p:tgtEl>
                                        <p:attrNameLst>
                                          <p:attrName>style.visibility</p:attrName>
                                        </p:attrNameLst>
                                      </p:cBhvr>
                                      <p:to>
                                        <p:strVal val="hidden"/>
                                      </p:to>
                                    </p:set>
                                  </p:childTnLst>
                                </p:cTn>
                              </p:par>
                              <p:par>
                                <p:cTn id="333" presetID="19" presetClass="exit" presetSubtype="10" fill="hold" grpId="3" nodeType="withEffect">
                                  <p:stCondLst>
                                    <p:cond delay="0"/>
                                  </p:stCondLst>
                                  <p:childTnLst>
                                    <p:anim calcmode="lin" valueType="num">
                                      <p:cBhvr>
                                        <p:cTn id="334" dur="3000"/>
                                        <p:tgtEl>
                                          <p:spTgt spid="24"/>
                                        </p:tgtEl>
                                        <p:attrNameLst>
                                          <p:attrName>ppt_h</p:attrName>
                                        </p:attrNameLst>
                                      </p:cBhvr>
                                      <p:tavLst>
                                        <p:tav tm="0">
                                          <p:val>
                                            <p:strVal val="ppt_h"/>
                                          </p:val>
                                        </p:tav>
                                        <p:tav tm="100000">
                                          <p:val>
                                            <p:strVal val="ppt_h"/>
                                          </p:val>
                                        </p:tav>
                                      </p:tavLst>
                                    </p:anim>
                                    <p:anim calcmode="lin" valueType="num">
                                      <p:cBhvr>
                                        <p:cTn id="335"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6" dur="1" fill="hold">
                                          <p:stCondLst>
                                            <p:cond delay="2999"/>
                                          </p:stCondLst>
                                        </p:cTn>
                                        <p:tgtEl>
                                          <p:spTgt spid="24"/>
                                        </p:tgtEl>
                                        <p:attrNameLst>
                                          <p:attrName>style.visibility</p:attrName>
                                        </p:attrNameLst>
                                      </p:cBhvr>
                                      <p:to>
                                        <p:strVal val="hidden"/>
                                      </p:to>
                                    </p:set>
                                  </p:childTnLst>
                                </p:cTn>
                              </p:par>
                              <p:par>
                                <p:cTn id="337" presetID="19" presetClass="exit" presetSubtype="10" fill="hold" grpId="3" nodeType="withEffect">
                                  <p:stCondLst>
                                    <p:cond delay="0"/>
                                  </p:stCondLst>
                                  <p:childTnLst>
                                    <p:anim calcmode="lin" valueType="num">
                                      <p:cBhvr>
                                        <p:cTn id="338" dur="3000"/>
                                        <p:tgtEl>
                                          <p:spTgt spid="25"/>
                                        </p:tgtEl>
                                        <p:attrNameLst>
                                          <p:attrName>ppt_h</p:attrName>
                                        </p:attrNameLst>
                                      </p:cBhvr>
                                      <p:tavLst>
                                        <p:tav tm="0">
                                          <p:val>
                                            <p:strVal val="ppt_h"/>
                                          </p:val>
                                        </p:tav>
                                        <p:tav tm="100000">
                                          <p:val>
                                            <p:strVal val="ppt_h"/>
                                          </p:val>
                                        </p:tav>
                                      </p:tavLst>
                                    </p:anim>
                                    <p:anim calcmode="lin" valueType="num">
                                      <p:cBhvr>
                                        <p:cTn id="339" dur="3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0" dur="1" fill="hold">
                                          <p:stCondLst>
                                            <p:cond delay="2999"/>
                                          </p:stCondLst>
                                        </p:cTn>
                                        <p:tgtEl>
                                          <p:spTgt spid="25"/>
                                        </p:tgtEl>
                                        <p:attrNameLst>
                                          <p:attrName>style.visibility</p:attrName>
                                        </p:attrNameLst>
                                      </p:cBhvr>
                                      <p:to>
                                        <p:strVal val="hidden"/>
                                      </p:to>
                                    </p:set>
                                  </p:childTnLst>
                                </p:cTn>
                              </p:par>
                              <p:par>
                                <p:cTn id="341" presetID="19" presetClass="exit" presetSubtype="10" fill="hold" grpId="3" nodeType="withEffect">
                                  <p:stCondLst>
                                    <p:cond delay="0"/>
                                  </p:stCondLst>
                                  <p:childTnLst>
                                    <p:anim calcmode="lin" valueType="num">
                                      <p:cBhvr>
                                        <p:cTn id="342" dur="3000"/>
                                        <p:tgtEl>
                                          <p:spTgt spid="26"/>
                                        </p:tgtEl>
                                        <p:attrNameLst>
                                          <p:attrName>ppt_h</p:attrName>
                                        </p:attrNameLst>
                                      </p:cBhvr>
                                      <p:tavLst>
                                        <p:tav tm="0">
                                          <p:val>
                                            <p:strVal val="ppt_h"/>
                                          </p:val>
                                        </p:tav>
                                        <p:tav tm="100000">
                                          <p:val>
                                            <p:strVal val="ppt_h"/>
                                          </p:val>
                                        </p:tav>
                                      </p:tavLst>
                                    </p:anim>
                                    <p:anim calcmode="lin" valueType="num">
                                      <p:cBhvr>
                                        <p:cTn id="343" dur="3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4" dur="1" fill="hold">
                                          <p:stCondLst>
                                            <p:cond delay="2999"/>
                                          </p:stCondLst>
                                        </p:cTn>
                                        <p:tgtEl>
                                          <p:spTgt spid="26"/>
                                        </p:tgtEl>
                                        <p:attrNameLst>
                                          <p:attrName>style.visibility</p:attrName>
                                        </p:attrNameLst>
                                      </p:cBhvr>
                                      <p:to>
                                        <p:strVal val="hidden"/>
                                      </p:to>
                                    </p:set>
                                  </p:childTnLst>
                                </p:cTn>
                              </p:par>
                              <p:par>
                                <p:cTn id="345" presetID="23" presetClass="entr" presetSubtype="288" fill="hold" nodeType="withEffect">
                                  <p:stCondLst>
                                    <p:cond delay="0"/>
                                  </p:stCondLst>
                                  <p:childTnLst>
                                    <p:set>
                                      <p:cBhvr>
                                        <p:cTn id="346" dur="1" fill="hold">
                                          <p:stCondLst>
                                            <p:cond delay="0"/>
                                          </p:stCondLst>
                                        </p:cTn>
                                        <p:tgtEl>
                                          <p:spTgt spid="3"/>
                                        </p:tgtEl>
                                        <p:attrNameLst>
                                          <p:attrName>style.visibility</p:attrName>
                                        </p:attrNameLst>
                                      </p:cBhvr>
                                      <p:to>
                                        <p:strVal val="visible"/>
                                      </p:to>
                                    </p:set>
                                    <p:anim calcmode="lin" valueType="num">
                                      <p:cBhvr>
                                        <p:cTn id="347" dur="3000" fill="hold"/>
                                        <p:tgtEl>
                                          <p:spTgt spid="3"/>
                                        </p:tgtEl>
                                        <p:attrNameLst>
                                          <p:attrName>ppt_w</p:attrName>
                                        </p:attrNameLst>
                                      </p:cBhvr>
                                      <p:tavLst>
                                        <p:tav tm="0">
                                          <p:val>
                                            <p:strVal val="4/3*#ppt_w"/>
                                          </p:val>
                                        </p:tav>
                                        <p:tav tm="100000">
                                          <p:val>
                                            <p:strVal val="#ppt_w"/>
                                          </p:val>
                                        </p:tav>
                                      </p:tavLst>
                                    </p:anim>
                                    <p:anim calcmode="lin" valueType="num">
                                      <p:cBhvr>
                                        <p:cTn id="348" dur="3000" fill="hold"/>
                                        <p:tgtEl>
                                          <p:spTgt spid="3"/>
                                        </p:tgtEl>
                                        <p:attrNameLst>
                                          <p:attrName>ppt_h</p:attrName>
                                        </p:attrNameLst>
                                      </p:cBhvr>
                                      <p:tavLst>
                                        <p:tav tm="0">
                                          <p:val>
                                            <p:strVal val="4/3*#ppt_h"/>
                                          </p:val>
                                        </p:tav>
                                        <p:tav tm="100000">
                                          <p:val>
                                            <p:strVal val="#ppt_h"/>
                                          </p:val>
                                        </p:tav>
                                      </p:tavLst>
                                    </p:anim>
                                  </p:childTnLst>
                                </p:cTn>
                              </p:par>
                              <p:par>
                                <p:cTn id="349" presetID="16" presetClass="entr" presetSubtype="37" fill="hold" nodeType="withEffect">
                                  <p:stCondLst>
                                    <p:cond delay="0"/>
                                  </p:stCondLst>
                                  <p:childTnLst>
                                    <p:set>
                                      <p:cBhvr>
                                        <p:cTn id="350" dur="1" fill="hold">
                                          <p:stCondLst>
                                            <p:cond delay="0"/>
                                          </p:stCondLst>
                                        </p:cTn>
                                        <p:tgtEl>
                                          <p:spTgt spid="3"/>
                                        </p:tgtEl>
                                        <p:attrNameLst>
                                          <p:attrName>style.visibility</p:attrName>
                                        </p:attrNameLst>
                                      </p:cBhvr>
                                      <p:to>
                                        <p:strVal val="visible"/>
                                      </p:to>
                                    </p:set>
                                    <p:animEffect transition="in" filter="barn(outVertical)">
                                      <p:cBhvr>
                                        <p:cTn id="351"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solidFill>
            <a:srgbClr val="3E1C82"/>
          </a:solidFill>
        </p:spPr>
        <p:txBody>
          <a:bodyPr/>
          <a:lstStyle/>
          <a:p>
            <a:endParaRPr lang="es-ES" dirty="0"/>
          </a:p>
        </p:txBody>
      </p:sp>
      <p:pic>
        <p:nvPicPr>
          <p:cNvPr id="3" name="2 Imagen" descr="9ff01710767a021b38ca7e3ddac39321.jpg"/>
          <p:cNvPicPr>
            <a:picLocks noChangeAspect="1"/>
          </p:cNvPicPr>
          <p:nvPr/>
        </p:nvPicPr>
        <p:blipFill>
          <a:blip r:embed="rId2"/>
          <a:stretch>
            <a:fillRect/>
          </a:stretch>
        </p:blipFill>
        <p:spPr>
          <a:xfrm>
            <a:off x="0" y="0"/>
            <a:ext cx="9152930" cy="6858000"/>
          </a:xfrm>
          <a:prstGeom prst="rect">
            <a:avLst/>
          </a:prstGeom>
        </p:spPr>
      </p:pic>
      <p:sp>
        <p:nvSpPr>
          <p:cNvPr id="4" name="3 Extracto"/>
          <p:cNvSpPr/>
          <p:nvPr/>
        </p:nvSpPr>
        <p:spPr>
          <a:xfrm>
            <a:off x="0" y="2500306"/>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xtracto"/>
          <p:cNvSpPr/>
          <p:nvPr/>
        </p:nvSpPr>
        <p:spPr>
          <a:xfrm>
            <a:off x="1785918" y="2500306"/>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xtracto"/>
          <p:cNvSpPr/>
          <p:nvPr/>
        </p:nvSpPr>
        <p:spPr>
          <a:xfrm>
            <a:off x="3643306" y="2500306"/>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a:off x="5500694" y="2500306"/>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xtracto"/>
          <p:cNvSpPr/>
          <p:nvPr/>
        </p:nvSpPr>
        <p:spPr>
          <a:xfrm>
            <a:off x="7429520" y="2500306"/>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rot="10800000">
            <a:off x="0" y="3571876"/>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rot="10800000">
            <a:off x="1785918" y="3571876"/>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rot="10800000">
            <a:off x="3643338" y="3571876"/>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rot="10800000">
            <a:off x="5500694" y="3571876"/>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xtracto"/>
          <p:cNvSpPr/>
          <p:nvPr/>
        </p:nvSpPr>
        <p:spPr>
          <a:xfrm rot="10800000">
            <a:off x="7429520" y="3571876"/>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xtracto"/>
          <p:cNvSpPr/>
          <p:nvPr/>
        </p:nvSpPr>
        <p:spPr>
          <a:xfrm rot="10800000">
            <a:off x="928694" y="2214554"/>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xtracto"/>
          <p:cNvSpPr/>
          <p:nvPr/>
        </p:nvSpPr>
        <p:spPr>
          <a:xfrm rot="10800000">
            <a:off x="2714612" y="2214554"/>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xtracto"/>
          <p:cNvSpPr/>
          <p:nvPr/>
        </p:nvSpPr>
        <p:spPr>
          <a:xfrm rot="10800000">
            <a:off x="4572032" y="2214554"/>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xtracto"/>
          <p:cNvSpPr/>
          <p:nvPr/>
        </p:nvSpPr>
        <p:spPr>
          <a:xfrm rot="10800000">
            <a:off x="6429388" y="2214554"/>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xtracto"/>
          <p:cNvSpPr/>
          <p:nvPr/>
        </p:nvSpPr>
        <p:spPr>
          <a:xfrm rot="10800000">
            <a:off x="8358214" y="2214554"/>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xtracto"/>
          <p:cNvSpPr/>
          <p:nvPr/>
        </p:nvSpPr>
        <p:spPr>
          <a:xfrm rot="10800000">
            <a:off x="-857240" y="2214554"/>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xtracto"/>
          <p:cNvSpPr/>
          <p:nvPr/>
        </p:nvSpPr>
        <p:spPr>
          <a:xfrm>
            <a:off x="857256" y="3857628"/>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xtracto"/>
          <p:cNvSpPr/>
          <p:nvPr/>
        </p:nvSpPr>
        <p:spPr>
          <a:xfrm>
            <a:off x="2643174" y="3857628"/>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xtracto"/>
          <p:cNvSpPr/>
          <p:nvPr/>
        </p:nvSpPr>
        <p:spPr>
          <a:xfrm>
            <a:off x="4500562" y="3857628"/>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xtracto"/>
          <p:cNvSpPr/>
          <p:nvPr/>
        </p:nvSpPr>
        <p:spPr>
          <a:xfrm>
            <a:off x="6357950" y="3857628"/>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xtracto"/>
          <p:cNvSpPr/>
          <p:nvPr/>
        </p:nvSpPr>
        <p:spPr>
          <a:xfrm>
            <a:off x="8286776" y="3857628"/>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xtracto"/>
          <p:cNvSpPr/>
          <p:nvPr/>
        </p:nvSpPr>
        <p:spPr>
          <a:xfrm>
            <a:off x="-857240" y="3857628"/>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ppt_x"/>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ppt_x"/>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ppt_x"/>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ppt_x"/>
                                          </p:val>
                                        </p:tav>
                                        <p:tav tm="100000">
                                          <p:val>
                                            <p:strVal val="#ppt_x"/>
                                          </p:val>
                                        </p:tav>
                                      </p:tavLst>
                                    </p:anim>
                                    <p:anim calcmode="lin" valueType="num">
                                      <p:cBhvr additive="base">
                                        <p:cTn id="23" dur="3000" fill="hold"/>
                                        <p:tgtEl>
                                          <p:spTgt spid="7"/>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ppt_x"/>
                                          </p:val>
                                        </p:tav>
                                        <p:tav tm="100000">
                                          <p:val>
                                            <p:strVal val="#ppt_x"/>
                                          </p:val>
                                        </p:tav>
                                      </p:tavLst>
                                    </p:anim>
                                    <p:anim calcmode="lin" valueType="num">
                                      <p:cBhvr additive="base">
                                        <p:cTn id="27" dur="3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ppt_x"/>
                                          </p:val>
                                        </p:tav>
                                        <p:tav tm="100000">
                                          <p:val>
                                            <p:strVal val="#ppt_x"/>
                                          </p:val>
                                        </p:tav>
                                      </p:tavLst>
                                    </p:anim>
                                    <p:anim calcmode="lin" valueType="num">
                                      <p:cBhvr additive="base">
                                        <p:cTn id="31" dur="3000" fill="hold"/>
                                        <p:tgtEl>
                                          <p:spTgt spid="9"/>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ppt_x"/>
                                          </p:val>
                                        </p:tav>
                                        <p:tav tm="100000">
                                          <p:val>
                                            <p:strVal val="#ppt_x"/>
                                          </p:val>
                                        </p:tav>
                                      </p:tavLst>
                                    </p:anim>
                                    <p:anim calcmode="lin" valueType="num">
                                      <p:cBhvr additive="base">
                                        <p:cTn id="35" dur="3000" fill="hold"/>
                                        <p:tgtEl>
                                          <p:spTgt spid="10"/>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ppt_x"/>
                                          </p:val>
                                        </p:tav>
                                        <p:tav tm="100000">
                                          <p:val>
                                            <p:strVal val="#ppt_x"/>
                                          </p:val>
                                        </p:tav>
                                      </p:tavLst>
                                    </p:anim>
                                    <p:anim calcmode="lin" valueType="num">
                                      <p:cBhvr additive="base">
                                        <p:cTn id="39" dur="3000" fill="hold"/>
                                        <p:tgtEl>
                                          <p:spTgt spid="11"/>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ppt_x"/>
                                          </p:val>
                                        </p:tav>
                                        <p:tav tm="100000">
                                          <p:val>
                                            <p:strVal val="#ppt_x"/>
                                          </p:val>
                                        </p:tav>
                                      </p:tavLst>
                                    </p:anim>
                                    <p:anim calcmode="lin" valueType="num">
                                      <p:cBhvr additive="base">
                                        <p:cTn id="43" dur="3000" fill="hold"/>
                                        <p:tgtEl>
                                          <p:spTgt spid="12"/>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ppt_x"/>
                                          </p:val>
                                        </p:tav>
                                        <p:tav tm="100000">
                                          <p:val>
                                            <p:strVal val="#ppt_x"/>
                                          </p:val>
                                        </p:tav>
                                      </p:tavLst>
                                    </p:anim>
                                    <p:anim calcmode="lin" valueType="num">
                                      <p:cBhvr additive="base">
                                        <p:cTn id="47" dur="3000" fill="hold"/>
                                        <p:tgtEl>
                                          <p:spTgt spid="13"/>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ppt_x"/>
                                          </p:val>
                                        </p:tav>
                                        <p:tav tm="100000">
                                          <p:val>
                                            <p:strVal val="#ppt_x"/>
                                          </p:val>
                                        </p:tav>
                                      </p:tavLst>
                                    </p:anim>
                                    <p:anim calcmode="lin" valueType="num">
                                      <p:cBhvr additive="base">
                                        <p:cTn id="51" dur="3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ppt_x"/>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ppt_x"/>
                                          </p:val>
                                        </p:tav>
                                        <p:tav tm="100000">
                                          <p:val>
                                            <p:strVal val="#ppt_x"/>
                                          </p:val>
                                        </p:tav>
                                      </p:tavLst>
                                    </p:anim>
                                    <p:anim calcmode="lin" valueType="num">
                                      <p:cBhvr additive="base">
                                        <p:cTn id="59" dur="3000" fill="hold"/>
                                        <p:tgtEl>
                                          <p:spTgt spid="16"/>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ppt_x"/>
                                          </p:val>
                                        </p:tav>
                                        <p:tav tm="100000">
                                          <p:val>
                                            <p:strVal val="#ppt_x"/>
                                          </p:val>
                                        </p:tav>
                                      </p:tavLst>
                                    </p:anim>
                                    <p:anim calcmode="lin" valueType="num">
                                      <p:cBhvr additive="base">
                                        <p:cTn id="63" dur="3000" fill="hold"/>
                                        <p:tgtEl>
                                          <p:spTgt spid="17"/>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ppt_x"/>
                                          </p:val>
                                        </p:tav>
                                        <p:tav tm="100000">
                                          <p:val>
                                            <p:strVal val="#ppt_x"/>
                                          </p:val>
                                        </p:tav>
                                      </p:tavLst>
                                    </p:anim>
                                    <p:anim calcmode="lin" valueType="num">
                                      <p:cBhvr additive="base">
                                        <p:cTn id="67" dur="3000" fill="hold"/>
                                        <p:tgtEl>
                                          <p:spTgt spid="18"/>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3000" fill="hold"/>
                                        <p:tgtEl>
                                          <p:spTgt spid="19"/>
                                        </p:tgtEl>
                                        <p:attrNameLst>
                                          <p:attrName>ppt_x</p:attrName>
                                        </p:attrNameLst>
                                      </p:cBhvr>
                                      <p:tavLst>
                                        <p:tav tm="0">
                                          <p:val>
                                            <p:strVal val="#ppt_x"/>
                                          </p:val>
                                        </p:tav>
                                        <p:tav tm="100000">
                                          <p:val>
                                            <p:strVal val="#ppt_x"/>
                                          </p:val>
                                        </p:tav>
                                      </p:tavLst>
                                    </p:anim>
                                    <p:anim calcmode="lin" valueType="num">
                                      <p:cBhvr additive="base">
                                        <p:cTn id="71" dur="3000" fill="hold"/>
                                        <p:tgtEl>
                                          <p:spTgt spid="19"/>
                                        </p:tgtEl>
                                        <p:attrNameLst>
                                          <p:attrName>ppt_y</p:attrName>
                                        </p:attrNameLst>
                                      </p:cBhvr>
                                      <p:tavLst>
                                        <p:tav tm="0">
                                          <p:val>
                                            <p:strVal val="0-#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3000" fill="hold"/>
                                        <p:tgtEl>
                                          <p:spTgt spid="20"/>
                                        </p:tgtEl>
                                        <p:attrNameLst>
                                          <p:attrName>ppt_x</p:attrName>
                                        </p:attrNameLst>
                                      </p:cBhvr>
                                      <p:tavLst>
                                        <p:tav tm="0">
                                          <p:val>
                                            <p:strVal val="#ppt_x"/>
                                          </p:val>
                                        </p:tav>
                                        <p:tav tm="100000">
                                          <p:val>
                                            <p:strVal val="#ppt_x"/>
                                          </p:val>
                                        </p:tav>
                                      </p:tavLst>
                                    </p:anim>
                                    <p:anim calcmode="lin" valueType="num">
                                      <p:cBhvr additive="base">
                                        <p:cTn id="75" dur="3000" fill="hold"/>
                                        <p:tgtEl>
                                          <p:spTgt spid="20"/>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3000" fill="hold"/>
                                        <p:tgtEl>
                                          <p:spTgt spid="21"/>
                                        </p:tgtEl>
                                        <p:attrNameLst>
                                          <p:attrName>ppt_x</p:attrName>
                                        </p:attrNameLst>
                                      </p:cBhvr>
                                      <p:tavLst>
                                        <p:tav tm="0">
                                          <p:val>
                                            <p:strVal val="#ppt_x"/>
                                          </p:val>
                                        </p:tav>
                                        <p:tav tm="100000">
                                          <p:val>
                                            <p:strVal val="#ppt_x"/>
                                          </p:val>
                                        </p:tav>
                                      </p:tavLst>
                                    </p:anim>
                                    <p:anim calcmode="lin" valueType="num">
                                      <p:cBhvr additive="base">
                                        <p:cTn id="79" dur="3000" fill="hold"/>
                                        <p:tgtEl>
                                          <p:spTgt spid="21"/>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3000" fill="hold"/>
                                        <p:tgtEl>
                                          <p:spTgt spid="22"/>
                                        </p:tgtEl>
                                        <p:attrNameLst>
                                          <p:attrName>ppt_x</p:attrName>
                                        </p:attrNameLst>
                                      </p:cBhvr>
                                      <p:tavLst>
                                        <p:tav tm="0">
                                          <p:val>
                                            <p:strVal val="#ppt_x"/>
                                          </p:val>
                                        </p:tav>
                                        <p:tav tm="100000">
                                          <p:val>
                                            <p:strVal val="#ppt_x"/>
                                          </p:val>
                                        </p:tav>
                                      </p:tavLst>
                                    </p:anim>
                                    <p:anim calcmode="lin" valueType="num">
                                      <p:cBhvr additive="base">
                                        <p:cTn id="83" dur="3000" fill="hold"/>
                                        <p:tgtEl>
                                          <p:spTgt spid="22"/>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3000" fill="hold"/>
                                        <p:tgtEl>
                                          <p:spTgt spid="23"/>
                                        </p:tgtEl>
                                        <p:attrNameLst>
                                          <p:attrName>ppt_x</p:attrName>
                                        </p:attrNameLst>
                                      </p:cBhvr>
                                      <p:tavLst>
                                        <p:tav tm="0">
                                          <p:val>
                                            <p:strVal val="#ppt_x"/>
                                          </p:val>
                                        </p:tav>
                                        <p:tav tm="100000">
                                          <p:val>
                                            <p:strVal val="#ppt_x"/>
                                          </p:val>
                                        </p:tav>
                                      </p:tavLst>
                                    </p:anim>
                                    <p:anim calcmode="lin" valueType="num">
                                      <p:cBhvr additive="base">
                                        <p:cTn id="87" dur="3000" fill="hold"/>
                                        <p:tgtEl>
                                          <p:spTgt spid="23"/>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4"/>
                                        </p:tgtEl>
                                        <p:attrNameLst>
                                          <p:attrName>style.visibility</p:attrName>
                                        </p:attrNameLst>
                                      </p:cBhvr>
                                      <p:to>
                                        <p:strVal val="visible"/>
                                      </p:to>
                                    </p:set>
                                    <p:anim calcmode="lin" valueType="num">
                                      <p:cBhvr additive="base">
                                        <p:cTn id="90" dur="3000" fill="hold"/>
                                        <p:tgtEl>
                                          <p:spTgt spid="24"/>
                                        </p:tgtEl>
                                        <p:attrNameLst>
                                          <p:attrName>ppt_x</p:attrName>
                                        </p:attrNameLst>
                                      </p:cBhvr>
                                      <p:tavLst>
                                        <p:tav tm="0">
                                          <p:val>
                                            <p:strVal val="#ppt_x"/>
                                          </p:val>
                                        </p:tav>
                                        <p:tav tm="100000">
                                          <p:val>
                                            <p:strVal val="#ppt_x"/>
                                          </p:val>
                                        </p:tav>
                                      </p:tavLst>
                                    </p:anim>
                                    <p:anim calcmode="lin" valueType="num">
                                      <p:cBhvr additive="base">
                                        <p:cTn id="91" dur="3000" fill="hold"/>
                                        <p:tgtEl>
                                          <p:spTgt spid="24"/>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additive="base">
                                        <p:cTn id="94" dur="3000" fill="hold"/>
                                        <p:tgtEl>
                                          <p:spTgt spid="25"/>
                                        </p:tgtEl>
                                        <p:attrNameLst>
                                          <p:attrName>ppt_x</p:attrName>
                                        </p:attrNameLst>
                                      </p:cBhvr>
                                      <p:tavLst>
                                        <p:tav tm="0">
                                          <p:val>
                                            <p:strVal val="#ppt_x"/>
                                          </p:val>
                                        </p:tav>
                                        <p:tav tm="100000">
                                          <p:val>
                                            <p:strVal val="#ppt_x"/>
                                          </p:val>
                                        </p:tav>
                                      </p:tavLst>
                                    </p:anim>
                                    <p:anim calcmode="lin" valueType="num">
                                      <p:cBhvr additive="base">
                                        <p:cTn id="95" dur="3000" fill="hold"/>
                                        <p:tgtEl>
                                          <p:spTgt spid="25"/>
                                        </p:tgtEl>
                                        <p:attrNameLst>
                                          <p:attrName>ppt_y</p:attrName>
                                        </p:attrNameLst>
                                      </p:cBhvr>
                                      <p:tavLst>
                                        <p:tav tm="0">
                                          <p:val>
                                            <p:strVal val="1+#ppt_h/2"/>
                                          </p:val>
                                        </p:tav>
                                        <p:tav tm="100000">
                                          <p:val>
                                            <p:strVal val="#ppt_y"/>
                                          </p:val>
                                        </p:tav>
                                      </p:tavLst>
                                    </p:anim>
                                  </p:childTnLst>
                                </p:cTn>
                              </p:par>
                              <p:par>
                                <p:cTn id="96"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97" dur="3000" fill="hold"/>
                                        <p:tgtEl>
                                          <p:spTgt spid="14"/>
                                        </p:tgtEl>
                                        <p:attrNameLst>
                                          <p:attrName>ppt_x</p:attrName>
                                          <p:attrName>ppt_y</p:attrName>
                                        </p:attrNameLst>
                                      </p:cBhvr>
                                    </p:animMotion>
                                  </p:childTnLst>
                                </p:cTn>
                              </p:par>
                              <p:par>
                                <p:cTn id="98"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99" dur="3000" spd="-100000" fill="hold"/>
                                        <p:tgtEl>
                                          <p:spTgt spid="15"/>
                                        </p:tgtEl>
                                        <p:attrNameLst>
                                          <p:attrName>ppt_x</p:attrName>
                                          <p:attrName>ppt_y</p:attrName>
                                        </p:attrNameLst>
                                      </p:cBhvr>
                                    </p:animMotion>
                                  </p:childTnLst>
                                </p:cTn>
                              </p:par>
                              <p:par>
                                <p:cTn id="100"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01" dur="3000" fill="hold"/>
                                        <p:tgtEl>
                                          <p:spTgt spid="16"/>
                                        </p:tgtEl>
                                        <p:attrNameLst>
                                          <p:attrName>ppt_x</p:attrName>
                                          <p:attrName>ppt_y</p:attrName>
                                        </p:attrNameLst>
                                      </p:cBhvr>
                                    </p:animMotion>
                                  </p:childTnLst>
                                </p:cTn>
                              </p:par>
                              <p:par>
                                <p:cTn id="102"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03" dur="3000" spd="-100000" fill="hold"/>
                                        <p:tgtEl>
                                          <p:spTgt spid="17"/>
                                        </p:tgtEl>
                                        <p:attrNameLst>
                                          <p:attrName>ppt_x</p:attrName>
                                          <p:attrName>ppt_y</p:attrName>
                                        </p:attrNameLst>
                                      </p:cBhvr>
                                    </p:animMotion>
                                  </p:childTnLst>
                                </p:cTn>
                              </p:par>
                              <p:par>
                                <p:cTn id="104"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05" dur="3000" fill="hold"/>
                                        <p:tgtEl>
                                          <p:spTgt spid="18"/>
                                        </p:tgtEl>
                                        <p:attrNameLst>
                                          <p:attrName>ppt_x</p:attrName>
                                          <p:attrName>ppt_y</p:attrName>
                                        </p:attrNameLst>
                                      </p:cBhvr>
                                    </p:animMotion>
                                  </p:childTnLst>
                                </p:cTn>
                              </p:par>
                              <p:par>
                                <p:cTn id="106"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07" dur="3000" spd="-100000" fill="hold"/>
                                        <p:tgtEl>
                                          <p:spTgt spid="19"/>
                                        </p:tgtEl>
                                        <p:attrNameLst>
                                          <p:attrName>ppt_x</p:attrName>
                                          <p:attrName>ppt_y</p:attrName>
                                        </p:attrNameLst>
                                      </p:cBhvr>
                                    </p:animMotion>
                                  </p:childTnLst>
                                </p:cTn>
                              </p:par>
                              <p:par>
                                <p:cTn id="108"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09" dur="3000" fill="hold"/>
                                        <p:tgtEl>
                                          <p:spTgt spid="4"/>
                                        </p:tgtEl>
                                        <p:attrNameLst>
                                          <p:attrName>ppt_x</p:attrName>
                                          <p:attrName>ppt_y</p:attrName>
                                        </p:attrNameLst>
                                      </p:cBhvr>
                                    </p:animMotion>
                                  </p:childTnLst>
                                </p:cTn>
                              </p:par>
                              <p:par>
                                <p:cTn id="110"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11" dur="3000" spd="-100000" fill="hold"/>
                                        <p:tgtEl>
                                          <p:spTgt spid="5"/>
                                        </p:tgtEl>
                                        <p:attrNameLst>
                                          <p:attrName>ppt_x</p:attrName>
                                          <p:attrName>ppt_y</p:attrName>
                                        </p:attrNameLst>
                                      </p:cBhvr>
                                    </p:animMotion>
                                  </p:childTnLst>
                                </p:cTn>
                              </p:par>
                              <p:par>
                                <p:cTn id="112"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13" dur="3000" fill="hold"/>
                                        <p:tgtEl>
                                          <p:spTgt spid="6"/>
                                        </p:tgtEl>
                                        <p:attrNameLst>
                                          <p:attrName>ppt_x</p:attrName>
                                          <p:attrName>ppt_y</p:attrName>
                                        </p:attrNameLst>
                                      </p:cBhvr>
                                    </p:animMotion>
                                  </p:childTnLst>
                                </p:cTn>
                              </p:par>
                              <p:par>
                                <p:cTn id="114"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15" dur="3000" spd="-100000" fill="hold"/>
                                        <p:tgtEl>
                                          <p:spTgt spid="7"/>
                                        </p:tgtEl>
                                        <p:attrNameLst>
                                          <p:attrName>ppt_x</p:attrName>
                                          <p:attrName>ppt_y</p:attrName>
                                        </p:attrNameLst>
                                      </p:cBhvr>
                                    </p:animMotion>
                                  </p:childTnLst>
                                </p:cTn>
                              </p:par>
                              <p:par>
                                <p:cTn id="116"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17" dur="3000" fill="hold"/>
                                        <p:tgtEl>
                                          <p:spTgt spid="8"/>
                                        </p:tgtEl>
                                        <p:attrNameLst>
                                          <p:attrName>ppt_x</p:attrName>
                                          <p:attrName>ppt_y</p:attrName>
                                        </p:attrNameLst>
                                      </p:cBhvr>
                                    </p:animMotion>
                                  </p:childTnLst>
                                </p:cTn>
                              </p:par>
                              <p:par>
                                <p:cTn id="118"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19" dur="3000" fill="hold"/>
                                        <p:tgtEl>
                                          <p:spTgt spid="9"/>
                                        </p:tgtEl>
                                        <p:attrNameLst>
                                          <p:attrName>ppt_x</p:attrName>
                                          <p:attrName>ppt_y</p:attrName>
                                        </p:attrNameLst>
                                      </p:cBhvr>
                                    </p:animMotion>
                                  </p:childTnLst>
                                </p:cTn>
                              </p:par>
                              <p:par>
                                <p:cTn id="120"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21" dur="3000" spd="-100000" fill="hold"/>
                                        <p:tgtEl>
                                          <p:spTgt spid="10"/>
                                        </p:tgtEl>
                                        <p:attrNameLst>
                                          <p:attrName>ppt_x</p:attrName>
                                          <p:attrName>ppt_y</p:attrName>
                                        </p:attrNameLst>
                                      </p:cBhvr>
                                    </p:animMotion>
                                  </p:childTnLst>
                                </p:cTn>
                              </p:par>
                              <p:par>
                                <p:cTn id="122"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23" dur="3000" fill="hold"/>
                                        <p:tgtEl>
                                          <p:spTgt spid="11"/>
                                        </p:tgtEl>
                                        <p:attrNameLst>
                                          <p:attrName>ppt_x</p:attrName>
                                          <p:attrName>ppt_y</p:attrName>
                                        </p:attrNameLst>
                                      </p:cBhvr>
                                    </p:animMotion>
                                  </p:childTnLst>
                                </p:cTn>
                              </p:par>
                              <p:par>
                                <p:cTn id="124"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25" dur="3000" spd="-100000" fill="hold"/>
                                        <p:tgtEl>
                                          <p:spTgt spid="12"/>
                                        </p:tgtEl>
                                        <p:attrNameLst>
                                          <p:attrName>ppt_x</p:attrName>
                                          <p:attrName>ppt_y</p:attrName>
                                        </p:attrNameLst>
                                      </p:cBhvr>
                                    </p:animMotion>
                                  </p:childTnLst>
                                </p:cTn>
                              </p:par>
                              <p:par>
                                <p:cTn id="126"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27" dur="3000" fill="hold"/>
                                        <p:tgtEl>
                                          <p:spTgt spid="13"/>
                                        </p:tgtEl>
                                        <p:attrNameLst>
                                          <p:attrName>ppt_x</p:attrName>
                                          <p:attrName>ppt_y</p:attrName>
                                        </p:attrNameLst>
                                      </p:cBhvr>
                                    </p:animMotion>
                                  </p:childTnLst>
                                </p:cTn>
                              </p:par>
                              <p:par>
                                <p:cTn id="128"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29" dur="3000" fill="hold"/>
                                        <p:tgtEl>
                                          <p:spTgt spid="20"/>
                                        </p:tgtEl>
                                        <p:attrNameLst>
                                          <p:attrName>ppt_x</p:attrName>
                                          <p:attrName>ppt_y</p:attrName>
                                        </p:attrNameLst>
                                      </p:cBhvr>
                                    </p:animMotion>
                                  </p:childTnLst>
                                </p:cTn>
                              </p:par>
                              <p:par>
                                <p:cTn id="130"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31" dur="3000" spd="-100000" fill="hold"/>
                                        <p:tgtEl>
                                          <p:spTgt spid="21"/>
                                        </p:tgtEl>
                                        <p:attrNameLst>
                                          <p:attrName>ppt_x</p:attrName>
                                          <p:attrName>ppt_y</p:attrName>
                                        </p:attrNameLst>
                                      </p:cBhvr>
                                    </p:animMotion>
                                  </p:childTnLst>
                                </p:cTn>
                              </p:par>
                              <p:par>
                                <p:cTn id="132"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33" dur="3000" fill="hold"/>
                                        <p:tgtEl>
                                          <p:spTgt spid="22"/>
                                        </p:tgtEl>
                                        <p:attrNameLst>
                                          <p:attrName>ppt_x</p:attrName>
                                          <p:attrName>ppt_y</p:attrName>
                                        </p:attrNameLst>
                                      </p:cBhvr>
                                    </p:animMotion>
                                  </p:childTnLst>
                                </p:cTn>
                              </p:par>
                              <p:par>
                                <p:cTn id="134"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35" dur="3000" spd="-100000" fill="hold"/>
                                        <p:tgtEl>
                                          <p:spTgt spid="23"/>
                                        </p:tgtEl>
                                        <p:attrNameLst>
                                          <p:attrName>ppt_x</p:attrName>
                                          <p:attrName>ppt_y</p:attrName>
                                        </p:attrNameLst>
                                      </p:cBhvr>
                                    </p:animMotion>
                                  </p:childTnLst>
                                </p:cTn>
                              </p:par>
                              <p:par>
                                <p:cTn id="136"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37" dur="3000" fill="hold"/>
                                        <p:tgtEl>
                                          <p:spTgt spid="24"/>
                                        </p:tgtEl>
                                        <p:attrNameLst>
                                          <p:attrName>ppt_x</p:attrName>
                                          <p:attrName>ppt_y</p:attrName>
                                        </p:attrNameLst>
                                      </p:cBhvr>
                                    </p:animMotion>
                                  </p:childTnLst>
                                </p:cTn>
                              </p:par>
                              <p:par>
                                <p:cTn id="138"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39" dur="3000" spd="-100000" fill="hold"/>
                                        <p:tgtEl>
                                          <p:spTgt spid="25"/>
                                        </p:tgtEl>
                                        <p:attrNameLst>
                                          <p:attrName>ppt_x</p:attrName>
                                          <p:attrName>ppt_y</p:attrName>
                                        </p:attrNameLst>
                                      </p:cBhvr>
                                    </p:animMotion>
                                  </p:childTnLst>
                                </p:cTn>
                              </p:par>
                              <p:par>
                                <p:cTn id="140" presetID="8" presetClass="emph" presetSubtype="0" fill="hold" grpId="2" nodeType="withEffect">
                                  <p:stCondLst>
                                    <p:cond delay="0"/>
                                  </p:stCondLst>
                                  <p:childTnLst>
                                    <p:animRot by="21600000">
                                      <p:cBhvr>
                                        <p:cTn id="141" dur="3000" fill="hold"/>
                                        <p:tgtEl>
                                          <p:spTgt spid="4"/>
                                        </p:tgtEl>
                                        <p:attrNameLst>
                                          <p:attrName>r</p:attrName>
                                        </p:attrNameLst>
                                      </p:cBhvr>
                                    </p:animRot>
                                  </p:childTnLst>
                                </p:cTn>
                              </p:par>
                              <p:par>
                                <p:cTn id="142" presetID="8" presetClass="emph" presetSubtype="0" fill="hold" grpId="2" nodeType="withEffect">
                                  <p:stCondLst>
                                    <p:cond delay="0"/>
                                  </p:stCondLst>
                                  <p:childTnLst>
                                    <p:animRot by="21600000">
                                      <p:cBhvr>
                                        <p:cTn id="143" dur="3000" fill="hold"/>
                                        <p:tgtEl>
                                          <p:spTgt spid="5"/>
                                        </p:tgtEl>
                                        <p:attrNameLst>
                                          <p:attrName>r</p:attrName>
                                        </p:attrNameLst>
                                      </p:cBhvr>
                                    </p:animRot>
                                  </p:childTnLst>
                                </p:cTn>
                              </p:par>
                              <p:par>
                                <p:cTn id="144" presetID="8" presetClass="emph" presetSubtype="0" fill="hold" grpId="2" nodeType="withEffect">
                                  <p:stCondLst>
                                    <p:cond delay="0"/>
                                  </p:stCondLst>
                                  <p:childTnLst>
                                    <p:animRot by="21600000">
                                      <p:cBhvr>
                                        <p:cTn id="145" dur="3000" fill="hold"/>
                                        <p:tgtEl>
                                          <p:spTgt spid="6"/>
                                        </p:tgtEl>
                                        <p:attrNameLst>
                                          <p:attrName>r</p:attrName>
                                        </p:attrNameLst>
                                      </p:cBhvr>
                                    </p:animRot>
                                  </p:childTnLst>
                                </p:cTn>
                              </p:par>
                              <p:par>
                                <p:cTn id="146" presetID="8" presetClass="emph" presetSubtype="0" fill="hold" grpId="2" nodeType="withEffect">
                                  <p:stCondLst>
                                    <p:cond delay="0"/>
                                  </p:stCondLst>
                                  <p:childTnLst>
                                    <p:animRot by="21600000">
                                      <p:cBhvr>
                                        <p:cTn id="147" dur="3000" fill="hold"/>
                                        <p:tgtEl>
                                          <p:spTgt spid="7"/>
                                        </p:tgtEl>
                                        <p:attrNameLst>
                                          <p:attrName>r</p:attrName>
                                        </p:attrNameLst>
                                      </p:cBhvr>
                                    </p:animRot>
                                  </p:childTnLst>
                                </p:cTn>
                              </p:par>
                              <p:par>
                                <p:cTn id="148" presetID="8" presetClass="emph" presetSubtype="0" fill="hold" grpId="2" nodeType="withEffect">
                                  <p:stCondLst>
                                    <p:cond delay="0"/>
                                  </p:stCondLst>
                                  <p:childTnLst>
                                    <p:animRot by="21600000">
                                      <p:cBhvr>
                                        <p:cTn id="149" dur="3000" fill="hold"/>
                                        <p:tgtEl>
                                          <p:spTgt spid="8"/>
                                        </p:tgtEl>
                                        <p:attrNameLst>
                                          <p:attrName>r</p:attrName>
                                        </p:attrNameLst>
                                      </p:cBhvr>
                                    </p:animRot>
                                  </p:childTnLst>
                                </p:cTn>
                              </p:par>
                              <p:par>
                                <p:cTn id="150" presetID="8" presetClass="emph" presetSubtype="0" fill="hold" grpId="2" nodeType="withEffect">
                                  <p:stCondLst>
                                    <p:cond delay="0"/>
                                  </p:stCondLst>
                                  <p:childTnLst>
                                    <p:animRot by="21600000">
                                      <p:cBhvr>
                                        <p:cTn id="151" dur="3000" fill="hold"/>
                                        <p:tgtEl>
                                          <p:spTgt spid="14"/>
                                        </p:tgtEl>
                                        <p:attrNameLst>
                                          <p:attrName>r</p:attrName>
                                        </p:attrNameLst>
                                      </p:cBhvr>
                                    </p:animRot>
                                  </p:childTnLst>
                                </p:cTn>
                              </p:par>
                              <p:par>
                                <p:cTn id="152" presetID="8" presetClass="emph" presetSubtype="0" fill="hold" grpId="2" nodeType="withEffect">
                                  <p:stCondLst>
                                    <p:cond delay="0"/>
                                  </p:stCondLst>
                                  <p:childTnLst>
                                    <p:animRot by="21600000">
                                      <p:cBhvr>
                                        <p:cTn id="153" dur="3000" fill="hold"/>
                                        <p:tgtEl>
                                          <p:spTgt spid="15"/>
                                        </p:tgtEl>
                                        <p:attrNameLst>
                                          <p:attrName>r</p:attrName>
                                        </p:attrNameLst>
                                      </p:cBhvr>
                                    </p:animRot>
                                  </p:childTnLst>
                                </p:cTn>
                              </p:par>
                              <p:par>
                                <p:cTn id="154" presetID="8" presetClass="emph" presetSubtype="0" fill="hold" grpId="2" nodeType="withEffect">
                                  <p:stCondLst>
                                    <p:cond delay="0"/>
                                  </p:stCondLst>
                                  <p:childTnLst>
                                    <p:animRot by="21600000">
                                      <p:cBhvr>
                                        <p:cTn id="155" dur="3000" fill="hold"/>
                                        <p:tgtEl>
                                          <p:spTgt spid="16"/>
                                        </p:tgtEl>
                                        <p:attrNameLst>
                                          <p:attrName>r</p:attrName>
                                        </p:attrNameLst>
                                      </p:cBhvr>
                                    </p:animRot>
                                  </p:childTnLst>
                                </p:cTn>
                              </p:par>
                              <p:par>
                                <p:cTn id="156" presetID="8" presetClass="emph" presetSubtype="0" fill="hold" grpId="2" nodeType="withEffect">
                                  <p:stCondLst>
                                    <p:cond delay="0"/>
                                  </p:stCondLst>
                                  <p:childTnLst>
                                    <p:animRot by="21600000">
                                      <p:cBhvr>
                                        <p:cTn id="157" dur="3000" fill="hold"/>
                                        <p:tgtEl>
                                          <p:spTgt spid="17"/>
                                        </p:tgtEl>
                                        <p:attrNameLst>
                                          <p:attrName>r</p:attrName>
                                        </p:attrNameLst>
                                      </p:cBhvr>
                                    </p:animRot>
                                  </p:childTnLst>
                                </p:cTn>
                              </p:par>
                              <p:par>
                                <p:cTn id="158" presetID="8" presetClass="emph" presetSubtype="0" fill="hold" grpId="2" nodeType="withEffect">
                                  <p:stCondLst>
                                    <p:cond delay="0"/>
                                  </p:stCondLst>
                                  <p:childTnLst>
                                    <p:animRot by="21600000">
                                      <p:cBhvr>
                                        <p:cTn id="159" dur="3000" fill="hold"/>
                                        <p:tgtEl>
                                          <p:spTgt spid="18"/>
                                        </p:tgtEl>
                                        <p:attrNameLst>
                                          <p:attrName>r</p:attrName>
                                        </p:attrNameLst>
                                      </p:cBhvr>
                                    </p:animRot>
                                  </p:childTnLst>
                                </p:cTn>
                              </p:par>
                              <p:par>
                                <p:cTn id="160" presetID="8" presetClass="emph" presetSubtype="0" fill="hold" grpId="2" nodeType="withEffect">
                                  <p:stCondLst>
                                    <p:cond delay="0"/>
                                  </p:stCondLst>
                                  <p:childTnLst>
                                    <p:animRot by="21600000">
                                      <p:cBhvr>
                                        <p:cTn id="161" dur="3000" fill="hold"/>
                                        <p:tgtEl>
                                          <p:spTgt spid="19"/>
                                        </p:tgtEl>
                                        <p:attrNameLst>
                                          <p:attrName>r</p:attrName>
                                        </p:attrNameLst>
                                      </p:cBhvr>
                                    </p:animRot>
                                  </p:childTnLst>
                                </p:cTn>
                              </p:par>
                              <p:par>
                                <p:cTn id="162" presetID="8" presetClass="emph" presetSubtype="0" fill="hold" grpId="2" nodeType="withEffect">
                                  <p:stCondLst>
                                    <p:cond delay="0"/>
                                  </p:stCondLst>
                                  <p:childTnLst>
                                    <p:animRot by="21600000">
                                      <p:cBhvr>
                                        <p:cTn id="163" dur="3000" fill="hold"/>
                                        <p:tgtEl>
                                          <p:spTgt spid="9"/>
                                        </p:tgtEl>
                                        <p:attrNameLst>
                                          <p:attrName>r</p:attrName>
                                        </p:attrNameLst>
                                      </p:cBhvr>
                                    </p:animRot>
                                  </p:childTnLst>
                                </p:cTn>
                              </p:par>
                              <p:par>
                                <p:cTn id="164" presetID="8" presetClass="emph" presetSubtype="0" fill="hold" grpId="2" nodeType="withEffect">
                                  <p:stCondLst>
                                    <p:cond delay="0"/>
                                  </p:stCondLst>
                                  <p:childTnLst>
                                    <p:animRot by="21600000">
                                      <p:cBhvr>
                                        <p:cTn id="165" dur="3000" fill="hold"/>
                                        <p:tgtEl>
                                          <p:spTgt spid="10"/>
                                        </p:tgtEl>
                                        <p:attrNameLst>
                                          <p:attrName>r</p:attrName>
                                        </p:attrNameLst>
                                      </p:cBhvr>
                                    </p:animRot>
                                  </p:childTnLst>
                                </p:cTn>
                              </p:par>
                              <p:par>
                                <p:cTn id="166" presetID="8" presetClass="emph" presetSubtype="0" fill="hold" grpId="2" nodeType="withEffect">
                                  <p:stCondLst>
                                    <p:cond delay="0"/>
                                  </p:stCondLst>
                                  <p:childTnLst>
                                    <p:animRot by="21600000">
                                      <p:cBhvr>
                                        <p:cTn id="167" dur="3000" fill="hold"/>
                                        <p:tgtEl>
                                          <p:spTgt spid="11"/>
                                        </p:tgtEl>
                                        <p:attrNameLst>
                                          <p:attrName>r</p:attrName>
                                        </p:attrNameLst>
                                      </p:cBhvr>
                                    </p:animRot>
                                  </p:childTnLst>
                                </p:cTn>
                              </p:par>
                              <p:par>
                                <p:cTn id="168" presetID="8" presetClass="emph" presetSubtype="0" fill="hold" grpId="2" nodeType="withEffect">
                                  <p:stCondLst>
                                    <p:cond delay="0"/>
                                  </p:stCondLst>
                                  <p:childTnLst>
                                    <p:animRot by="21600000">
                                      <p:cBhvr>
                                        <p:cTn id="169" dur="3000" fill="hold"/>
                                        <p:tgtEl>
                                          <p:spTgt spid="12"/>
                                        </p:tgtEl>
                                        <p:attrNameLst>
                                          <p:attrName>r</p:attrName>
                                        </p:attrNameLst>
                                      </p:cBhvr>
                                    </p:animRot>
                                  </p:childTnLst>
                                </p:cTn>
                              </p:par>
                              <p:par>
                                <p:cTn id="170" presetID="8" presetClass="emph" presetSubtype="0" fill="hold" grpId="2" nodeType="withEffect">
                                  <p:stCondLst>
                                    <p:cond delay="0"/>
                                  </p:stCondLst>
                                  <p:childTnLst>
                                    <p:animRot by="21600000">
                                      <p:cBhvr>
                                        <p:cTn id="171" dur="3000" fill="hold"/>
                                        <p:tgtEl>
                                          <p:spTgt spid="13"/>
                                        </p:tgtEl>
                                        <p:attrNameLst>
                                          <p:attrName>r</p:attrName>
                                        </p:attrNameLst>
                                      </p:cBhvr>
                                    </p:animRot>
                                  </p:childTnLst>
                                </p:cTn>
                              </p:par>
                              <p:par>
                                <p:cTn id="172" presetID="8" presetClass="emph" presetSubtype="0" fill="hold" grpId="2" nodeType="withEffect">
                                  <p:stCondLst>
                                    <p:cond delay="0"/>
                                  </p:stCondLst>
                                  <p:childTnLst>
                                    <p:animRot by="21600000">
                                      <p:cBhvr>
                                        <p:cTn id="173" dur="3000" fill="hold"/>
                                        <p:tgtEl>
                                          <p:spTgt spid="20"/>
                                        </p:tgtEl>
                                        <p:attrNameLst>
                                          <p:attrName>r</p:attrName>
                                        </p:attrNameLst>
                                      </p:cBhvr>
                                    </p:animRot>
                                  </p:childTnLst>
                                </p:cTn>
                              </p:par>
                              <p:par>
                                <p:cTn id="174" presetID="8" presetClass="emph" presetSubtype="0" fill="hold" grpId="2" nodeType="withEffect">
                                  <p:stCondLst>
                                    <p:cond delay="0"/>
                                  </p:stCondLst>
                                  <p:childTnLst>
                                    <p:animRot by="21600000">
                                      <p:cBhvr>
                                        <p:cTn id="175" dur="3000" fill="hold"/>
                                        <p:tgtEl>
                                          <p:spTgt spid="21"/>
                                        </p:tgtEl>
                                        <p:attrNameLst>
                                          <p:attrName>r</p:attrName>
                                        </p:attrNameLst>
                                      </p:cBhvr>
                                    </p:animRot>
                                  </p:childTnLst>
                                </p:cTn>
                              </p:par>
                              <p:par>
                                <p:cTn id="176" presetID="8" presetClass="emph" presetSubtype="0" fill="hold" grpId="2" nodeType="withEffect">
                                  <p:stCondLst>
                                    <p:cond delay="0"/>
                                  </p:stCondLst>
                                  <p:childTnLst>
                                    <p:animRot by="21600000">
                                      <p:cBhvr>
                                        <p:cTn id="177" dur="3000" fill="hold"/>
                                        <p:tgtEl>
                                          <p:spTgt spid="22"/>
                                        </p:tgtEl>
                                        <p:attrNameLst>
                                          <p:attrName>r</p:attrName>
                                        </p:attrNameLst>
                                      </p:cBhvr>
                                    </p:animRot>
                                  </p:childTnLst>
                                </p:cTn>
                              </p:par>
                              <p:par>
                                <p:cTn id="178" presetID="8" presetClass="emph" presetSubtype="0" fill="hold" grpId="2" nodeType="withEffect">
                                  <p:stCondLst>
                                    <p:cond delay="0"/>
                                  </p:stCondLst>
                                  <p:childTnLst>
                                    <p:animRot by="21600000">
                                      <p:cBhvr>
                                        <p:cTn id="179" dur="3000" fill="hold"/>
                                        <p:tgtEl>
                                          <p:spTgt spid="23"/>
                                        </p:tgtEl>
                                        <p:attrNameLst>
                                          <p:attrName>r</p:attrName>
                                        </p:attrNameLst>
                                      </p:cBhvr>
                                    </p:animRot>
                                  </p:childTnLst>
                                </p:cTn>
                              </p:par>
                              <p:par>
                                <p:cTn id="180" presetID="8" presetClass="emph" presetSubtype="0" fill="hold" grpId="2" nodeType="withEffect">
                                  <p:stCondLst>
                                    <p:cond delay="0"/>
                                  </p:stCondLst>
                                  <p:childTnLst>
                                    <p:animRot by="21600000">
                                      <p:cBhvr>
                                        <p:cTn id="181" dur="3000" fill="hold"/>
                                        <p:tgtEl>
                                          <p:spTgt spid="24"/>
                                        </p:tgtEl>
                                        <p:attrNameLst>
                                          <p:attrName>r</p:attrName>
                                        </p:attrNameLst>
                                      </p:cBhvr>
                                    </p:animRot>
                                  </p:childTnLst>
                                </p:cTn>
                              </p:par>
                              <p:par>
                                <p:cTn id="182" presetID="8" presetClass="emph" presetSubtype="0" fill="hold" grpId="2" nodeType="withEffect">
                                  <p:stCondLst>
                                    <p:cond delay="0"/>
                                  </p:stCondLst>
                                  <p:childTnLst>
                                    <p:animRot by="21600000">
                                      <p:cBhvr>
                                        <p:cTn id="183" dur="3000" fill="hold"/>
                                        <p:tgtEl>
                                          <p:spTgt spid="25"/>
                                        </p:tgtEl>
                                        <p:attrNameLst>
                                          <p:attrName>r</p:attrName>
                                        </p:attrNameLst>
                                      </p:cBhvr>
                                    </p:animRot>
                                  </p:childTnLst>
                                </p:cTn>
                              </p:par>
                            </p:childTnLst>
                          </p:cTn>
                        </p:par>
                        <p:par>
                          <p:cTn id="184" fill="hold">
                            <p:stCondLst>
                              <p:cond delay="3000"/>
                            </p:stCondLst>
                            <p:childTnLst>
                              <p:par>
                                <p:cTn id="185" presetID="2" presetClass="exit" presetSubtype="4" fill="hold" grpId="3" nodeType="afterEffect">
                                  <p:stCondLst>
                                    <p:cond delay="0"/>
                                  </p:stCondLst>
                                  <p:childTnLst>
                                    <p:anim calcmode="lin" valueType="num">
                                      <p:cBhvr additive="base">
                                        <p:cTn id="186" dur="3000"/>
                                        <p:tgtEl>
                                          <p:spTgt spid="4"/>
                                        </p:tgtEl>
                                        <p:attrNameLst>
                                          <p:attrName>ppt_x</p:attrName>
                                        </p:attrNameLst>
                                      </p:cBhvr>
                                      <p:tavLst>
                                        <p:tav tm="0">
                                          <p:val>
                                            <p:strVal val="ppt_x"/>
                                          </p:val>
                                        </p:tav>
                                        <p:tav tm="100000">
                                          <p:val>
                                            <p:strVal val="ppt_x"/>
                                          </p:val>
                                        </p:tav>
                                      </p:tavLst>
                                    </p:anim>
                                    <p:anim calcmode="lin" valueType="num">
                                      <p:cBhvr additive="base">
                                        <p:cTn id="187" dur="3000"/>
                                        <p:tgtEl>
                                          <p:spTgt spid="4"/>
                                        </p:tgtEl>
                                        <p:attrNameLst>
                                          <p:attrName>ppt_y</p:attrName>
                                        </p:attrNameLst>
                                      </p:cBhvr>
                                      <p:tavLst>
                                        <p:tav tm="0">
                                          <p:val>
                                            <p:strVal val="ppt_y"/>
                                          </p:val>
                                        </p:tav>
                                        <p:tav tm="100000">
                                          <p:val>
                                            <p:strVal val="1+ppt_h/2"/>
                                          </p:val>
                                        </p:tav>
                                      </p:tavLst>
                                    </p:anim>
                                    <p:set>
                                      <p:cBhvr>
                                        <p:cTn id="188" dur="1" fill="hold">
                                          <p:stCondLst>
                                            <p:cond delay="2999"/>
                                          </p:stCondLst>
                                        </p:cTn>
                                        <p:tgtEl>
                                          <p:spTgt spid="4"/>
                                        </p:tgtEl>
                                        <p:attrNameLst>
                                          <p:attrName>style.visibility</p:attrName>
                                        </p:attrNameLst>
                                      </p:cBhvr>
                                      <p:to>
                                        <p:strVal val="hidden"/>
                                      </p:to>
                                    </p:set>
                                  </p:childTnLst>
                                </p:cTn>
                              </p:par>
                              <p:par>
                                <p:cTn id="189" presetID="2" presetClass="exit" presetSubtype="4" fill="hold" grpId="3" nodeType="withEffect">
                                  <p:stCondLst>
                                    <p:cond delay="0"/>
                                  </p:stCondLst>
                                  <p:childTnLst>
                                    <p:anim calcmode="lin" valueType="num">
                                      <p:cBhvr additive="base">
                                        <p:cTn id="190" dur="3000"/>
                                        <p:tgtEl>
                                          <p:spTgt spid="5"/>
                                        </p:tgtEl>
                                        <p:attrNameLst>
                                          <p:attrName>ppt_x</p:attrName>
                                        </p:attrNameLst>
                                      </p:cBhvr>
                                      <p:tavLst>
                                        <p:tav tm="0">
                                          <p:val>
                                            <p:strVal val="ppt_x"/>
                                          </p:val>
                                        </p:tav>
                                        <p:tav tm="100000">
                                          <p:val>
                                            <p:strVal val="ppt_x"/>
                                          </p:val>
                                        </p:tav>
                                      </p:tavLst>
                                    </p:anim>
                                    <p:anim calcmode="lin" valueType="num">
                                      <p:cBhvr additive="base">
                                        <p:cTn id="191" dur="3000"/>
                                        <p:tgtEl>
                                          <p:spTgt spid="5"/>
                                        </p:tgtEl>
                                        <p:attrNameLst>
                                          <p:attrName>ppt_y</p:attrName>
                                        </p:attrNameLst>
                                      </p:cBhvr>
                                      <p:tavLst>
                                        <p:tav tm="0">
                                          <p:val>
                                            <p:strVal val="ppt_y"/>
                                          </p:val>
                                        </p:tav>
                                        <p:tav tm="100000">
                                          <p:val>
                                            <p:strVal val="1+ppt_h/2"/>
                                          </p:val>
                                        </p:tav>
                                      </p:tavLst>
                                    </p:anim>
                                    <p:set>
                                      <p:cBhvr>
                                        <p:cTn id="192" dur="1" fill="hold">
                                          <p:stCondLst>
                                            <p:cond delay="2999"/>
                                          </p:stCondLst>
                                        </p:cTn>
                                        <p:tgtEl>
                                          <p:spTgt spid="5"/>
                                        </p:tgtEl>
                                        <p:attrNameLst>
                                          <p:attrName>style.visibility</p:attrName>
                                        </p:attrNameLst>
                                      </p:cBhvr>
                                      <p:to>
                                        <p:strVal val="hidden"/>
                                      </p:to>
                                    </p:set>
                                  </p:childTnLst>
                                </p:cTn>
                              </p:par>
                              <p:par>
                                <p:cTn id="193" presetID="2" presetClass="exit" presetSubtype="4" fill="hold" grpId="3" nodeType="withEffect">
                                  <p:stCondLst>
                                    <p:cond delay="0"/>
                                  </p:stCondLst>
                                  <p:childTnLst>
                                    <p:anim calcmode="lin" valueType="num">
                                      <p:cBhvr additive="base">
                                        <p:cTn id="194" dur="3000"/>
                                        <p:tgtEl>
                                          <p:spTgt spid="6"/>
                                        </p:tgtEl>
                                        <p:attrNameLst>
                                          <p:attrName>ppt_x</p:attrName>
                                        </p:attrNameLst>
                                      </p:cBhvr>
                                      <p:tavLst>
                                        <p:tav tm="0">
                                          <p:val>
                                            <p:strVal val="ppt_x"/>
                                          </p:val>
                                        </p:tav>
                                        <p:tav tm="100000">
                                          <p:val>
                                            <p:strVal val="ppt_x"/>
                                          </p:val>
                                        </p:tav>
                                      </p:tavLst>
                                    </p:anim>
                                    <p:anim calcmode="lin" valueType="num">
                                      <p:cBhvr additive="base">
                                        <p:cTn id="195" dur="3000"/>
                                        <p:tgtEl>
                                          <p:spTgt spid="6"/>
                                        </p:tgtEl>
                                        <p:attrNameLst>
                                          <p:attrName>ppt_y</p:attrName>
                                        </p:attrNameLst>
                                      </p:cBhvr>
                                      <p:tavLst>
                                        <p:tav tm="0">
                                          <p:val>
                                            <p:strVal val="ppt_y"/>
                                          </p:val>
                                        </p:tav>
                                        <p:tav tm="100000">
                                          <p:val>
                                            <p:strVal val="1+ppt_h/2"/>
                                          </p:val>
                                        </p:tav>
                                      </p:tavLst>
                                    </p:anim>
                                    <p:set>
                                      <p:cBhvr>
                                        <p:cTn id="196" dur="1" fill="hold">
                                          <p:stCondLst>
                                            <p:cond delay="2999"/>
                                          </p:stCondLst>
                                        </p:cTn>
                                        <p:tgtEl>
                                          <p:spTgt spid="6"/>
                                        </p:tgtEl>
                                        <p:attrNameLst>
                                          <p:attrName>style.visibility</p:attrName>
                                        </p:attrNameLst>
                                      </p:cBhvr>
                                      <p:to>
                                        <p:strVal val="hidden"/>
                                      </p:to>
                                    </p:set>
                                  </p:childTnLst>
                                </p:cTn>
                              </p:par>
                              <p:par>
                                <p:cTn id="197" presetID="2" presetClass="exit" presetSubtype="4" fill="hold" grpId="3" nodeType="withEffect">
                                  <p:stCondLst>
                                    <p:cond delay="0"/>
                                  </p:stCondLst>
                                  <p:childTnLst>
                                    <p:anim calcmode="lin" valueType="num">
                                      <p:cBhvr additive="base">
                                        <p:cTn id="198" dur="3000"/>
                                        <p:tgtEl>
                                          <p:spTgt spid="7"/>
                                        </p:tgtEl>
                                        <p:attrNameLst>
                                          <p:attrName>ppt_x</p:attrName>
                                        </p:attrNameLst>
                                      </p:cBhvr>
                                      <p:tavLst>
                                        <p:tav tm="0">
                                          <p:val>
                                            <p:strVal val="ppt_x"/>
                                          </p:val>
                                        </p:tav>
                                        <p:tav tm="100000">
                                          <p:val>
                                            <p:strVal val="ppt_x"/>
                                          </p:val>
                                        </p:tav>
                                      </p:tavLst>
                                    </p:anim>
                                    <p:anim calcmode="lin" valueType="num">
                                      <p:cBhvr additive="base">
                                        <p:cTn id="199" dur="3000"/>
                                        <p:tgtEl>
                                          <p:spTgt spid="7"/>
                                        </p:tgtEl>
                                        <p:attrNameLst>
                                          <p:attrName>ppt_y</p:attrName>
                                        </p:attrNameLst>
                                      </p:cBhvr>
                                      <p:tavLst>
                                        <p:tav tm="0">
                                          <p:val>
                                            <p:strVal val="ppt_y"/>
                                          </p:val>
                                        </p:tav>
                                        <p:tav tm="100000">
                                          <p:val>
                                            <p:strVal val="1+ppt_h/2"/>
                                          </p:val>
                                        </p:tav>
                                      </p:tavLst>
                                    </p:anim>
                                    <p:set>
                                      <p:cBhvr>
                                        <p:cTn id="200" dur="1" fill="hold">
                                          <p:stCondLst>
                                            <p:cond delay="2999"/>
                                          </p:stCondLst>
                                        </p:cTn>
                                        <p:tgtEl>
                                          <p:spTgt spid="7"/>
                                        </p:tgtEl>
                                        <p:attrNameLst>
                                          <p:attrName>style.visibility</p:attrName>
                                        </p:attrNameLst>
                                      </p:cBhvr>
                                      <p:to>
                                        <p:strVal val="hidden"/>
                                      </p:to>
                                    </p:set>
                                  </p:childTnLst>
                                </p:cTn>
                              </p:par>
                              <p:par>
                                <p:cTn id="201" presetID="2" presetClass="exit" presetSubtype="4" fill="hold" grpId="3" nodeType="withEffect">
                                  <p:stCondLst>
                                    <p:cond delay="0"/>
                                  </p:stCondLst>
                                  <p:childTnLst>
                                    <p:anim calcmode="lin" valueType="num">
                                      <p:cBhvr additive="base">
                                        <p:cTn id="202" dur="3000"/>
                                        <p:tgtEl>
                                          <p:spTgt spid="8"/>
                                        </p:tgtEl>
                                        <p:attrNameLst>
                                          <p:attrName>ppt_x</p:attrName>
                                        </p:attrNameLst>
                                      </p:cBhvr>
                                      <p:tavLst>
                                        <p:tav tm="0">
                                          <p:val>
                                            <p:strVal val="ppt_x"/>
                                          </p:val>
                                        </p:tav>
                                        <p:tav tm="100000">
                                          <p:val>
                                            <p:strVal val="ppt_x"/>
                                          </p:val>
                                        </p:tav>
                                      </p:tavLst>
                                    </p:anim>
                                    <p:anim calcmode="lin" valueType="num">
                                      <p:cBhvr additive="base">
                                        <p:cTn id="203" dur="3000"/>
                                        <p:tgtEl>
                                          <p:spTgt spid="8"/>
                                        </p:tgtEl>
                                        <p:attrNameLst>
                                          <p:attrName>ppt_y</p:attrName>
                                        </p:attrNameLst>
                                      </p:cBhvr>
                                      <p:tavLst>
                                        <p:tav tm="0">
                                          <p:val>
                                            <p:strVal val="ppt_y"/>
                                          </p:val>
                                        </p:tav>
                                        <p:tav tm="100000">
                                          <p:val>
                                            <p:strVal val="1+ppt_h/2"/>
                                          </p:val>
                                        </p:tav>
                                      </p:tavLst>
                                    </p:anim>
                                    <p:set>
                                      <p:cBhvr>
                                        <p:cTn id="204" dur="1" fill="hold">
                                          <p:stCondLst>
                                            <p:cond delay="2999"/>
                                          </p:stCondLst>
                                        </p:cTn>
                                        <p:tgtEl>
                                          <p:spTgt spid="8"/>
                                        </p:tgtEl>
                                        <p:attrNameLst>
                                          <p:attrName>style.visibility</p:attrName>
                                        </p:attrNameLst>
                                      </p:cBhvr>
                                      <p:to>
                                        <p:strVal val="hidden"/>
                                      </p:to>
                                    </p:set>
                                  </p:childTnLst>
                                </p:cTn>
                              </p:par>
                              <p:par>
                                <p:cTn id="205" presetID="2" presetClass="exit" presetSubtype="4" fill="hold" grpId="3" nodeType="withEffect">
                                  <p:stCondLst>
                                    <p:cond delay="0"/>
                                  </p:stCondLst>
                                  <p:childTnLst>
                                    <p:anim calcmode="lin" valueType="num">
                                      <p:cBhvr additive="base">
                                        <p:cTn id="206" dur="3000"/>
                                        <p:tgtEl>
                                          <p:spTgt spid="14"/>
                                        </p:tgtEl>
                                        <p:attrNameLst>
                                          <p:attrName>ppt_x</p:attrName>
                                        </p:attrNameLst>
                                      </p:cBhvr>
                                      <p:tavLst>
                                        <p:tav tm="0">
                                          <p:val>
                                            <p:strVal val="ppt_x"/>
                                          </p:val>
                                        </p:tav>
                                        <p:tav tm="100000">
                                          <p:val>
                                            <p:strVal val="ppt_x"/>
                                          </p:val>
                                        </p:tav>
                                      </p:tavLst>
                                    </p:anim>
                                    <p:anim calcmode="lin" valueType="num">
                                      <p:cBhvr additive="base">
                                        <p:cTn id="207" dur="3000"/>
                                        <p:tgtEl>
                                          <p:spTgt spid="14"/>
                                        </p:tgtEl>
                                        <p:attrNameLst>
                                          <p:attrName>ppt_y</p:attrName>
                                        </p:attrNameLst>
                                      </p:cBhvr>
                                      <p:tavLst>
                                        <p:tav tm="0">
                                          <p:val>
                                            <p:strVal val="ppt_y"/>
                                          </p:val>
                                        </p:tav>
                                        <p:tav tm="100000">
                                          <p:val>
                                            <p:strVal val="1+ppt_h/2"/>
                                          </p:val>
                                        </p:tav>
                                      </p:tavLst>
                                    </p:anim>
                                    <p:set>
                                      <p:cBhvr>
                                        <p:cTn id="208" dur="1" fill="hold">
                                          <p:stCondLst>
                                            <p:cond delay="2999"/>
                                          </p:stCondLst>
                                        </p:cTn>
                                        <p:tgtEl>
                                          <p:spTgt spid="14"/>
                                        </p:tgtEl>
                                        <p:attrNameLst>
                                          <p:attrName>style.visibility</p:attrName>
                                        </p:attrNameLst>
                                      </p:cBhvr>
                                      <p:to>
                                        <p:strVal val="hidden"/>
                                      </p:to>
                                    </p:set>
                                  </p:childTnLst>
                                </p:cTn>
                              </p:par>
                              <p:par>
                                <p:cTn id="209" presetID="2" presetClass="exit" presetSubtype="4" fill="hold" grpId="3" nodeType="withEffect">
                                  <p:stCondLst>
                                    <p:cond delay="0"/>
                                  </p:stCondLst>
                                  <p:childTnLst>
                                    <p:anim calcmode="lin" valueType="num">
                                      <p:cBhvr additive="base">
                                        <p:cTn id="210" dur="3000"/>
                                        <p:tgtEl>
                                          <p:spTgt spid="15"/>
                                        </p:tgtEl>
                                        <p:attrNameLst>
                                          <p:attrName>ppt_x</p:attrName>
                                        </p:attrNameLst>
                                      </p:cBhvr>
                                      <p:tavLst>
                                        <p:tav tm="0">
                                          <p:val>
                                            <p:strVal val="ppt_x"/>
                                          </p:val>
                                        </p:tav>
                                        <p:tav tm="100000">
                                          <p:val>
                                            <p:strVal val="ppt_x"/>
                                          </p:val>
                                        </p:tav>
                                      </p:tavLst>
                                    </p:anim>
                                    <p:anim calcmode="lin" valueType="num">
                                      <p:cBhvr additive="base">
                                        <p:cTn id="211" dur="3000"/>
                                        <p:tgtEl>
                                          <p:spTgt spid="15"/>
                                        </p:tgtEl>
                                        <p:attrNameLst>
                                          <p:attrName>ppt_y</p:attrName>
                                        </p:attrNameLst>
                                      </p:cBhvr>
                                      <p:tavLst>
                                        <p:tav tm="0">
                                          <p:val>
                                            <p:strVal val="ppt_y"/>
                                          </p:val>
                                        </p:tav>
                                        <p:tav tm="100000">
                                          <p:val>
                                            <p:strVal val="1+ppt_h/2"/>
                                          </p:val>
                                        </p:tav>
                                      </p:tavLst>
                                    </p:anim>
                                    <p:set>
                                      <p:cBhvr>
                                        <p:cTn id="212" dur="1" fill="hold">
                                          <p:stCondLst>
                                            <p:cond delay="2999"/>
                                          </p:stCondLst>
                                        </p:cTn>
                                        <p:tgtEl>
                                          <p:spTgt spid="15"/>
                                        </p:tgtEl>
                                        <p:attrNameLst>
                                          <p:attrName>style.visibility</p:attrName>
                                        </p:attrNameLst>
                                      </p:cBhvr>
                                      <p:to>
                                        <p:strVal val="hidden"/>
                                      </p:to>
                                    </p:set>
                                  </p:childTnLst>
                                </p:cTn>
                              </p:par>
                              <p:par>
                                <p:cTn id="213" presetID="2" presetClass="exit" presetSubtype="4" fill="hold" grpId="3" nodeType="withEffect">
                                  <p:stCondLst>
                                    <p:cond delay="0"/>
                                  </p:stCondLst>
                                  <p:childTnLst>
                                    <p:anim calcmode="lin" valueType="num">
                                      <p:cBhvr additive="base">
                                        <p:cTn id="214" dur="3000"/>
                                        <p:tgtEl>
                                          <p:spTgt spid="16"/>
                                        </p:tgtEl>
                                        <p:attrNameLst>
                                          <p:attrName>ppt_x</p:attrName>
                                        </p:attrNameLst>
                                      </p:cBhvr>
                                      <p:tavLst>
                                        <p:tav tm="0">
                                          <p:val>
                                            <p:strVal val="ppt_x"/>
                                          </p:val>
                                        </p:tav>
                                        <p:tav tm="100000">
                                          <p:val>
                                            <p:strVal val="ppt_x"/>
                                          </p:val>
                                        </p:tav>
                                      </p:tavLst>
                                    </p:anim>
                                    <p:anim calcmode="lin" valueType="num">
                                      <p:cBhvr additive="base">
                                        <p:cTn id="215" dur="3000"/>
                                        <p:tgtEl>
                                          <p:spTgt spid="16"/>
                                        </p:tgtEl>
                                        <p:attrNameLst>
                                          <p:attrName>ppt_y</p:attrName>
                                        </p:attrNameLst>
                                      </p:cBhvr>
                                      <p:tavLst>
                                        <p:tav tm="0">
                                          <p:val>
                                            <p:strVal val="ppt_y"/>
                                          </p:val>
                                        </p:tav>
                                        <p:tav tm="100000">
                                          <p:val>
                                            <p:strVal val="1+ppt_h/2"/>
                                          </p:val>
                                        </p:tav>
                                      </p:tavLst>
                                    </p:anim>
                                    <p:set>
                                      <p:cBhvr>
                                        <p:cTn id="216" dur="1" fill="hold">
                                          <p:stCondLst>
                                            <p:cond delay="2999"/>
                                          </p:stCondLst>
                                        </p:cTn>
                                        <p:tgtEl>
                                          <p:spTgt spid="16"/>
                                        </p:tgtEl>
                                        <p:attrNameLst>
                                          <p:attrName>style.visibility</p:attrName>
                                        </p:attrNameLst>
                                      </p:cBhvr>
                                      <p:to>
                                        <p:strVal val="hidden"/>
                                      </p:to>
                                    </p:set>
                                  </p:childTnLst>
                                </p:cTn>
                              </p:par>
                              <p:par>
                                <p:cTn id="217" presetID="2" presetClass="exit" presetSubtype="4" fill="hold" grpId="3" nodeType="withEffect">
                                  <p:stCondLst>
                                    <p:cond delay="0"/>
                                  </p:stCondLst>
                                  <p:childTnLst>
                                    <p:anim calcmode="lin" valueType="num">
                                      <p:cBhvr additive="base">
                                        <p:cTn id="218" dur="3000"/>
                                        <p:tgtEl>
                                          <p:spTgt spid="17"/>
                                        </p:tgtEl>
                                        <p:attrNameLst>
                                          <p:attrName>ppt_x</p:attrName>
                                        </p:attrNameLst>
                                      </p:cBhvr>
                                      <p:tavLst>
                                        <p:tav tm="0">
                                          <p:val>
                                            <p:strVal val="ppt_x"/>
                                          </p:val>
                                        </p:tav>
                                        <p:tav tm="100000">
                                          <p:val>
                                            <p:strVal val="ppt_x"/>
                                          </p:val>
                                        </p:tav>
                                      </p:tavLst>
                                    </p:anim>
                                    <p:anim calcmode="lin" valueType="num">
                                      <p:cBhvr additive="base">
                                        <p:cTn id="219" dur="3000"/>
                                        <p:tgtEl>
                                          <p:spTgt spid="17"/>
                                        </p:tgtEl>
                                        <p:attrNameLst>
                                          <p:attrName>ppt_y</p:attrName>
                                        </p:attrNameLst>
                                      </p:cBhvr>
                                      <p:tavLst>
                                        <p:tav tm="0">
                                          <p:val>
                                            <p:strVal val="ppt_y"/>
                                          </p:val>
                                        </p:tav>
                                        <p:tav tm="100000">
                                          <p:val>
                                            <p:strVal val="1+ppt_h/2"/>
                                          </p:val>
                                        </p:tav>
                                      </p:tavLst>
                                    </p:anim>
                                    <p:set>
                                      <p:cBhvr>
                                        <p:cTn id="220" dur="1" fill="hold">
                                          <p:stCondLst>
                                            <p:cond delay="2999"/>
                                          </p:stCondLst>
                                        </p:cTn>
                                        <p:tgtEl>
                                          <p:spTgt spid="17"/>
                                        </p:tgtEl>
                                        <p:attrNameLst>
                                          <p:attrName>style.visibility</p:attrName>
                                        </p:attrNameLst>
                                      </p:cBhvr>
                                      <p:to>
                                        <p:strVal val="hidden"/>
                                      </p:to>
                                    </p:set>
                                  </p:childTnLst>
                                </p:cTn>
                              </p:par>
                              <p:par>
                                <p:cTn id="221" presetID="2" presetClass="exit" presetSubtype="4" fill="hold" grpId="3" nodeType="withEffect">
                                  <p:stCondLst>
                                    <p:cond delay="0"/>
                                  </p:stCondLst>
                                  <p:childTnLst>
                                    <p:anim calcmode="lin" valueType="num">
                                      <p:cBhvr additive="base">
                                        <p:cTn id="222" dur="3000"/>
                                        <p:tgtEl>
                                          <p:spTgt spid="18"/>
                                        </p:tgtEl>
                                        <p:attrNameLst>
                                          <p:attrName>ppt_x</p:attrName>
                                        </p:attrNameLst>
                                      </p:cBhvr>
                                      <p:tavLst>
                                        <p:tav tm="0">
                                          <p:val>
                                            <p:strVal val="ppt_x"/>
                                          </p:val>
                                        </p:tav>
                                        <p:tav tm="100000">
                                          <p:val>
                                            <p:strVal val="ppt_x"/>
                                          </p:val>
                                        </p:tav>
                                      </p:tavLst>
                                    </p:anim>
                                    <p:anim calcmode="lin" valueType="num">
                                      <p:cBhvr additive="base">
                                        <p:cTn id="223" dur="3000"/>
                                        <p:tgtEl>
                                          <p:spTgt spid="18"/>
                                        </p:tgtEl>
                                        <p:attrNameLst>
                                          <p:attrName>ppt_y</p:attrName>
                                        </p:attrNameLst>
                                      </p:cBhvr>
                                      <p:tavLst>
                                        <p:tav tm="0">
                                          <p:val>
                                            <p:strVal val="ppt_y"/>
                                          </p:val>
                                        </p:tav>
                                        <p:tav tm="100000">
                                          <p:val>
                                            <p:strVal val="1+ppt_h/2"/>
                                          </p:val>
                                        </p:tav>
                                      </p:tavLst>
                                    </p:anim>
                                    <p:set>
                                      <p:cBhvr>
                                        <p:cTn id="224" dur="1" fill="hold">
                                          <p:stCondLst>
                                            <p:cond delay="2999"/>
                                          </p:stCondLst>
                                        </p:cTn>
                                        <p:tgtEl>
                                          <p:spTgt spid="18"/>
                                        </p:tgtEl>
                                        <p:attrNameLst>
                                          <p:attrName>style.visibility</p:attrName>
                                        </p:attrNameLst>
                                      </p:cBhvr>
                                      <p:to>
                                        <p:strVal val="hidden"/>
                                      </p:to>
                                    </p:set>
                                  </p:childTnLst>
                                </p:cTn>
                              </p:par>
                              <p:par>
                                <p:cTn id="225" presetID="2" presetClass="exit" presetSubtype="4" fill="hold" grpId="3" nodeType="withEffect">
                                  <p:stCondLst>
                                    <p:cond delay="0"/>
                                  </p:stCondLst>
                                  <p:childTnLst>
                                    <p:anim calcmode="lin" valueType="num">
                                      <p:cBhvr additive="base">
                                        <p:cTn id="226" dur="3000"/>
                                        <p:tgtEl>
                                          <p:spTgt spid="19"/>
                                        </p:tgtEl>
                                        <p:attrNameLst>
                                          <p:attrName>ppt_x</p:attrName>
                                        </p:attrNameLst>
                                      </p:cBhvr>
                                      <p:tavLst>
                                        <p:tav tm="0">
                                          <p:val>
                                            <p:strVal val="ppt_x"/>
                                          </p:val>
                                        </p:tav>
                                        <p:tav tm="100000">
                                          <p:val>
                                            <p:strVal val="ppt_x"/>
                                          </p:val>
                                        </p:tav>
                                      </p:tavLst>
                                    </p:anim>
                                    <p:anim calcmode="lin" valueType="num">
                                      <p:cBhvr additive="base">
                                        <p:cTn id="227" dur="3000"/>
                                        <p:tgtEl>
                                          <p:spTgt spid="19"/>
                                        </p:tgtEl>
                                        <p:attrNameLst>
                                          <p:attrName>ppt_y</p:attrName>
                                        </p:attrNameLst>
                                      </p:cBhvr>
                                      <p:tavLst>
                                        <p:tav tm="0">
                                          <p:val>
                                            <p:strVal val="ppt_y"/>
                                          </p:val>
                                        </p:tav>
                                        <p:tav tm="100000">
                                          <p:val>
                                            <p:strVal val="1+ppt_h/2"/>
                                          </p:val>
                                        </p:tav>
                                      </p:tavLst>
                                    </p:anim>
                                    <p:set>
                                      <p:cBhvr>
                                        <p:cTn id="228" dur="1" fill="hold">
                                          <p:stCondLst>
                                            <p:cond delay="2999"/>
                                          </p:stCondLst>
                                        </p:cTn>
                                        <p:tgtEl>
                                          <p:spTgt spid="19"/>
                                        </p:tgtEl>
                                        <p:attrNameLst>
                                          <p:attrName>style.visibility</p:attrName>
                                        </p:attrNameLst>
                                      </p:cBhvr>
                                      <p:to>
                                        <p:strVal val="hidden"/>
                                      </p:to>
                                    </p:set>
                                  </p:childTnLst>
                                </p:cTn>
                              </p:par>
                              <p:par>
                                <p:cTn id="229" presetID="2" presetClass="exit" presetSubtype="1" fill="hold" grpId="3" nodeType="withEffect">
                                  <p:stCondLst>
                                    <p:cond delay="0"/>
                                  </p:stCondLst>
                                  <p:childTnLst>
                                    <p:anim calcmode="lin" valueType="num">
                                      <p:cBhvr additive="base">
                                        <p:cTn id="230" dur="3000"/>
                                        <p:tgtEl>
                                          <p:spTgt spid="9"/>
                                        </p:tgtEl>
                                        <p:attrNameLst>
                                          <p:attrName>ppt_x</p:attrName>
                                        </p:attrNameLst>
                                      </p:cBhvr>
                                      <p:tavLst>
                                        <p:tav tm="0">
                                          <p:val>
                                            <p:strVal val="ppt_x"/>
                                          </p:val>
                                        </p:tav>
                                        <p:tav tm="100000">
                                          <p:val>
                                            <p:strVal val="ppt_x"/>
                                          </p:val>
                                        </p:tav>
                                      </p:tavLst>
                                    </p:anim>
                                    <p:anim calcmode="lin" valueType="num">
                                      <p:cBhvr additive="base">
                                        <p:cTn id="231" dur="3000"/>
                                        <p:tgtEl>
                                          <p:spTgt spid="9"/>
                                        </p:tgtEl>
                                        <p:attrNameLst>
                                          <p:attrName>ppt_y</p:attrName>
                                        </p:attrNameLst>
                                      </p:cBhvr>
                                      <p:tavLst>
                                        <p:tav tm="0">
                                          <p:val>
                                            <p:strVal val="ppt_y"/>
                                          </p:val>
                                        </p:tav>
                                        <p:tav tm="100000">
                                          <p:val>
                                            <p:strVal val="0-ppt_h/2"/>
                                          </p:val>
                                        </p:tav>
                                      </p:tavLst>
                                    </p:anim>
                                    <p:set>
                                      <p:cBhvr>
                                        <p:cTn id="232" dur="1" fill="hold">
                                          <p:stCondLst>
                                            <p:cond delay="2999"/>
                                          </p:stCondLst>
                                        </p:cTn>
                                        <p:tgtEl>
                                          <p:spTgt spid="9"/>
                                        </p:tgtEl>
                                        <p:attrNameLst>
                                          <p:attrName>style.visibility</p:attrName>
                                        </p:attrNameLst>
                                      </p:cBhvr>
                                      <p:to>
                                        <p:strVal val="hidden"/>
                                      </p:to>
                                    </p:set>
                                  </p:childTnLst>
                                </p:cTn>
                              </p:par>
                              <p:par>
                                <p:cTn id="233" presetID="2" presetClass="exit" presetSubtype="1" fill="hold" grpId="3" nodeType="withEffect">
                                  <p:stCondLst>
                                    <p:cond delay="0"/>
                                  </p:stCondLst>
                                  <p:childTnLst>
                                    <p:anim calcmode="lin" valueType="num">
                                      <p:cBhvr additive="base">
                                        <p:cTn id="234" dur="3000"/>
                                        <p:tgtEl>
                                          <p:spTgt spid="10"/>
                                        </p:tgtEl>
                                        <p:attrNameLst>
                                          <p:attrName>ppt_x</p:attrName>
                                        </p:attrNameLst>
                                      </p:cBhvr>
                                      <p:tavLst>
                                        <p:tav tm="0">
                                          <p:val>
                                            <p:strVal val="ppt_x"/>
                                          </p:val>
                                        </p:tav>
                                        <p:tav tm="100000">
                                          <p:val>
                                            <p:strVal val="ppt_x"/>
                                          </p:val>
                                        </p:tav>
                                      </p:tavLst>
                                    </p:anim>
                                    <p:anim calcmode="lin" valueType="num">
                                      <p:cBhvr additive="base">
                                        <p:cTn id="235" dur="3000"/>
                                        <p:tgtEl>
                                          <p:spTgt spid="10"/>
                                        </p:tgtEl>
                                        <p:attrNameLst>
                                          <p:attrName>ppt_y</p:attrName>
                                        </p:attrNameLst>
                                      </p:cBhvr>
                                      <p:tavLst>
                                        <p:tav tm="0">
                                          <p:val>
                                            <p:strVal val="ppt_y"/>
                                          </p:val>
                                        </p:tav>
                                        <p:tav tm="100000">
                                          <p:val>
                                            <p:strVal val="0-ppt_h/2"/>
                                          </p:val>
                                        </p:tav>
                                      </p:tavLst>
                                    </p:anim>
                                    <p:set>
                                      <p:cBhvr>
                                        <p:cTn id="236" dur="1" fill="hold">
                                          <p:stCondLst>
                                            <p:cond delay="2999"/>
                                          </p:stCondLst>
                                        </p:cTn>
                                        <p:tgtEl>
                                          <p:spTgt spid="10"/>
                                        </p:tgtEl>
                                        <p:attrNameLst>
                                          <p:attrName>style.visibility</p:attrName>
                                        </p:attrNameLst>
                                      </p:cBhvr>
                                      <p:to>
                                        <p:strVal val="hidden"/>
                                      </p:to>
                                    </p:set>
                                  </p:childTnLst>
                                </p:cTn>
                              </p:par>
                              <p:par>
                                <p:cTn id="237" presetID="2" presetClass="exit" presetSubtype="1" fill="hold" grpId="3" nodeType="withEffect">
                                  <p:stCondLst>
                                    <p:cond delay="0"/>
                                  </p:stCondLst>
                                  <p:childTnLst>
                                    <p:anim calcmode="lin" valueType="num">
                                      <p:cBhvr additive="base">
                                        <p:cTn id="238" dur="3000"/>
                                        <p:tgtEl>
                                          <p:spTgt spid="11"/>
                                        </p:tgtEl>
                                        <p:attrNameLst>
                                          <p:attrName>ppt_x</p:attrName>
                                        </p:attrNameLst>
                                      </p:cBhvr>
                                      <p:tavLst>
                                        <p:tav tm="0">
                                          <p:val>
                                            <p:strVal val="ppt_x"/>
                                          </p:val>
                                        </p:tav>
                                        <p:tav tm="100000">
                                          <p:val>
                                            <p:strVal val="ppt_x"/>
                                          </p:val>
                                        </p:tav>
                                      </p:tavLst>
                                    </p:anim>
                                    <p:anim calcmode="lin" valueType="num">
                                      <p:cBhvr additive="base">
                                        <p:cTn id="239" dur="3000"/>
                                        <p:tgtEl>
                                          <p:spTgt spid="11"/>
                                        </p:tgtEl>
                                        <p:attrNameLst>
                                          <p:attrName>ppt_y</p:attrName>
                                        </p:attrNameLst>
                                      </p:cBhvr>
                                      <p:tavLst>
                                        <p:tav tm="0">
                                          <p:val>
                                            <p:strVal val="ppt_y"/>
                                          </p:val>
                                        </p:tav>
                                        <p:tav tm="100000">
                                          <p:val>
                                            <p:strVal val="0-ppt_h/2"/>
                                          </p:val>
                                        </p:tav>
                                      </p:tavLst>
                                    </p:anim>
                                    <p:set>
                                      <p:cBhvr>
                                        <p:cTn id="240" dur="1" fill="hold">
                                          <p:stCondLst>
                                            <p:cond delay="2999"/>
                                          </p:stCondLst>
                                        </p:cTn>
                                        <p:tgtEl>
                                          <p:spTgt spid="11"/>
                                        </p:tgtEl>
                                        <p:attrNameLst>
                                          <p:attrName>style.visibility</p:attrName>
                                        </p:attrNameLst>
                                      </p:cBhvr>
                                      <p:to>
                                        <p:strVal val="hidden"/>
                                      </p:to>
                                    </p:set>
                                  </p:childTnLst>
                                </p:cTn>
                              </p:par>
                              <p:par>
                                <p:cTn id="241" presetID="2" presetClass="exit" presetSubtype="1" fill="hold" grpId="3" nodeType="withEffect">
                                  <p:stCondLst>
                                    <p:cond delay="0"/>
                                  </p:stCondLst>
                                  <p:childTnLst>
                                    <p:anim calcmode="lin" valueType="num">
                                      <p:cBhvr additive="base">
                                        <p:cTn id="242" dur="3000"/>
                                        <p:tgtEl>
                                          <p:spTgt spid="12"/>
                                        </p:tgtEl>
                                        <p:attrNameLst>
                                          <p:attrName>ppt_x</p:attrName>
                                        </p:attrNameLst>
                                      </p:cBhvr>
                                      <p:tavLst>
                                        <p:tav tm="0">
                                          <p:val>
                                            <p:strVal val="ppt_x"/>
                                          </p:val>
                                        </p:tav>
                                        <p:tav tm="100000">
                                          <p:val>
                                            <p:strVal val="ppt_x"/>
                                          </p:val>
                                        </p:tav>
                                      </p:tavLst>
                                    </p:anim>
                                    <p:anim calcmode="lin" valueType="num">
                                      <p:cBhvr additive="base">
                                        <p:cTn id="243" dur="3000"/>
                                        <p:tgtEl>
                                          <p:spTgt spid="12"/>
                                        </p:tgtEl>
                                        <p:attrNameLst>
                                          <p:attrName>ppt_y</p:attrName>
                                        </p:attrNameLst>
                                      </p:cBhvr>
                                      <p:tavLst>
                                        <p:tav tm="0">
                                          <p:val>
                                            <p:strVal val="ppt_y"/>
                                          </p:val>
                                        </p:tav>
                                        <p:tav tm="100000">
                                          <p:val>
                                            <p:strVal val="0-ppt_h/2"/>
                                          </p:val>
                                        </p:tav>
                                      </p:tavLst>
                                    </p:anim>
                                    <p:set>
                                      <p:cBhvr>
                                        <p:cTn id="244" dur="1" fill="hold">
                                          <p:stCondLst>
                                            <p:cond delay="2999"/>
                                          </p:stCondLst>
                                        </p:cTn>
                                        <p:tgtEl>
                                          <p:spTgt spid="12"/>
                                        </p:tgtEl>
                                        <p:attrNameLst>
                                          <p:attrName>style.visibility</p:attrName>
                                        </p:attrNameLst>
                                      </p:cBhvr>
                                      <p:to>
                                        <p:strVal val="hidden"/>
                                      </p:to>
                                    </p:set>
                                  </p:childTnLst>
                                </p:cTn>
                              </p:par>
                              <p:par>
                                <p:cTn id="245" presetID="2" presetClass="exit" presetSubtype="1" fill="hold" grpId="3" nodeType="withEffect">
                                  <p:stCondLst>
                                    <p:cond delay="0"/>
                                  </p:stCondLst>
                                  <p:childTnLst>
                                    <p:anim calcmode="lin" valueType="num">
                                      <p:cBhvr additive="base">
                                        <p:cTn id="246" dur="3000"/>
                                        <p:tgtEl>
                                          <p:spTgt spid="13"/>
                                        </p:tgtEl>
                                        <p:attrNameLst>
                                          <p:attrName>ppt_x</p:attrName>
                                        </p:attrNameLst>
                                      </p:cBhvr>
                                      <p:tavLst>
                                        <p:tav tm="0">
                                          <p:val>
                                            <p:strVal val="ppt_x"/>
                                          </p:val>
                                        </p:tav>
                                        <p:tav tm="100000">
                                          <p:val>
                                            <p:strVal val="ppt_x"/>
                                          </p:val>
                                        </p:tav>
                                      </p:tavLst>
                                    </p:anim>
                                    <p:anim calcmode="lin" valueType="num">
                                      <p:cBhvr additive="base">
                                        <p:cTn id="247" dur="3000"/>
                                        <p:tgtEl>
                                          <p:spTgt spid="13"/>
                                        </p:tgtEl>
                                        <p:attrNameLst>
                                          <p:attrName>ppt_y</p:attrName>
                                        </p:attrNameLst>
                                      </p:cBhvr>
                                      <p:tavLst>
                                        <p:tav tm="0">
                                          <p:val>
                                            <p:strVal val="ppt_y"/>
                                          </p:val>
                                        </p:tav>
                                        <p:tav tm="100000">
                                          <p:val>
                                            <p:strVal val="0-ppt_h/2"/>
                                          </p:val>
                                        </p:tav>
                                      </p:tavLst>
                                    </p:anim>
                                    <p:set>
                                      <p:cBhvr>
                                        <p:cTn id="248" dur="1" fill="hold">
                                          <p:stCondLst>
                                            <p:cond delay="2999"/>
                                          </p:stCondLst>
                                        </p:cTn>
                                        <p:tgtEl>
                                          <p:spTgt spid="13"/>
                                        </p:tgtEl>
                                        <p:attrNameLst>
                                          <p:attrName>style.visibility</p:attrName>
                                        </p:attrNameLst>
                                      </p:cBhvr>
                                      <p:to>
                                        <p:strVal val="hidden"/>
                                      </p:to>
                                    </p:set>
                                  </p:childTnLst>
                                </p:cTn>
                              </p:par>
                              <p:par>
                                <p:cTn id="249" presetID="2" presetClass="exit" presetSubtype="1" fill="hold" grpId="3" nodeType="withEffect">
                                  <p:stCondLst>
                                    <p:cond delay="0"/>
                                  </p:stCondLst>
                                  <p:childTnLst>
                                    <p:anim calcmode="lin" valueType="num">
                                      <p:cBhvr additive="base">
                                        <p:cTn id="250" dur="3000"/>
                                        <p:tgtEl>
                                          <p:spTgt spid="20"/>
                                        </p:tgtEl>
                                        <p:attrNameLst>
                                          <p:attrName>ppt_x</p:attrName>
                                        </p:attrNameLst>
                                      </p:cBhvr>
                                      <p:tavLst>
                                        <p:tav tm="0">
                                          <p:val>
                                            <p:strVal val="ppt_x"/>
                                          </p:val>
                                        </p:tav>
                                        <p:tav tm="100000">
                                          <p:val>
                                            <p:strVal val="ppt_x"/>
                                          </p:val>
                                        </p:tav>
                                      </p:tavLst>
                                    </p:anim>
                                    <p:anim calcmode="lin" valueType="num">
                                      <p:cBhvr additive="base">
                                        <p:cTn id="251" dur="3000"/>
                                        <p:tgtEl>
                                          <p:spTgt spid="20"/>
                                        </p:tgtEl>
                                        <p:attrNameLst>
                                          <p:attrName>ppt_y</p:attrName>
                                        </p:attrNameLst>
                                      </p:cBhvr>
                                      <p:tavLst>
                                        <p:tav tm="0">
                                          <p:val>
                                            <p:strVal val="ppt_y"/>
                                          </p:val>
                                        </p:tav>
                                        <p:tav tm="100000">
                                          <p:val>
                                            <p:strVal val="0-ppt_h/2"/>
                                          </p:val>
                                        </p:tav>
                                      </p:tavLst>
                                    </p:anim>
                                    <p:set>
                                      <p:cBhvr>
                                        <p:cTn id="252" dur="1" fill="hold">
                                          <p:stCondLst>
                                            <p:cond delay="2999"/>
                                          </p:stCondLst>
                                        </p:cTn>
                                        <p:tgtEl>
                                          <p:spTgt spid="20"/>
                                        </p:tgtEl>
                                        <p:attrNameLst>
                                          <p:attrName>style.visibility</p:attrName>
                                        </p:attrNameLst>
                                      </p:cBhvr>
                                      <p:to>
                                        <p:strVal val="hidden"/>
                                      </p:to>
                                    </p:set>
                                  </p:childTnLst>
                                </p:cTn>
                              </p:par>
                              <p:par>
                                <p:cTn id="253" presetID="2" presetClass="exit" presetSubtype="1" fill="hold" grpId="3" nodeType="withEffect">
                                  <p:stCondLst>
                                    <p:cond delay="0"/>
                                  </p:stCondLst>
                                  <p:childTnLst>
                                    <p:anim calcmode="lin" valueType="num">
                                      <p:cBhvr additive="base">
                                        <p:cTn id="254" dur="3000"/>
                                        <p:tgtEl>
                                          <p:spTgt spid="21"/>
                                        </p:tgtEl>
                                        <p:attrNameLst>
                                          <p:attrName>ppt_x</p:attrName>
                                        </p:attrNameLst>
                                      </p:cBhvr>
                                      <p:tavLst>
                                        <p:tav tm="0">
                                          <p:val>
                                            <p:strVal val="ppt_x"/>
                                          </p:val>
                                        </p:tav>
                                        <p:tav tm="100000">
                                          <p:val>
                                            <p:strVal val="ppt_x"/>
                                          </p:val>
                                        </p:tav>
                                      </p:tavLst>
                                    </p:anim>
                                    <p:anim calcmode="lin" valueType="num">
                                      <p:cBhvr additive="base">
                                        <p:cTn id="255" dur="3000"/>
                                        <p:tgtEl>
                                          <p:spTgt spid="21"/>
                                        </p:tgtEl>
                                        <p:attrNameLst>
                                          <p:attrName>ppt_y</p:attrName>
                                        </p:attrNameLst>
                                      </p:cBhvr>
                                      <p:tavLst>
                                        <p:tav tm="0">
                                          <p:val>
                                            <p:strVal val="ppt_y"/>
                                          </p:val>
                                        </p:tav>
                                        <p:tav tm="100000">
                                          <p:val>
                                            <p:strVal val="0-ppt_h/2"/>
                                          </p:val>
                                        </p:tav>
                                      </p:tavLst>
                                    </p:anim>
                                    <p:set>
                                      <p:cBhvr>
                                        <p:cTn id="256" dur="1" fill="hold">
                                          <p:stCondLst>
                                            <p:cond delay="2999"/>
                                          </p:stCondLst>
                                        </p:cTn>
                                        <p:tgtEl>
                                          <p:spTgt spid="21"/>
                                        </p:tgtEl>
                                        <p:attrNameLst>
                                          <p:attrName>style.visibility</p:attrName>
                                        </p:attrNameLst>
                                      </p:cBhvr>
                                      <p:to>
                                        <p:strVal val="hidden"/>
                                      </p:to>
                                    </p:set>
                                  </p:childTnLst>
                                </p:cTn>
                              </p:par>
                              <p:par>
                                <p:cTn id="257" presetID="2" presetClass="exit" presetSubtype="1" fill="hold" grpId="3" nodeType="withEffect">
                                  <p:stCondLst>
                                    <p:cond delay="0"/>
                                  </p:stCondLst>
                                  <p:childTnLst>
                                    <p:anim calcmode="lin" valueType="num">
                                      <p:cBhvr additive="base">
                                        <p:cTn id="258" dur="3000"/>
                                        <p:tgtEl>
                                          <p:spTgt spid="22"/>
                                        </p:tgtEl>
                                        <p:attrNameLst>
                                          <p:attrName>ppt_x</p:attrName>
                                        </p:attrNameLst>
                                      </p:cBhvr>
                                      <p:tavLst>
                                        <p:tav tm="0">
                                          <p:val>
                                            <p:strVal val="ppt_x"/>
                                          </p:val>
                                        </p:tav>
                                        <p:tav tm="100000">
                                          <p:val>
                                            <p:strVal val="ppt_x"/>
                                          </p:val>
                                        </p:tav>
                                      </p:tavLst>
                                    </p:anim>
                                    <p:anim calcmode="lin" valueType="num">
                                      <p:cBhvr additive="base">
                                        <p:cTn id="259" dur="3000"/>
                                        <p:tgtEl>
                                          <p:spTgt spid="22"/>
                                        </p:tgtEl>
                                        <p:attrNameLst>
                                          <p:attrName>ppt_y</p:attrName>
                                        </p:attrNameLst>
                                      </p:cBhvr>
                                      <p:tavLst>
                                        <p:tav tm="0">
                                          <p:val>
                                            <p:strVal val="ppt_y"/>
                                          </p:val>
                                        </p:tav>
                                        <p:tav tm="100000">
                                          <p:val>
                                            <p:strVal val="0-ppt_h/2"/>
                                          </p:val>
                                        </p:tav>
                                      </p:tavLst>
                                    </p:anim>
                                    <p:set>
                                      <p:cBhvr>
                                        <p:cTn id="260" dur="1" fill="hold">
                                          <p:stCondLst>
                                            <p:cond delay="2999"/>
                                          </p:stCondLst>
                                        </p:cTn>
                                        <p:tgtEl>
                                          <p:spTgt spid="22"/>
                                        </p:tgtEl>
                                        <p:attrNameLst>
                                          <p:attrName>style.visibility</p:attrName>
                                        </p:attrNameLst>
                                      </p:cBhvr>
                                      <p:to>
                                        <p:strVal val="hidden"/>
                                      </p:to>
                                    </p:set>
                                  </p:childTnLst>
                                </p:cTn>
                              </p:par>
                              <p:par>
                                <p:cTn id="261" presetID="2" presetClass="exit" presetSubtype="1" fill="hold" grpId="3" nodeType="withEffect">
                                  <p:stCondLst>
                                    <p:cond delay="0"/>
                                  </p:stCondLst>
                                  <p:childTnLst>
                                    <p:anim calcmode="lin" valueType="num">
                                      <p:cBhvr additive="base">
                                        <p:cTn id="262" dur="3000"/>
                                        <p:tgtEl>
                                          <p:spTgt spid="23"/>
                                        </p:tgtEl>
                                        <p:attrNameLst>
                                          <p:attrName>ppt_x</p:attrName>
                                        </p:attrNameLst>
                                      </p:cBhvr>
                                      <p:tavLst>
                                        <p:tav tm="0">
                                          <p:val>
                                            <p:strVal val="ppt_x"/>
                                          </p:val>
                                        </p:tav>
                                        <p:tav tm="100000">
                                          <p:val>
                                            <p:strVal val="ppt_x"/>
                                          </p:val>
                                        </p:tav>
                                      </p:tavLst>
                                    </p:anim>
                                    <p:anim calcmode="lin" valueType="num">
                                      <p:cBhvr additive="base">
                                        <p:cTn id="263" dur="3000"/>
                                        <p:tgtEl>
                                          <p:spTgt spid="23"/>
                                        </p:tgtEl>
                                        <p:attrNameLst>
                                          <p:attrName>ppt_y</p:attrName>
                                        </p:attrNameLst>
                                      </p:cBhvr>
                                      <p:tavLst>
                                        <p:tav tm="0">
                                          <p:val>
                                            <p:strVal val="ppt_y"/>
                                          </p:val>
                                        </p:tav>
                                        <p:tav tm="100000">
                                          <p:val>
                                            <p:strVal val="0-ppt_h/2"/>
                                          </p:val>
                                        </p:tav>
                                      </p:tavLst>
                                    </p:anim>
                                    <p:set>
                                      <p:cBhvr>
                                        <p:cTn id="264" dur="1" fill="hold">
                                          <p:stCondLst>
                                            <p:cond delay="2999"/>
                                          </p:stCondLst>
                                        </p:cTn>
                                        <p:tgtEl>
                                          <p:spTgt spid="23"/>
                                        </p:tgtEl>
                                        <p:attrNameLst>
                                          <p:attrName>style.visibility</p:attrName>
                                        </p:attrNameLst>
                                      </p:cBhvr>
                                      <p:to>
                                        <p:strVal val="hidden"/>
                                      </p:to>
                                    </p:set>
                                  </p:childTnLst>
                                </p:cTn>
                              </p:par>
                              <p:par>
                                <p:cTn id="265" presetID="2" presetClass="exit" presetSubtype="1" fill="hold" grpId="3" nodeType="withEffect">
                                  <p:stCondLst>
                                    <p:cond delay="0"/>
                                  </p:stCondLst>
                                  <p:childTnLst>
                                    <p:anim calcmode="lin" valueType="num">
                                      <p:cBhvr additive="base">
                                        <p:cTn id="266" dur="3000"/>
                                        <p:tgtEl>
                                          <p:spTgt spid="24"/>
                                        </p:tgtEl>
                                        <p:attrNameLst>
                                          <p:attrName>ppt_x</p:attrName>
                                        </p:attrNameLst>
                                      </p:cBhvr>
                                      <p:tavLst>
                                        <p:tav tm="0">
                                          <p:val>
                                            <p:strVal val="ppt_x"/>
                                          </p:val>
                                        </p:tav>
                                        <p:tav tm="100000">
                                          <p:val>
                                            <p:strVal val="ppt_x"/>
                                          </p:val>
                                        </p:tav>
                                      </p:tavLst>
                                    </p:anim>
                                    <p:anim calcmode="lin" valueType="num">
                                      <p:cBhvr additive="base">
                                        <p:cTn id="267" dur="3000"/>
                                        <p:tgtEl>
                                          <p:spTgt spid="24"/>
                                        </p:tgtEl>
                                        <p:attrNameLst>
                                          <p:attrName>ppt_y</p:attrName>
                                        </p:attrNameLst>
                                      </p:cBhvr>
                                      <p:tavLst>
                                        <p:tav tm="0">
                                          <p:val>
                                            <p:strVal val="ppt_y"/>
                                          </p:val>
                                        </p:tav>
                                        <p:tav tm="100000">
                                          <p:val>
                                            <p:strVal val="0-ppt_h/2"/>
                                          </p:val>
                                        </p:tav>
                                      </p:tavLst>
                                    </p:anim>
                                    <p:set>
                                      <p:cBhvr>
                                        <p:cTn id="268" dur="1" fill="hold">
                                          <p:stCondLst>
                                            <p:cond delay="2999"/>
                                          </p:stCondLst>
                                        </p:cTn>
                                        <p:tgtEl>
                                          <p:spTgt spid="24"/>
                                        </p:tgtEl>
                                        <p:attrNameLst>
                                          <p:attrName>style.visibility</p:attrName>
                                        </p:attrNameLst>
                                      </p:cBhvr>
                                      <p:to>
                                        <p:strVal val="hidden"/>
                                      </p:to>
                                    </p:set>
                                  </p:childTnLst>
                                </p:cTn>
                              </p:par>
                              <p:par>
                                <p:cTn id="269" presetID="2" presetClass="exit" presetSubtype="1" fill="hold" grpId="3" nodeType="withEffect">
                                  <p:stCondLst>
                                    <p:cond delay="0"/>
                                  </p:stCondLst>
                                  <p:childTnLst>
                                    <p:anim calcmode="lin" valueType="num">
                                      <p:cBhvr additive="base">
                                        <p:cTn id="270" dur="3000"/>
                                        <p:tgtEl>
                                          <p:spTgt spid="25"/>
                                        </p:tgtEl>
                                        <p:attrNameLst>
                                          <p:attrName>ppt_x</p:attrName>
                                        </p:attrNameLst>
                                      </p:cBhvr>
                                      <p:tavLst>
                                        <p:tav tm="0">
                                          <p:val>
                                            <p:strVal val="ppt_x"/>
                                          </p:val>
                                        </p:tav>
                                        <p:tav tm="100000">
                                          <p:val>
                                            <p:strVal val="ppt_x"/>
                                          </p:val>
                                        </p:tav>
                                      </p:tavLst>
                                    </p:anim>
                                    <p:anim calcmode="lin" valueType="num">
                                      <p:cBhvr additive="base">
                                        <p:cTn id="271" dur="3000"/>
                                        <p:tgtEl>
                                          <p:spTgt spid="25"/>
                                        </p:tgtEl>
                                        <p:attrNameLst>
                                          <p:attrName>ppt_y</p:attrName>
                                        </p:attrNameLst>
                                      </p:cBhvr>
                                      <p:tavLst>
                                        <p:tav tm="0">
                                          <p:val>
                                            <p:strVal val="ppt_y"/>
                                          </p:val>
                                        </p:tav>
                                        <p:tav tm="100000">
                                          <p:val>
                                            <p:strVal val="0-ppt_h/2"/>
                                          </p:val>
                                        </p:tav>
                                      </p:tavLst>
                                    </p:anim>
                                    <p:set>
                                      <p:cBhvr>
                                        <p:cTn id="272" dur="1" fill="hold">
                                          <p:stCondLst>
                                            <p:cond delay="2999"/>
                                          </p:stCondLst>
                                        </p:cTn>
                                        <p:tgtEl>
                                          <p:spTgt spid="25"/>
                                        </p:tgtEl>
                                        <p:attrNameLst>
                                          <p:attrName>style.visibility</p:attrName>
                                        </p:attrNameLst>
                                      </p:cBhvr>
                                      <p:to>
                                        <p:strVal val="hidden"/>
                                      </p:to>
                                    </p:set>
                                  </p:childTnLst>
                                </p:cTn>
                              </p:par>
                              <p:par>
                                <p:cTn id="273" presetID="8" presetClass="emph" presetSubtype="0" fill="hold" grpId="4" nodeType="withEffect">
                                  <p:stCondLst>
                                    <p:cond delay="0"/>
                                  </p:stCondLst>
                                  <p:childTnLst>
                                    <p:animRot by="21600000">
                                      <p:cBhvr>
                                        <p:cTn id="274" dur="3000" fill="hold"/>
                                        <p:tgtEl>
                                          <p:spTgt spid="9"/>
                                        </p:tgtEl>
                                        <p:attrNameLst>
                                          <p:attrName>r</p:attrName>
                                        </p:attrNameLst>
                                      </p:cBhvr>
                                    </p:animRot>
                                  </p:childTnLst>
                                </p:cTn>
                              </p:par>
                              <p:par>
                                <p:cTn id="275" presetID="8" presetClass="emph" presetSubtype="0" fill="hold" grpId="4" nodeType="withEffect">
                                  <p:stCondLst>
                                    <p:cond delay="0"/>
                                  </p:stCondLst>
                                  <p:childTnLst>
                                    <p:animRot by="21600000">
                                      <p:cBhvr>
                                        <p:cTn id="276" dur="3000" fill="hold"/>
                                        <p:tgtEl>
                                          <p:spTgt spid="10"/>
                                        </p:tgtEl>
                                        <p:attrNameLst>
                                          <p:attrName>r</p:attrName>
                                        </p:attrNameLst>
                                      </p:cBhvr>
                                    </p:animRot>
                                  </p:childTnLst>
                                </p:cTn>
                              </p:par>
                              <p:par>
                                <p:cTn id="277" presetID="8" presetClass="emph" presetSubtype="0" fill="hold" grpId="4" nodeType="withEffect">
                                  <p:stCondLst>
                                    <p:cond delay="0"/>
                                  </p:stCondLst>
                                  <p:childTnLst>
                                    <p:animRot by="21600000">
                                      <p:cBhvr>
                                        <p:cTn id="278" dur="3000" fill="hold"/>
                                        <p:tgtEl>
                                          <p:spTgt spid="11"/>
                                        </p:tgtEl>
                                        <p:attrNameLst>
                                          <p:attrName>r</p:attrName>
                                        </p:attrNameLst>
                                      </p:cBhvr>
                                    </p:animRot>
                                  </p:childTnLst>
                                </p:cTn>
                              </p:par>
                              <p:par>
                                <p:cTn id="279" presetID="8" presetClass="emph" presetSubtype="0" fill="hold" grpId="4" nodeType="withEffect">
                                  <p:stCondLst>
                                    <p:cond delay="0"/>
                                  </p:stCondLst>
                                  <p:childTnLst>
                                    <p:animRot by="21600000">
                                      <p:cBhvr>
                                        <p:cTn id="280" dur="3000" fill="hold"/>
                                        <p:tgtEl>
                                          <p:spTgt spid="12"/>
                                        </p:tgtEl>
                                        <p:attrNameLst>
                                          <p:attrName>r</p:attrName>
                                        </p:attrNameLst>
                                      </p:cBhvr>
                                    </p:animRot>
                                  </p:childTnLst>
                                </p:cTn>
                              </p:par>
                              <p:par>
                                <p:cTn id="281" presetID="8" presetClass="emph" presetSubtype="0" fill="hold" grpId="4" nodeType="withEffect">
                                  <p:stCondLst>
                                    <p:cond delay="0"/>
                                  </p:stCondLst>
                                  <p:childTnLst>
                                    <p:animRot by="21600000">
                                      <p:cBhvr>
                                        <p:cTn id="282" dur="3000" fill="hold"/>
                                        <p:tgtEl>
                                          <p:spTgt spid="13"/>
                                        </p:tgtEl>
                                        <p:attrNameLst>
                                          <p:attrName>r</p:attrName>
                                        </p:attrNameLst>
                                      </p:cBhvr>
                                    </p:animRot>
                                  </p:childTnLst>
                                </p:cTn>
                              </p:par>
                              <p:par>
                                <p:cTn id="283" presetID="8" presetClass="emph" presetSubtype="0" fill="hold" grpId="4" nodeType="withEffect">
                                  <p:stCondLst>
                                    <p:cond delay="0"/>
                                  </p:stCondLst>
                                  <p:childTnLst>
                                    <p:animRot by="21600000">
                                      <p:cBhvr>
                                        <p:cTn id="284" dur="3000" fill="hold"/>
                                        <p:tgtEl>
                                          <p:spTgt spid="20"/>
                                        </p:tgtEl>
                                        <p:attrNameLst>
                                          <p:attrName>r</p:attrName>
                                        </p:attrNameLst>
                                      </p:cBhvr>
                                    </p:animRot>
                                  </p:childTnLst>
                                </p:cTn>
                              </p:par>
                              <p:par>
                                <p:cTn id="285" presetID="8" presetClass="emph" presetSubtype="0" fill="hold" grpId="4" nodeType="withEffect">
                                  <p:stCondLst>
                                    <p:cond delay="0"/>
                                  </p:stCondLst>
                                  <p:childTnLst>
                                    <p:animRot by="21600000">
                                      <p:cBhvr>
                                        <p:cTn id="286" dur="3000" fill="hold"/>
                                        <p:tgtEl>
                                          <p:spTgt spid="21"/>
                                        </p:tgtEl>
                                        <p:attrNameLst>
                                          <p:attrName>r</p:attrName>
                                        </p:attrNameLst>
                                      </p:cBhvr>
                                    </p:animRot>
                                  </p:childTnLst>
                                </p:cTn>
                              </p:par>
                              <p:par>
                                <p:cTn id="287" presetID="8" presetClass="emph" presetSubtype="0" fill="hold" grpId="4" nodeType="withEffect">
                                  <p:stCondLst>
                                    <p:cond delay="0"/>
                                  </p:stCondLst>
                                  <p:childTnLst>
                                    <p:animRot by="21600000">
                                      <p:cBhvr>
                                        <p:cTn id="288" dur="3000" fill="hold"/>
                                        <p:tgtEl>
                                          <p:spTgt spid="22"/>
                                        </p:tgtEl>
                                        <p:attrNameLst>
                                          <p:attrName>r</p:attrName>
                                        </p:attrNameLst>
                                      </p:cBhvr>
                                    </p:animRot>
                                  </p:childTnLst>
                                </p:cTn>
                              </p:par>
                              <p:par>
                                <p:cTn id="289" presetID="8" presetClass="emph" presetSubtype="0" fill="hold" grpId="4" nodeType="withEffect">
                                  <p:stCondLst>
                                    <p:cond delay="0"/>
                                  </p:stCondLst>
                                  <p:childTnLst>
                                    <p:animRot by="21600000">
                                      <p:cBhvr>
                                        <p:cTn id="290" dur="3000" fill="hold"/>
                                        <p:tgtEl>
                                          <p:spTgt spid="23"/>
                                        </p:tgtEl>
                                        <p:attrNameLst>
                                          <p:attrName>r</p:attrName>
                                        </p:attrNameLst>
                                      </p:cBhvr>
                                    </p:animRot>
                                  </p:childTnLst>
                                </p:cTn>
                              </p:par>
                              <p:par>
                                <p:cTn id="291" presetID="8" presetClass="emph" presetSubtype="0" fill="hold" grpId="4" nodeType="withEffect">
                                  <p:stCondLst>
                                    <p:cond delay="0"/>
                                  </p:stCondLst>
                                  <p:childTnLst>
                                    <p:animRot by="21600000">
                                      <p:cBhvr>
                                        <p:cTn id="292" dur="3000" fill="hold"/>
                                        <p:tgtEl>
                                          <p:spTgt spid="24"/>
                                        </p:tgtEl>
                                        <p:attrNameLst>
                                          <p:attrName>r</p:attrName>
                                        </p:attrNameLst>
                                      </p:cBhvr>
                                    </p:animRot>
                                  </p:childTnLst>
                                </p:cTn>
                              </p:par>
                              <p:par>
                                <p:cTn id="293" presetID="8" presetClass="emph" presetSubtype="0" fill="hold" grpId="4" nodeType="withEffect">
                                  <p:stCondLst>
                                    <p:cond delay="0"/>
                                  </p:stCondLst>
                                  <p:childTnLst>
                                    <p:animRot by="21600000">
                                      <p:cBhvr>
                                        <p:cTn id="294" dur="3000" fill="hold"/>
                                        <p:tgtEl>
                                          <p:spTgt spid="25"/>
                                        </p:tgtEl>
                                        <p:attrNameLst>
                                          <p:attrName>r</p:attrName>
                                        </p:attrNameLst>
                                      </p:cBhvr>
                                    </p:animRot>
                                  </p:childTnLst>
                                </p:cTn>
                              </p:par>
                              <p:par>
                                <p:cTn id="295" presetID="8" presetClass="emph" presetSubtype="0" fill="hold" grpId="4" nodeType="withEffect">
                                  <p:stCondLst>
                                    <p:cond delay="0"/>
                                  </p:stCondLst>
                                  <p:childTnLst>
                                    <p:animRot by="-21600000">
                                      <p:cBhvr>
                                        <p:cTn id="296" dur="3000" fill="hold"/>
                                        <p:tgtEl>
                                          <p:spTgt spid="4"/>
                                        </p:tgtEl>
                                        <p:attrNameLst>
                                          <p:attrName>r</p:attrName>
                                        </p:attrNameLst>
                                      </p:cBhvr>
                                    </p:animRot>
                                  </p:childTnLst>
                                </p:cTn>
                              </p:par>
                              <p:par>
                                <p:cTn id="297" presetID="8" presetClass="emph" presetSubtype="0" fill="hold" grpId="4" nodeType="withEffect">
                                  <p:stCondLst>
                                    <p:cond delay="0"/>
                                  </p:stCondLst>
                                  <p:childTnLst>
                                    <p:animRot by="-21600000">
                                      <p:cBhvr>
                                        <p:cTn id="298" dur="3000" fill="hold"/>
                                        <p:tgtEl>
                                          <p:spTgt spid="5"/>
                                        </p:tgtEl>
                                        <p:attrNameLst>
                                          <p:attrName>r</p:attrName>
                                        </p:attrNameLst>
                                      </p:cBhvr>
                                    </p:animRot>
                                  </p:childTnLst>
                                </p:cTn>
                              </p:par>
                              <p:par>
                                <p:cTn id="299" presetID="8" presetClass="emph" presetSubtype="0" fill="hold" grpId="4" nodeType="withEffect">
                                  <p:stCondLst>
                                    <p:cond delay="0"/>
                                  </p:stCondLst>
                                  <p:childTnLst>
                                    <p:animRot by="-21600000">
                                      <p:cBhvr>
                                        <p:cTn id="300" dur="3000" fill="hold"/>
                                        <p:tgtEl>
                                          <p:spTgt spid="6"/>
                                        </p:tgtEl>
                                        <p:attrNameLst>
                                          <p:attrName>r</p:attrName>
                                        </p:attrNameLst>
                                      </p:cBhvr>
                                    </p:animRot>
                                  </p:childTnLst>
                                </p:cTn>
                              </p:par>
                              <p:par>
                                <p:cTn id="301" presetID="8" presetClass="emph" presetSubtype="0" fill="hold" grpId="4" nodeType="withEffect">
                                  <p:stCondLst>
                                    <p:cond delay="0"/>
                                  </p:stCondLst>
                                  <p:childTnLst>
                                    <p:animRot by="-21600000">
                                      <p:cBhvr>
                                        <p:cTn id="302" dur="3000" fill="hold"/>
                                        <p:tgtEl>
                                          <p:spTgt spid="7"/>
                                        </p:tgtEl>
                                        <p:attrNameLst>
                                          <p:attrName>r</p:attrName>
                                        </p:attrNameLst>
                                      </p:cBhvr>
                                    </p:animRot>
                                  </p:childTnLst>
                                </p:cTn>
                              </p:par>
                              <p:par>
                                <p:cTn id="303" presetID="8" presetClass="emph" presetSubtype="0" fill="hold" grpId="4" nodeType="withEffect">
                                  <p:stCondLst>
                                    <p:cond delay="0"/>
                                  </p:stCondLst>
                                  <p:childTnLst>
                                    <p:animRot by="-21600000">
                                      <p:cBhvr>
                                        <p:cTn id="304" dur="3000" fill="hold"/>
                                        <p:tgtEl>
                                          <p:spTgt spid="8"/>
                                        </p:tgtEl>
                                        <p:attrNameLst>
                                          <p:attrName>r</p:attrName>
                                        </p:attrNameLst>
                                      </p:cBhvr>
                                    </p:animRot>
                                  </p:childTnLst>
                                </p:cTn>
                              </p:par>
                              <p:par>
                                <p:cTn id="305" presetID="8" presetClass="emph" presetSubtype="0" fill="hold" grpId="4" nodeType="withEffect">
                                  <p:stCondLst>
                                    <p:cond delay="0"/>
                                  </p:stCondLst>
                                  <p:childTnLst>
                                    <p:animRot by="-21600000">
                                      <p:cBhvr>
                                        <p:cTn id="306" dur="3000" fill="hold"/>
                                        <p:tgtEl>
                                          <p:spTgt spid="14"/>
                                        </p:tgtEl>
                                        <p:attrNameLst>
                                          <p:attrName>r</p:attrName>
                                        </p:attrNameLst>
                                      </p:cBhvr>
                                    </p:animRot>
                                  </p:childTnLst>
                                </p:cTn>
                              </p:par>
                              <p:par>
                                <p:cTn id="307" presetID="8" presetClass="emph" presetSubtype="0" fill="hold" grpId="4" nodeType="withEffect">
                                  <p:stCondLst>
                                    <p:cond delay="0"/>
                                  </p:stCondLst>
                                  <p:childTnLst>
                                    <p:animRot by="-21600000">
                                      <p:cBhvr>
                                        <p:cTn id="308" dur="3000" fill="hold"/>
                                        <p:tgtEl>
                                          <p:spTgt spid="15"/>
                                        </p:tgtEl>
                                        <p:attrNameLst>
                                          <p:attrName>r</p:attrName>
                                        </p:attrNameLst>
                                      </p:cBhvr>
                                    </p:animRot>
                                  </p:childTnLst>
                                </p:cTn>
                              </p:par>
                              <p:par>
                                <p:cTn id="309" presetID="8" presetClass="emph" presetSubtype="0" fill="hold" grpId="4" nodeType="withEffect">
                                  <p:stCondLst>
                                    <p:cond delay="0"/>
                                  </p:stCondLst>
                                  <p:childTnLst>
                                    <p:animRot by="-21600000">
                                      <p:cBhvr>
                                        <p:cTn id="310" dur="3000" fill="hold"/>
                                        <p:tgtEl>
                                          <p:spTgt spid="16"/>
                                        </p:tgtEl>
                                        <p:attrNameLst>
                                          <p:attrName>r</p:attrName>
                                        </p:attrNameLst>
                                      </p:cBhvr>
                                    </p:animRot>
                                  </p:childTnLst>
                                </p:cTn>
                              </p:par>
                              <p:par>
                                <p:cTn id="311" presetID="8" presetClass="emph" presetSubtype="0" fill="hold" grpId="4" nodeType="withEffect">
                                  <p:stCondLst>
                                    <p:cond delay="0"/>
                                  </p:stCondLst>
                                  <p:childTnLst>
                                    <p:animRot by="-21600000">
                                      <p:cBhvr>
                                        <p:cTn id="312" dur="3000" fill="hold"/>
                                        <p:tgtEl>
                                          <p:spTgt spid="17"/>
                                        </p:tgtEl>
                                        <p:attrNameLst>
                                          <p:attrName>r</p:attrName>
                                        </p:attrNameLst>
                                      </p:cBhvr>
                                    </p:animRot>
                                  </p:childTnLst>
                                </p:cTn>
                              </p:par>
                              <p:par>
                                <p:cTn id="313" presetID="8" presetClass="emph" presetSubtype="0" fill="hold" grpId="4" nodeType="withEffect">
                                  <p:stCondLst>
                                    <p:cond delay="0"/>
                                  </p:stCondLst>
                                  <p:childTnLst>
                                    <p:animRot by="-21600000">
                                      <p:cBhvr>
                                        <p:cTn id="314" dur="3000" fill="hold"/>
                                        <p:tgtEl>
                                          <p:spTgt spid="18"/>
                                        </p:tgtEl>
                                        <p:attrNameLst>
                                          <p:attrName>r</p:attrName>
                                        </p:attrNameLst>
                                      </p:cBhvr>
                                    </p:animRot>
                                  </p:childTnLst>
                                </p:cTn>
                              </p:par>
                              <p:par>
                                <p:cTn id="315" presetID="8" presetClass="emph" presetSubtype="0" fill="hold" grpId="4" nodeType="withEffect">
                                  <p:stCondLst>
                                    <p:cond delay="0"/>
                                  </p:stCondLst>
                                  <p:childTnLst>
                                    <p:animRot by="-21600000">
                                      <p:cBhvr>
                                        <p:cTn id="316" dur="3000" fill="hold"/>
                                        <p:tgtEl>
                                          <p:spTgt spid="19"/>
                                        </p:tgtEl>
                                        <p:attrNameLst>
                                          <p:attrName>r</p:attrName>
                                        </p:attrNameLst>
                                      </p:cBhvr>
                                    </p:animRot>
                                  </p:childTnLst>
                                </p:cTn>
                              </p:par>
                              <p:par>
                                <p:cTn id="317" presetID="23" presetClass="entr" presetSubtype="288" fill="hold" nodeType="withEffect">
                                  <p:stCondLst>
                                    <p:cond delay="0"/>
                                  </p:stCondLst>
                                  <p:childTnLst>
                                    <p:set>
                                      <p:cBhvr>
                                        <p:cTn id="318" dur="1" fill="hold">
                                          <p:stCondLst>
                                            <p:cond delay="0"/>
                                          </p:stCondLst>
                                        </p:cTn>
                                        <p:tgtEl>
                                          <p:spTgt spid="3"/>
                                        </p:tgtEl>
                                        <p:attrNameLst>
                                          <p:attrName>style.visibility</p:attrName>
                                        </p:attrNameLst>
                                      </p:cBhvr>
                                      <p:to>
                                        <p:strVal val="visible"/>
                                      </p:to>
                                    </p:set>
                                    <p:anim calcmode="lin" valueType="num">
                                      <p:cBhvr>
                                        <p:cTn id="319" dur="3000" fill="hold"/>
                                        <p:tgtEl>
                                          <p:spTgt spid="3"/>
                                        </p:tgtEl>
                                        <p:attrNameLst>
                                          <p:attrName>ppt_w</p:attrName>
                                        </p:attrNameLst>
                                      </p:cBhvr>
                                      <p:tavLst>
                                        <p:tav tm="0">
                                          <p:val>
                                            <p:strVal val="4/3*#ppt_w"/>
                                          </p:val>
                                        </p:tav>
                                        <p:tav tm="100000">
                                          <p:val>
                                            <p:strVal val="#ppt_w"/>
                                          </p:val>
                                        </p:tav>
                                      </p:tavLst>
                                    </p:anim>
                                    <p:anim calcmode="lin" valueType="num">
                                      <p:cBhvr>
                                        <p:cTn id="320" dur="3000" fill="hold"/>
                                        <p:tgtEl>
                                          <p:spTgt spid="3"/>
                                        </p:tgtEl>
                                        <p:attrNameLst>
                                          <p:attrName>ppt_h</p:attrName>
                                        </p:attrNameLst>
                                      </p:cBhvr>
                                      <p:tavLst>
                                        <p:tav tm="0">
                                          <p:val>
                                            <p:strVal val="4/3*#ppt_h"/>
                                          </p:val>
                                        </p:tav>
                                        <p:tav tm="100000">
                                          <p:val>
                                            <p:strVal val="#ppt_h"/>
                                          </p:val>
                                        </p:tav>
                                      </p:tavLst>
                                    </p:anim>
                                  </p:childTnLst>
                                </p:cTn>
                              </p:par>
                              <p:par>
                                <p:cTn id="321" presetID="16" presetClass="entr" presetSubtype="42" fill="hold" nodeType="withEffect">
                                  <p:stCondLst>
                                    <p:cond delay="0"/>
                                  </p:stCondLst>
                                  <p:childTnLst>
                                    <p:set>
                                      <p:cBhvr>
                                        <p:cTn id="322" dur="1" fill="hold">
                                          <p:stCondLst>
                                            <p:cond delay="0"/>
                                          </p:stCondLst>
                                        </p:cTn>
                                        <p:tgtEl>
                                          <p:spTgt spid="3"/>
                                        </p:tgtEl>
                                        <p:attrNameLst>
                                          <p:attrName>style.visibility</p:attrName>
                                        </p:attrNameLst>
                                      </p:cBhvr>
                                      <p:to>
                                        <p:strVal val="visible"/>
                                      </p:to>
                                    </p:set>
                                    <p:animEffect transition="in" filter="barn(outHorizontal)">
                                      <p:cBhvr>
                                        <p:cTn id="323"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solidFill>
            <a:srgbClr val="441B8D"/>
          </a:solidFill>
        </p:spPr>
        <p:txBody>
          <a:bodyPr/>
          <a:lstStyle/>
          <a:p>
            <a:endParaRPr lang="es-ES" dirty="0"/>
          </a:p>
        </p:txBody>
      </p:sp>
      <p:pic>
        <p:nvPicPr>
          <p:cNvPr id="3" name="2 Imagen" descr="8f4588e1d941cf891d368184c20652b3.jpg"/>
          <p:cNvPicPr>
            <a:picLocks noChangeAspect="1"/>
          </p:cNvPicPr>
          <p:nvPr/>
        </p:nvPicPr>
        <p:blipFill>
          <a:blip r:embed="rId2"/>
          <a:stretch>
            <a:fillRect/>
          </a:stretch>
        </p:blipFill>
        <p:spPr>
          <a:xfrm>
            <a:off x="-17859" y="0"/>
            <a:ext cx="9161859" cy="6858000"/>
          </a:xfrm>
          <a:prstGeom prst="rect">
            <a:avLst/>
          </a:prstGeom>
        </p:spPr>
      </p:pic>
      <p:sp>
        <p:nvSpPr>
          <p:cNvPr id="4" name="3 Lágrima"/>
          <p:cNvSpPr/>
          <p:nvPr/>
        </p:nvSpPr>
        <p:spPr>
          <a:xfrm>
            <a:off x="3071802" y="0"/>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6350246">
            <a:off x="4458115" y="29014"/>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a:off x="3000364" y="571481"/>
            <a:ext cx="1357322" cy="1327382"/>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350246">
            <a:off x="4402288" y="585551"/>
            <a:ext cx="1327405"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a:off x="2999059" y="1428761"/>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350246">
            <a:off x="4385372" y="1457775"/>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a:off x="2927621" y="2000242"/>
            <a:ext cx="1357322" cy="1327382"/>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350246">
            <a:off x="4329545" y="2014312"/>
            <a:ext cx="1327405"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3000363" y="2857519"/>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6350246">
            <a:off x="4386676" y="2886533"/>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a:off x="2928925" y="3429000"/>
            <a:ext cx="1357322" cy="1327382"/>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6350246">
            <a:off x="4330849" y="3443070"/>
            <a:ext cx="1327405"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a:off x="2927620" y="4286280"/>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6350246">
            <a:off x="4313933" y="4315294"/>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a:off x="2856182" y="4857761"/>
            <a:ext cx="1357322" cy="1327382"/>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6350246">
            <a:off x="4258106" y="4871831"/>
            <a:ext cx="1327405"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a:off x="2856182" y="5472561"/>
            <a:ext cx="1357322" cy="1327382"/>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6350246">
            <a:off x="4258106" y="5486631"/>
            <a:ext cx="1327405"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5000" fill="hold"/>
                                        <p:tgtEl>
                                          <p:spTgt spid="4"/>
                                        </p:tgtEl>
                                        <p:attrNameLst>
                                          <p:attrName>ppt_x</p:attrName>
                                        </p:attrNameLst>
                                      </p:cBhvr>
                                      <p:tavLst>
                                        <p:tav tm="0">
                                          <p:val>
                                            <p:strVal val="#ppt_x"/>
                                          </p:val>
                                        </p:tav>
                                        <p:tav tm="100000">
                                          <p:val>
                                            <p:strVal val="#ppt_x"/>
                                          </p:val>
                                        </p:tav>
                                      </p:tavLst>
                                    </p:anim>
                                    <p:anim calcmode="lin" valueType="num">
                                      <p:cBhvr additive="base">
                                        <p:cTn id="11" dur="5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0" fill="hold"/>
                                        <p:tgtEl>
                                          <p:spTgt spid="5"/>
                                        </p:tgtEl>
                                        <p:attrNameLst>
                                          <p:attrName>ppt_x</p:attrName>
                                        </p:attrNameLst>
                                      </p:cBhvr>
                                      <p:tavLst>
                                        <p:tav tm="0">
                                          <p:val>
                                            <p:strVal val="#ppt_x"/>
                                          </p:val>
                                        </p:tav>
                                        <p:tav tm="100000">
                                          <p:val>
                                            <p:strVal val="#ppt_x"/>
                                          </p:val>
                                        </p:tav>
                                      </p:tavLst>
                                    </p:anim>
                                    <p:anim calcmode="lin" valueType="num">
                                      <p:cBhvr additive="base">
                                        <p:cTn id="15" dur="5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0" fill="hold"/>
                                        <p:tgtEl>
                                          <p:spTgt spid="6"/>
                                        </p:tgtEl>
                                        <p:attrNameLst>
                                          <p:attrName>ppt_x</p:attrName>
                                        </p:attrNameLst>
                                      </p:cBhvr>
                                      <p:tavLst>
                                        <p:tav tm="0">
                                          <p:val>
                                            <p:strVal val="#ppt_x"/>
                                          </p:val>
                                        </p:tav>
                                        <p:tav tm="100000">
                                          <p:val>
                                            <p:strVal val="#ppt_x"/>
                                          </p:val>
                                        </p:tav>
                                      </p:tavLst>
                                    </p:anim>
                                    <p:anim calcmode="lin" valueType="num">
                                      <p:cBhvr additive="base">
                                        <p:cTn id="19" dur="5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0" fill="hold"/>
                                        <p:tgtEl>
                                          <p:spTgt spid="7"/>
                                        </p:tgtEl>
                                        <p:attrNameLst>
                                          <p:attrName>ppt_x</p:attrName>
                                        </p:attrNameLst>
                                      </p:cBhvr>
                                      <p:tavLst>
                                        <p:tav tm="0">
                                          <p:val>
                                            <p:strVal val="#ppt_x"/>
                                          </p:val>
                                        </p:tav>
                                        <p:tav tm="100000">
                                          <p:val>
                                            <p:strVal val="#ppt_x"/>
                                          </p:val>
                                        </p:tav>
                                      </p:tavLst>
                                    </p:anim>
                                    <p:anim calcmode="lin" valueType="num">
                                      <p:cBhvr additive="base">
                                        <p:cTn id="23" dur="5000" fill="hold"/>
                                        <p:tgtEl>
                                          <p:spTgt spid="7"/>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0" fill="hold"/>
                                        <p:tgtEl>
                                          <p:spTgt spid="8"/>
                                        </p:tgtEl>
                                        <p:attrNameLst>
                                          <p:attrName>ppt_x</p:attrName>
                                        </p:attrNameLst>
                                      </p:cBhvr>
                                      <p:tavLst>
                                        <p:tav tm="0">
                                          <p:val>
                                            <p:strVal val="#ppt_x"/>
                                          </p:val>
                                        </p:tav>
                                        <p:tav tm="100000">
                                          <p:val>
                                            <p:strVal val="#ppt_x"/>
                                          </p:val>
                                        </p:tav>
                                      </p:tavLst>
                                    </p:anim>
                                    <p:anim calcmode="lin" valueType="num">
                                      <p:cBhvr additive="base">
                                        <p:cTn id="27" dur="5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0" fill="hold"/>
                                        <p:tgtEl>
                                          <p:spTgt spid="9"/>
                                        </p:tgtEl>
                                        <p:attrNameLst>
                                          <p:attrName>ppt_x</p:attrName>
                                        </p:attrNameLst>
                                      </p:cBhvr>
                                      <p:tavLst>
                                        <p:tav tm="0">
                                          <p:val>
                                            <p:strVal val="#ppt_x"/>
                                          </p:val>
                                        </p:tav>
                                        <p:tav tm="100000">
                                          <p:val>
                                            <p:strVal val="#ppt_x"/>
                                          </p:val>
                                        </p:tav>
                                      </p:tavLst>
                                    </p:anim>
                                    <p:anim calcmode="lin" valueType="num">
                                      <p:cBhvr additive="base">
                                        <p:cTn id="31" dur="5000" fill="hold"/>
                                        <p:tgtEl>
                                          <p:spTgt spid="9"/>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0" fill="hold"/>
                                        <p:tgtEl>
                                          <p:spTgt spid="10"/>
                                        </p:tgtEl>
                                        <p:attrNameLst>
                                          <p:attrName>ppt_x</p:attrName>
                                        </p:attrNameLst>
                                      </p:cBhvr>
                                      <p:tavLst>
                                        <p:tav tm="0">
                                          <p:val>
                                            <p:strVal val="#ppt_x"/>
                                          </p:val>
                                        </p:tav>
                                        <p:tav tm="100000">
                                          <p:val>
                                            <p:strVal val="#ppt_x"/>
                                          </p:val>
                                        </p:tav>
                                      </p:tavLst>
                                    </p:anim>
                                    <p:anim calcmode="lin" valueType="num">
                                      <p:cBhvr additive="base">
                                        <p:cTn id="35" dur="5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0" fill="hold"/>
                                        <p:tgtEl>
                                          <p:spTgt spid="11"/>
                                        </p:tgtEl>
                                        <p:attrNameLst>
                                          <p:attrName>ppt_x</p:attrName>
                                        </p:attrNameLst>
                                      </p:cBhvr>
                                      <p:tavLst>
                                        <p:tav tm="0">
                                          <p:val>
                                            <p:strVal val="#ppt_x"/>
                                          </p:val>
                                        </p:tav>
                                        <p:tav tm="100000">
                                          <p:val>
                                            <p:strVal val="#ppt_x"/>
                                          </p:val>
                                        </p:tav>
                                      </p:tavLst>
                                    </p:anim>
                                    <p:anim calcmode="lin" valueType="num">
                                      <p:cBhvr additive="base">
                                        <p:cTn id="39" dur="50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0" fill="hold"/>
                                        <p:tgtEl>
                                          <p:spTgt spid="12"/>
                                        </p:tgtEl>
                                        <p:attrNameLst>
                                          <p:attrName>ppt_x</p:attrName>
                                        </p:attrNameLst>
                                      </p:cBhvr>
                                      <p:tavLst>
                                        <p:tav tm="0">
                                          <p:val>
                                            <p:strVal val="#ppt_x"/>
                                          </p:val>
                                        </p:tav>
                                        <p:tav tm="100000">
                                          <p:val>
                                            <p:strVal val="#ppt_x"/>
                                          </p:val>
                                        </p:tav>
                                      </p:tavLst>
                                    </p:anim>
                                    <p:anim calcmode="lin" valueType="num">
                                      <p:cBhvr additive="base">
                                        <p:cTn id="43" dur="50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0" fill="hold"/>
                                        <p:tgtEl>
                                          <p:spTgt spid="13"/>
                                        </p:tgtEl>
                                        <p:attrNameLst>
                                          <p:attrName>ppt_x</p:attrName>
                                        </p:attrNameLst>
                                      </p:cBhvr>
                                      <p:tavLst>
                                        <p:tav tm="0">
                                          <p:val>
                                            <p:strVal val="#ppt_x"/>
                                          </p:val>
                                        </p:tav>
                                        <p:tav tm="100000">
                                          <p:val>
                                            <p:strVal val="#ppt_x"/>
                                          </p:val>
                                        </p:tav>
                                      </p:tavLst>
                                    </p:anim>
                                    <p:anim calcmode="lin" valueType="num">
                                      <p:cBhvr additive="base">
                                        <p:cTn id="47" dur="5000" fill="hold"/>
                                        <p:tgtEl>
                                          <p:spTgt spid="13"/>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0" fill="hold"/>
                                        <p:tgtEl>
                                          <p:spTgt spid="14"/>
                                        </p:tgtEl>
                                        <p:attrNameLst>
                                          <p:attrName>ppt_x</p:attrName>
                                        </p:attrNameLst>
                                      </p:cBhvr>
                                      <p:tavLst>
                                        <p:tav tm="0">
                                          <p:val>
                                            <p:strVal val="#ppt_x"/>
                                          </p:val>
                                        </p:tav>
                                        <p:tav tm="100000">
                                          <p:val>
                                            <p:strVal val="#ppt_x"/>
                                          </p:val>
                                        </p:tav>
                                      </p:tavLst>
                                    </p:anim>
                                    <p:anim calcmode="lin" valueType="num">
                                      <p:cBhvr additive="base">
                                        <p:cTn id="51" dur="5000" fill="hold"/>
                                        <p:tgtEl>
                                          <p:spTgt spid="14"/>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0" fill="hold"/>
                                        <p:tgtEl>
                                          <p:spTgt spid="15"/>
                                        </p:tgtEl>
                                        <p:attrNameLst>
                                          <p:attrName>ppt_x</p:attrName>
                                        </p:attrNameLst>
                                      </p:cBhvr>
                                      <p:tavLst>
                                        <p:tav tm="0">
                                          <p:val>
                                            <p:strVal val="#ppt_x"/>
                                          </p:val>
                                        </p:tav>
                                        <p:tav tm="100000">
                                          <p:val>
                                            <p:strVal val="#ppt_x"/>
                                          </p:val>
                                        </p:tav>
                                      </p:tavLst>
                                    </p:anim>
                                    <p:anim calcmode="lin" valueType="num">
                                      <p:cBhvr additive="base">
                                        <p:cTn id="55" dur="5000" fill="hold"/>
                                        <p:tgtEl>
                                          <p:spTgt spid="15"/>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0" fill="hold"/>
                                        <p:tgtEl>
                                          <p:spTgt spid="16"/>
                                        </p:tgtEl>
                                        <p:attrNameLst>
                                          <p:attrName>ppt_x</p:attrName>
                                        </p:attrNameLst>
                                      </p:cBhvr>
                                      <p:tavLst>
                                        <p:tav tm="0">
                                          <p:val>
                                            <p:strVal val="#ppt_x"/>
                                          </p:val>
                                        </p:tav>
                                        <p:tav tm="100000">
                                          <p:val>
                                            <p:strVal val="#ppt_x"/>
                                          </p:val>
                                        </p:tav>
                                      </p:tavLst>
                                    </p:anim>
                                    <p:anim calcmode="lin" valueType="num">
                                      <p:cBhvr additive="base">
                                        <p:cTn id="59" dur="5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5000" fill="hold"/>
                                        <p:tgtEl>
                                          <p:spTgt spid="17"/>
                                        </p:tgtEl>
                                        <p:attrNameLst>
                                          <p:attrName>ppt_x</p:attrName>
                                        </p:attrNameLst>
                                      </p:cBhvr>
                                      <p:tavLst>
                                        <p:tav tm="0">
                                          <p:val>
                                            <p:strVal val="#ppt_x"/>
                                          </p:val>
                                        </p:tav>
                                        <p:tav tm="100000">
                                          <p:val>
                                            <p:strVal val="#ppt_x"/>
                                          </p:val>
                                        </p:tav>
                                      </p:tavLst>
                                    </p:anim>
                                    <p:anim calcmode="lin" valueType="num">
                                      <p:cBhvr additive="base">
                                        <p:cTn id="63" dur="5000" fill="hold"/>
                                        <p:tgtEl>
                                          <p:spTgt spid="17"/>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5000" fill="hold"/>
                                        <p:tgtEl>
                                          <p:spTgt spid="18"/>
                                        </p:tgtEl>
                                        <p:attrNameLst>
                                          <p:attrName>ppt_x</p:attrName>
                                        </p:attrNameLst>
                                      </p:cBhvr>
                                      <p:tavLst>
                                        <p:tav tm="0">
                                          <p:val>
                                            <p:strVal val="#ppt_x"/>
                                          </p:val>
                                        </p:tav>
                                        <p:tav tm="100000">
                                          <p:val>
                                            <p:strVal val="#ppt_x"/>
                                          </p:val>
                                        </p:tav>
                                      </p:tavLst>
                                    </p:anim>
                                    <p:anim calcmode="lin" valueType="num">
                                      <p:cBhvr additive="base">
                                        <p:cTn id="67" dur="5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5000" fill="hold"/>
                                        <p:tgtEl>
                                          <p:spTgt spid="19"/>
                                        </p:tgtEl>
                                        <p:attrNameLst>
                                          <p:attrName>ppt_x</p:attrName>
                                        </p:attrNameLst>
                                      </p:cBhvr>
                                      <p:tavLst>
                                        <p:tav tm="0">
                                          <p:val>
                                            <p:strVal val="#ppt_x"/>
                                          </p:val>
                                        </p:tav>
                                        <p:tav tm="100000">
                                          <p:val>
                                            <p:strVal val="#ppt_x"/>
                                          </p:val>
                                        </p:tav>
                                      </p:tavLst>
                                    </p:anim>
                                    <p:anim calcmode="lin" valueType="num">
                                      <p:cBhvr additive="base">
                                        <p:cTn id="71" dur="5000" fill="hold"/>
                                        <p:tgtEl>
                                          <p:spTgt spid="19"/>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5000" fill="hold"/>
                                        <p:tgtEl>
                                          <p:spTgt spid="20"/>
                                        </p:tgtEl>
                                        <p:attrNameLst>
                                          <p:attrName>ppt_x</p:attrName>
                                        </p:attrNameLst>
                                      </p:cBhvr>
                                      <p:tavLst>
                                        <p:tav tm="0">
                                          <p:val>
                                            <p:strVal val="#ppt_x"/>
                                          </p:val>
                                        </p:tav>
                                        <p:tav tm="100000">
                                          <p:val>
                                            <p:strVal val="#ppt_x"/>
                                          </p:val>
                                        </p:tav>
                                      </p:tavLst>
                                    </p:anim>
                                    <p:anim calcmode="lin" valueType="num">
                                      <p:cBhvr additive="base">
                                        <p:cTn id="75" dur="5000" fill="hold"/>
                                        <p:tgtEl>
                                          <p:spTgt spid="20"/>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5000" fill="hold"/>
                                        <p:tgtEl>
                                          <p:spTgt spid="21"/>
                                        </p:tgtEl>
                                        <p:attrNameLst>
                                          <p:attrName>ppt_x</p:attrName>
                                        </p:attrNameLst>
                                      </p:cBhvr>
                                      <p:tavLst>
                                        <p:tav tm="0">
                                          <p:val>
                                            <p:strVal val="#ppt_x"/>
                                          </p:val>
                                        </p:tav>
                                        <p:tav tm="100000">
                                          <p:val>
                                            <p:strVal val="#ppt_x"/>
                                          </p:val>
                                        </p:tav>
                                      </p:tavLst>
                                    </p:anim>
                                    <p:anim calcmode="lin" valueType="num">
                                      <p:cBhvr additive="base">
                                        <p:cTn id="79" dur="5000" fill="hold"/>
                                        <p:tgtEl>
                                          <p:spTgt spid="21"/>
                                        </p:tgtEl>
                                        <p:attrNameLst>
                                          <p:attrName>ppt_y</p:attrName>
                                        </p:attrNameLst>
                                      </p:cBhvr>
                                      <p:tavLst>
                                        <p:tav tm="0">
                                          <p:val>
                                            <p:strVal val="1+#ppt_h/2"/>
                                          </p:val>
                                        </p:tav>
                                        <p:tav tm="100000">
                                          <p:val>
                                            <p:strVal val="#ppt_y"/>
                                          </p:val>
                                        </p:tav>
                                      </p:tavLst>
                                    </p:anim>
                                  </p:childTnLst>
                                </p:cTn>
                              </p:par>
                              <p:par>
                                <p:cTn id="80" presetID="2" presetClass="entr" presetSubtype="12" fill="hold" grpId="1"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additive="base">
                                        <p:cTn id="82" dur="5000" fill="hold"/>
                                        <p:tgtEl>
                                          <p:spTgt spid="4"/>
                                        </p:tgtEl>
                                        <p:attrNameLst>
                                          <p:attrName>ppt_x</p:attrName>
                                        </p:attrNameLst>
                                      </p:cBhvr>
                                      <p:tavLst>
                                        <p:tav tm="0">
                                          <p:val>
                                            <p:strVal val="0-#ppt_w/2"/>
                                          </p:val>
                                        </p:tav>
                                        <p:tav tm="100000">
                                          <p:val>
                                            <p:strVal val="#ppt_x"/>
                                          </p:val>
                                        </p:tav>
                                      </p:tavLst>
                                    </p:anim>
                                    <p:anim calcmode="lin" valueType="num">
                                      <p:cBhvr additive="base">
                                        <p:cTn id="83" dur="5000" fill="hold"/>
                                        <p:tgtEl>
                                          <p:spTgt spid="4"/>
                                        </p:tgtEl>
                                        <p:attrNameLst>
                                          <p:attrName>ppt_y</p:attrName>
                                        </p:attrNameLst>
                                      </p:cBhvr>
                                      <p:tavLst>
                                        <p:tav tm="0">
                                          <p:val>
                                            <p:strVal val="1+#ppt_h/2"/>
                                          </p:val>
                                        </p:tav>
                                        <p:tav tm="100000">
                                          <p:val>
                                            <p:strVal val="#ppt_y"/>
                                          </p:val>
                                        </p:tav>
                                      </p:tavLst>
                                    </p:anim>
                                  </p:childTnLst>
                                </p:cTn>
                              </p:par>
                              <p:par>
                                <p:cTn id="84" presetID="2" presetClass="entr" presetSubtype="12"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additive="base">
                                        <p:cTn id="86" dur="5000" fill="hold"/>
                                        <p:tgtEl>
                                          <p:spTgt spid="6"/>
                                        </p:tgtEl>
                                        <p:attrNameLst>
                                          <p:attrName>ppt_x</p:attrName>
                                        </p:attrNameLst>
                                      </p:cBhvr>
                                      <p:tavLst>
                                        <p:tav tm="0">
                                          <p:val>
                                            <p:strVal val="0-#ppt_w/2"/>
                                          </p:val>
                                        </p:tav>
                                        <p:tav tm="100000">
                                          <p:val>
                                            <p:strVal val="#ppt_x"/>
                                          </p:val>
                                        </p:tav>
                                      </p:tavLst>
                                    </p:anim>
                                    <p:anim calcmode="lin" valueType="num">
                                      <p:cBhvr additive="base">
                                        <p:cTn id="87" dur="5000" fill="hold"/>
                                        <p:tgtEl>
                                          <p:spTgt spid="6"/>
                                        </p:tgtEl>
                                        <p:attrNameLst>
                                          <p:attrName>ppt_y</p:attrName>
                                        </p:attrNameLst>
                                      </p:cBhvr>
                                      <p:tavLst>
                                        <p:tav tm="0">
                                          <p:val>
                                            <p:strVal val="1+#ppt_h/2"/>
                                          </p:val>
                                        </p:tav>
                                        <p:tav tm="100000">
                                          <p:val>
                                            <p:strVal val="#ppt_y"/>
                                          </p:val>
                                        </p:tav>
                                      </p:tavLst>
                                    </p:anim>
                                  </p:childTnLst>
                                </p:cTn>
                              </p:par>
                              <p:par>
                                <p:cTn id="88" presetID="2" presetClass="entr" presetSubtype="12" fill="hold" grpId="1" nodeType="withEffect">
                                  <p:stCondLst>
                                    <p:cond delay="0"/>
                                  </p:stCondLst>
                                  <p:childTnLst>
                                    <p:set>
                                      <p:cBhvr>
                                        <p:cTn id="89" dur="1" fill="hold">
                                          <p:stCondLst>
                                            <p:cond delay="0"/>
                                          </p:stCondLst>
                                        </p:cTn>
                                        <p:tgtEl>
                                          <p:spTgt spid="8"/>
                                        </p:tgtEl>
                                        <p:attrNameLst>
                                          <p:attrName>style.visibility</p:attrName>
                                        </p:attrNameLst>
                                      </p:cBhvr>
                                      <p:to>
                                        <p:strVal val="visible"/>
                                      </p:to>
                                    </p:set>
                                    <p:anim calcmode="lin" valueType="num">
                                      <p:cBhvr additive="base">
                                        <p:cTn id="90" dur="5000" fill="hold"/>
                                        <p:tgtEl>
                                          <p:spTgt spid="8"/>
                                        </p:tgtEl>
                                        <p:attrNameLst>
                                          <p:attrName>ppt_x</p:attrName>
                                        </p:attrNameLst>
                                      </p:cBhvr>
                                      <p:tavLst>
                                        <p:tav tm="0">
                                          <p:val>
                                            <p:strVal val="0-#ppt_w/2"/>
                                          </p:val>
                                        </p:tav>
                                        <p:tav tm="100000">
                                          <p:val>
                                            <p:strVal val="#ppt_x"/>
                                          </p:val>
                                        </p:tav>
                                      </p:tavLst>
                                    </p:anim>
                                    <p:anim calcmode="lin" valueType="num">
                                      <p:cBhvr additive="base">
                                        <p:cTn id="91" dur="5000" fill="hold"/>
                                        <p:tgtEl>
                                          <p:spTgt spid="8"/>
                                        </p:tgtEl>
                                        <p:attrNameLst>
                                          <p:attrName>ppt_y</p:attrName>
                                        </p:attrNameLst>
                                      </p:cBhvr>
                                      <p:tavLst>
                                        <p:tav tm="0">
                                          <p:val>
                                            <p:strVal val="1+#ppt_h/2"/>
                                          </p:val>
                                        </p:tav>
                                        <p:tav tm="100000">
                                          <p:val>
                                            <p:strVal val="#ppt_y"/>
                                          </p:val>
                                        </p:tav>
                                      </p:tavLst>
                                    </p:anim>
                                  </p:childTnLst>
                                </p:cTn>
                              </p:par>
                              <p:par>
                                <p:cTn id="92" presetID="2" presetClass="entr" presetSubtype="12" fill="hold" grpId="1"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additive="base">
                                        <p:cTn id="94" dur="5000" fill="hold"/>
                                        <p:tgtEl>
                                          <p:spTgt spid="10"/>
                                        </p:tgtEl>
                                        <p:attrNameLst>
                                          <p:attrName>ppt_x</p:attrName>
                                        </p:attrNameLst>
                                      </p:cBhvr>
                                      <p:tavLst>
                                        <p:tav tm="0">
                                          <p:val>
                                            <p:strVal val="0-#ppt_w/2"/>
                                          </p:val>
                                        </p:tav>
                                        <p:tav tm="100000">
                                          <p:val>
                                            <p:strVal val="#ppt_x"/>
                                          </p:val>
                                        </p:tav>
                                      </p:tavLst>
                                    </p:anim>
                                    <p:anim calcmode="lin" valueType="num">
                                      <p:cBhvr additive="base">
                                        <p:cTn id="95" dur="5000" fill="hold"/>
                                        <p:tgtEl>
                                          <p:spTgt spid="10"/>
                                        </p:tgtEl>
                                        <p:attrNameLst>
                                          <p:attrName>ppt_y</p:attrName>
                                        </p:attrNameLst>
                                      </p:cBhvr>
                                      <p:tavLst>
                                        <p:tav tm="0">
                                          <p:val>
                                            <p:strVal val="1+#ppt_h/2"/>
                                          </p:val>
                                        </p:tav>
                                        <p:tav tm="100000">
                                          <p:val>
                                            <p:strVal val="#ppt_y"/>
                                          </p:val>
                                        </p:tav>
                                      </p:tavLst>
                                    </p:anim>
                                  </p:childTnLst>
                                </p:cTn>
                              </p:par>
                              <p:par>
                                <p:cTn id="96" presetID="2" presetClass="entr" presetSubtype="12"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additive="base">
                                        <p:cTn id="98" dur="5000" fill="hold"/>
                                        <p:tgtEl>
                                          <p:spTgt spid="12"/>
                                        </p:tgtEl>
                                        <p:attrNameLst>
                                          <p:attrName>ppt_x</p:attrName>
                                        </p:attrNameLst>
                                      </p:cBhvr>
                                      <p:tavLst>
                                        <p:tav tm="0">
                                          <p:val>
                                            <p:strVal val="0-#ppt_w/2"/>
                                          </p:val>
                                        </p:tav>
                                        <p:tav tm="100000">
                                          <p:val>
                                            <p:strVal val="#ppt_x"/>
                                          </p:val>
                                        </p:tav>
                                      </p:tavLst>
                                    </p:anim>
                                    <p:anim calcmode="lin" valueType="num">
                                      <p:cBhvr additive="base">
                                        <p:cTn id="99" dur="5000" fill="hold"/>
                                        <p:tgtEl>
                                          <p:spTgt spid="12"/>
                                        </p:tgtEl>
                                        <p:attrNameLst>
                                          <p:attrName>ppt_y</p:attrName>
                                        </p:attrNameLst>
                                      </p:cBhvr>
                                      <p:tavLst>
                                        <p:tav tm="0">
                                          <p:val>
                                            <p:strVal val="1+#ppt_h/2"/>
                                          </p:val>
                                        </p:tav>
                                        <p:tav tm="100000">
                                          <p:val>
                                            <p:strVal val="#ppt_y"/>
                                          </p:val>
                                        </p:tav>
                                      </p:tavLst>
                                    </p:anim>
                                  </p:childTnLst>
                                </p:cTn>
                              </p:par>
                              <p:par>
                                <p:cTn id="100" presetID="2" presetClass="entr" presetSubtype="12" fill="hold" grpId="1"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additive="base">
                                        <p:cTn id="102" dur="5000" fill="hold"/>
                                        <p:tgtEl>
                                          <p:spTgt spid="14"/>
                                        </p:tgtEl>
                                        <p:attrNameLst>
                                          <p:attrName>ppt_x</p:attrName>
                                        </p:attrNameLst>
                                      </p:cBhvr>
                                      <p:tavLst>
                                        <p:tav tm="0">
                                          <p:val>
                                            <p:strVal val="0-#ppt_w/2"/>
                                          </p:val>
                                        </p:tav>
                                        <p:tav tm="100000">
                                          <p:val>
                                            <p:strVal val="#ppt_x"/>
                                          </p:val>
                                        </p:tav>
                                      </p:tavLst>
                                    </p:anim>
                                    <p:anim calcmode="lin" valueType="num">
                                      <p:cBhvr additive="base">
                                        <p:cTn id="103" dur="5000" fill="hold"/>
                                        <p:tgtEl>
                                          <p:spTgt spid="14"/>
                                        </p:tgtEl>
                                        <p:attrNameLst>
                                          <p:attrName>ppt_y</p:attrName>
                                        </p:attrNameLst>
                                      </p:cBhvr>
                                      <p:tavLst>
                                        <p:tav tm="0">
                                          <p:val>
                                            <p:strVal val="1+#ppt_h/2"/>
                                          </p:val>
                                        </p:tav>
                                        <p:tav tm="100000">
                                          <p:val>
                                            <p:strVal val="#ppt_y"/>
                                          </p:val>
                                        </p:tav>
                                      </p:tavLst>
                                    </p:anim>
                                  </p:childTnLst>
                                </p:cTn>
                              </p:par>
                              <p:par>
                                <p:cTn id="104" presetID="2" presetClass="entr" presetSubtype="12" fill="hold" grpId="1" nodeType="withEffect">
                                  <p:stCondLst>
                                    <p:cond delay="0"/>
                                  </p:stCondLst>
                                  <p:childTnLst>
                                    <p:set>
                                      <p:cBhvr>
                                        <p:cTn id="105" dur="1" fill="hold">
                                          <p:stCondLst>
                                            <p:cond delay="0"/>
                                          </p:stCondLst>
                                        </p:cTn>
                                        <p:tgtEl>
                                          <p:spTgt spid="16"/>
                                        </p:tgtEl>
                                        <p:attrNameLst>
                                          <p:attrName>style.visibility</p:attrName>
                                        </p:attrNameLst>
                                      </p:cBhvr>
                                      <p:to>
                                        <p:strVal val="visible"/>
                                      </p:to>
                                    </p:set>
                                    <p:anim calcmode="lin" valueType="num">
                                      <p:cBhvr additive="base">
                                        <p:cTn id="106" dur="5000" fill="hold"/>
                                        <p:tgtEl>
                                          <p:spTgt spid="16"/>
                                        </p:tgtEl>
                                        <p:attrNameLst>
                                          <p:attrName>ppt_x</p:attrName>
                                        </p:attrNameLst>
                                      </p:cBhvr>
                                      <p:tavLst>
                                        <p:tav tm="0">
                                          <p:val>
                                            <p:strVal val="0-#ppt_w/2"/>
                                          </p:val>
                                        </p:tav>
                                        <p:tav tm="100000">
                                          <p:val>
                                            <p:strVal val="#ppt_x"/>
                                          </p:val>
                                        </p:tav>
                                      </p:tavLst>
                                    </p:anim>
                                    <p:anim calcmode="lin" valueType="num">
                                      <p:cBhvr additive="base">
                                        <p:cTn id="107" dur="5000" fill="hold"/>
                                        <p:tgtEl>
                                          <p:spTgt spid="16"/>
                                        </p:tgtEl>
                                        <p:attrNameLst>
                                          <p:attrName>ppt_y</p:attrName>
                                        </p:attrNameLst>
                                      </p:cBhvr>
                                      <p:tavLst>
                                        <p:tav tm="0">
                                          <p:val>
                                            <p:strVal val="1+#ppt_h/2"/>
                                          </p:val>
                                        </p:tav>
                                        <p:tav tm="100000">
                                          <p:val>
                                            <p:strVal val="#ppt_y"/>
                                          </p:val>
                                        </p:tav>
                                      </p:tavLst>
                                    </p:anim>
                                  </p:childTnLst>
                                </p:cTn>
                              </p:par>
                              <p:par>
                                <p:cTn id="108" presetID="2" presetClass="entr" presetSubtype="12" fill="hold" grpId="1" nodeType="withEffect">
                                  <p:stCondLst>
                                    <p:cond delay="0"/>
                                  </p:stCondLst>
                                  <p:childTnLst>
                                    <p:set>
                                      <p:cBhvr>
                                        <p:cTn id="109" dur="1" fill="hold">
                                          <p:stCondLst>
                                            <p:cond delay="0"/>
                                          </p:stCondLst>
                                        </p:cTn>
                                        <p:tgtEl>
                                          <p:spTgt spid="18"/>
                                        </p:tgtEl>
                                        <p:attrNameLst>
                                          <p:attrName>style.visibility</p:attrName>
                                        </p:attrNameLst>
                                      </p:cBhvr>
                                      <p:to>
                                        <p:strVal val="visible"/>
                                      </p:to>
                                    </p:set>
                                    <p:anim calcmode="lin" valueType="num">
                                      <p:cBhvr additive="base">
                                        <p:cTn id="110" dur="5000" fill="hold"/>
                                        <p:tgtEl>
                                          <p:spTgt spid="18"/>
                                        </p:tgtEl>
                                        <p:attrNameLst>
                                          <p:attrName>ppt_x</p:attrName>
                                        </p:attrNameLst>
                                      </p:cBhvr>
                                      <p:tavLst>
                                        <p:tav tm="0">
                                          <p:val>
                                            <p:strVal val="0-#ppt_w/2"/>
                                          </p:val>
                                        </p:tav>
                                        <p:tav tm="100000">
                                          <p:val>
                                            <p:strVal val="#ppt_x"/>
                                          </p:val>
                                        </p:tav>
                                      </p:tavLst>
                                    </p:anim>
                                    <p:anim calcmode="lin" valueType="num">
                                      <p:cBhvr additive="base">
                                        <p:cTn id="111" dur="5000" fill="hold"/>
                                        <p:tgtEl>
                                          <p:spTgt spid="18"/>
                                        </p:tgtEl>
                                        <p:attrNameLst>
                                          <p:attrName>ppt_y</p:attrName>
                                        </p:attrNameLst>
                                      </p:cBhvr>
                                      <p:tavLst>
                                        <p:tav tm="0">
                                          <p:val>
                                            <p:strVal val="1+#ppt_h/2"/>
                                          </p:val>
                                        </p:tav>
                                        <p:tav tm="100000">
                                          <p:val>
                                            <p:strVal val="#ppt_y"/>
                                          </p:val>
                                        </p:tav>
                                      </p:tavLst>
                                    </p:anim>
                                  </p:childTnLst>
                                </p:cTn>
                              </p:par>
                              <p:par>
                                <p:cTn id="112" presetID="2" presetClass="entr" presetSubtype="12" fill="hold" grpId="1" nodeType="withEffect">
                                  <p:stCondLst>
                                    <p:cond delay="0"/>
                                  </p:stCondLst>
                                  <p:childTnLst>
                                    <p:set>
                                      <p:cBhvr>
                                        <p:cTn id="113" dur="1" fill="hold">
                                          <p:stCondLst>
                                            <p:cond delay="0"/>
                                          </p:stCondLst>
                                        </p:cTn>
                                        <p:tgtEl>
                                          <p:spTgt spid="20"/>
                                        </p:tgtEl>
                                        <p:attrNameLst>
                                          <p:attrName>style.visibility</p:attrName>
                                        </p:attrNameLst>
                                      </p:cBhvr>
                                      <p:to>
                                        <p:strVal val="visible"/>
                                      </p:to>
                                    </p:set>
                                    <p:anim calcmode="lin" valueType="num">
                                      <p:cBhvr additive="base">
                                        <p:cTn id="114" dur="5000" fill="hold"/>
                                        <p:tgtEl>
                                          <p:spTgt spid="20"/>
                                        </p:tgtEl>
                                        <p:attrNameLst>
                                          <p:attrName>ppt_x</p:attrName>
                                        </p:attrNameLst>
                                      </p:cBhvr>
                                      <p:tavLst>
                                        <p:tav tm="0">
                                          <p:val>
                                            <p:strVal val="0-#ppt_w/2"/>
                                          </p:val>
                                        </p:tav>
                                        <p:tav tm="100000">
                                          <p:val>
                                            <p:strVal val="#ppt_x"/>
                                          </p:val>
                                        </p:tav>
                                      </p:tavLst>
                                    </p:anim>
                                    <p:anim calcmode="lin" valueType="num">
                                      <p:cBhvr additive="base">
                                        <p:cTn id="115" dur="5000" fill="hold"/>
                                        <p:tgtEl>
                                          <p:spTgt spid="20"/>
                                        </p:tgtEl>
                                        <p:attrNameLst>
                                          <p:attrName>ppt_y</p:attrName>
                                        </p:attrNameLst>
                                      </p:cBhvr>
                                      <p:tavLst>
                                        <p:tav tm="0">
                                          <p:val>
                                            <p:strVal val="1+#ppt_h/2"/>
                                          </p:val>
                                        </p:tav>
                                        <p:tav tm="100000">
                                          <p:val>
                                            <p:strVal val="#ppt_y"/>
                                          </p:val>
                                        </p:tav>
                                      </p:tavLst>
                                    </p:anim>
                                  </p:childTnLst>
                                </p:cTn>
                              </p:par>
                              <p:par>
                                <p:cTn id="116" presetID="2" presetClass="entr" presetSubtype="6" fill="hold" grpId="1" nodeType="withEffect">
                                  <p:stCondLst>
                                    <p:cond delay="0"/>
                                  </p:stCondLst>
                                  <p:childTnLst>
                                    <p:set>
                                      <p:cBhvr>
                                        <p:cTn id="117" dur="1" fill="hold">
                                          <p:stCondLst>
                                            <p:cond delay="0"/>
                                          </p:stCondLst>
                                        </p:cTn>
                                        <p:tgtEl>
                                          <p:spTgt spid="5"/>
                                        </p:tgtEl>
                                        <p:attrNameLst>
                                          <p:attrName>style.visibility</p:attrName>
                                        </p:attrNameLst>
                                      </p:cBhvr>
                                      <p:to>
                                        <p:strVal val="visible"/>
                                      </p:to>
                                    </p:set>
                                    <p:anim calcmode="lin" valueType="num">
                                      <p:cBhvr additive="base">
                                        <p:cTn id="118" dur="5000" fill="hold"/>
                                        <p:tgtEl>
                                          <p:spTgt spid="5"/>
                                        </p:tgtEl>
                                        <p:attrNameLst>
                                          <p:attrName>ppt_x</p:attrName>
                                        </p:attrNameLst>
                                      </p:cBhvr>
                                      <p:tavLst>
                                        <p:tav tm="0">
                                          <p:val>
                                            <p:strVal val="1+#ppt_w/2"/>
                                          </p:val>
                                        </p:tav>
                                        <p:tav tm="100000">
                                          <p:val>
                                            <p:strVal val="#ppt_x"/>
                                          </p:val>
                                        </p:tav>
                                      </p:tavLst>
                                    </p:anim>
                                    <p:anim calcmode="lin" valueType="num">
                                      <p:cBhvr additive="base">
                                        <p:cTn id="119" dur="5000" fill="hold"/>
                                        <p:tgtEl>
                                          <p:spTgt spid="5"/>
                                        </p:tgtEl>
                                        <p:attrNameLst>
                                          <p:attrName>ppt_y</p:attrName>
                                        </p:attrNameLst>
                                      </p:cBhvr>
                                      <p:tavLst>
                                        <p:tav tm="0">
                                          <p:val>
                                            <p:strVal val="1+#ppt_h/2"/>
                                          </p:val>
                                        </p:tav>
                                        <p:tav tm="100000">
                                          <p:val>
                                            <p:strVal val="#ppt_y"/>
                                          </p:val>
                                        </p:tav>
                                      </p:tavLst>
                                    </p:anim>
                                  </p:childTnLst>
                                </p:cTn>
                              </p:par>
                              <p:par>
                                <p:cTn id="120" presetID="2" presetClass="entr" presetSubtype="6" fill="hold" grpId="1" nodeType="withEffect">
                                  <p:stCondLst>
                                    <p:cond delay="0"/>
                                  </p:stCondLst>
                                  <p:childTnLst>
                                    <p:set>
                                      <p:cBhvr>
                                        <p:cTn id="121" dur="1" fill="hold">
                                          <p:stCondLst>
                                            <p:cond delay="0"/>
                                          </p:stCondLst>
                                        </p:cTn>
                                        <p:tgtEl>
                                          <p:spTgt spid="7"/>
                                        </p:tgtEl>
                                        <p:attrNameLst>
                                          <p:attrName>style.visibility</p:attrName>
                                        </p:attrNameLst>
                                      </p:cBhvr>
                                      <p:to>
                                        <p:strVal val="visible"/>
                                      </p:to>
                                    </p:set>
                                    <p:anim calcmode="lin" valueType="num">
                                      <p:cBhvr additive="base">
                                        <p:cTn id="122" dur="5000" fill="hold"/>
                                        <p:tgtEl>
                                          <p:spTgt spid="7"/>
                                        </p:tgtEl>
                                        <p:attrNameLst>
                                          <p:attrName>ppt_x</p:attrName>
                                        </p:attrNameLst>
                                      </p:cBhvr>
                                      <p:tavLst>
                                        <p:tav tm="0">
                                          <p:val>
                                            <p:strVal val="1+#ppt_w/2"/>
                                          </p:val>
                                        </p:tav>
                                        <p:tav tm="100000">
                                          <p:val>
                                            <p:strVal val="#ppt_x"/>
                                          </p:val>
                                        </p:tav>
                                      </p:tavLst>
                                    </p:anim>
                                    <p:anim calcmode="lin" valueType="num">
                                      <p:cBhvr additive="base">
                                        <p:cTn id="123" dur="5000" fill="hold"/>
                                        <p:tgtEl>
                                          <p:spTgt spid="7"/>
                                        </p:tgtEl>
                                        <p:attrNameLst>
                                          <p:attrName>ppt_y</p:attrName>
                                        </p:attrNameLst>
                                      </p:cBhvr>
                                      <p:tavLst>
                                        <p:tav tm="0">
                                          <p:val>
                                            <p:strVal val="1+#ppt_h/2"/>
                                          </p:val>
                                        </p:tav>
                                        <p:tav tm="100000">
                                          <p:val>
                                            <p:strVal val="#ppt_y"/>
                                          </p:val>
                                        </p:tav>
                                      </p:tavLst>
                                    </p:anim>
                                  </p:childTnLst>
                                </p:cTn>
                              </p:par>
                              <p:par>
                                <p:cTn id="124" presetID="2" presetClass="entr" presetSubtype="6" fill="hold" grpId="1" nodeType="withEffect">
                                  <p:stCondLst>
                                    <p:cond delay="0"/>
                                  </p:stCondLst>
                                  <p:childTnLst>
                                    <p:set>
                                      <p:cBhvr>
                                        <p:cTn id="125" dur="1" fill="hold">
                                          <p:stCondLst>
                                            <p:cond delay="0"/>
                                          </p:stCondLst>
                                        </p:cTn>
                                        <p:tgtEl>
                                          <p:spTgt spid="9"/>
                                        </p:tgtEl>
                                        <p:attrNameLst>
                                          <p:attrName>style.visibility</p:attrName>
                                        </p:attrNameLst>
                                      </p:cBhvr>
                                      <p:to>
                                        <p:strVal val="visible"/>
                                      </p:to>
                                    </p:set>
                                    <p:anim calcmode="lin" valueType="num">
                                      <p:cBhvr additive="base">
                                        <p:cTn id="126" dur="5000" fill="hold"/>
                                        <p:tgtEl>
                                          <p:spTgt spid="9"/>
                                        </p:tgtEl>
                                        <p:attrNameLst>
                                          <p:attrName>ppt_x</p:attrName>
                                        </p:attrNameLst>
                                      </p:cBhvr>
                                      <p:tavLst>
                                        <p:tav tm="0">
                                          <p:val>
                                            <p:strVal val="1+#ppt_w/2"/>
                                          </p:val>
                                        </p:tav>
                                        <p:tav tm="100000">
                                          <p:val>
                                            <p:strVal val="#ppt_x"/>
                                          </p:val>
                                        </p:tav>
                                      </p:tavLst>
                                    </p:anim>
                                    <p:anim calcmode="lin" valueType="num">
                                      <p:cBhvr additive="base">
                                        <p:cTn id="127" dur="5000" fill="hold"/>
                                        <p:tgtEl>
                                          <p:spTgt spid="9"/>
                                        </p:tgtEl>
                                        <p:attrNameLst>
                                          <p:attrName>ppt_y</p:attrName>
                                        </p:attrNameLst>
                                      </p:cBhvr>
                                      <p:tavLst>
                                        <p:tav tm="0">
                                          <p:val>
                                            <p:strVal val="1+#ppt_h/2"/>
                                          </p:val>
                                        </p:tav>
                                        <p:tav tm="100000">
                                          <p:val>
                                            <p:strVal val="#ppt_y"/>
                                          </p:val>
                                        </p:tav>
                                      </p:tavLst>
                                    </p:anim>
                                  </p:childTnLst>
                                </p:cTn>
                              </p:par>
                              <p:par>
                                <p:cTn id="128" presetID="2" presetClass="entr" presetSubtype="6" fill="hold" grpId="1" nodeType="withEffect">
                                  <p:stCondLst>
                                    <p:cond delay="0"/>
                                  </p:stCondLst>
                                  <p:childTnLst>
                                    <p:set>
                                      <p:cBhvr>
                                        <p:cTn id="129" dur="1" fill="hold">
                                          <p:stCondLst>
                                            <p:cond delay="0"/>
                                          </p:stCondLst>
                                        </p:cTn>
                                        <p:tgtEl>
                                          <p:spTgt spid="11"/>
                                        </p:tgtEl>
                                        <p:attrNameLst>
                                          <p:attrName>style.visibility</p:attrName>
                                        </p:attrNameLst>
                                      </p:cBhvr>
                                      <p:to>
                                        <p:strVal val="visible"/>
                                      </p:to>
                                    </p:set>
                                    <p:anim calcmode="lin" valueType="num">
                                      <p:cBhvr additive="base">
                                        <p:cTn id="130" dur="5000" fill="hold"/>
                                        <p:tgtEl>
                                          <p:spTgt spid="11"/>
                                        </p:tgtEl>
                                        <p:attrNameLst>
                                          <p:attrName>ppt_x</p:attrName>
                                        </p:attrNameLst>
                                      </p:cBhvr>
                                      <p:tavLst>
                                        <p:tav tm="0">
                                          <p:val>
                                            <p:strVal val="1+#ppt_w/2"/>
                                          </p:val>
                                        </p:tav>
                                        <p:tav tm="100000">
                                          <p:val>
                                            <p:strVal val="#ppt_x"/>
                                          </p:val>
                                        </p:tav>
                                      </p:tavLst>
                                    </p:anim>
                                    <p:anim calcmode="lin" valueType="num">
                                      <p:cBhvr additive="base">
                                        <p:cTn id="131" dur="5000" fill="hold"/>
                                        <p:tgtEl>
                                          <p:spTgt spid="11"/>
                                        </p:tgtEl>
                                        <p:attrNameLst>
                                          <p:attrName>ppt_y</p:attrName>
                                        </p:attrNameLst>
                                      </p:cBhvr>
                                      <p:tavLst>
                                        <p:tav tm="0">
                                          <p:val>
                                            <p:strVal val="1+#ppt_h/2"/>
                                          </p:val>
                                        </p:tav>
                                        <p:tav tm="100000">
                                          <p:val>
                                            <p:strVal val="#ppt_y"/>
                                          </p:val>
                                        </p:tav>
                                      </p:tavLst>
                                    </p:anim>
                                  </p:childTnLst>
                                </p:cTn>
                              </p:par>
                              <p:par>
                                <p:cTn id="132" presetID="2" presetClass="entr" presetSubtype="6" fill="hold" grpId="1" nodeType="withEffect">
                                  <p:stCondLst>
                                    <p:cond delay="0"/>
                                  </p:stCondLst>
                                  <p:childTnLst>
                                    <p:set>
                                      <p:cBhvr>
                                        <p:cTn id="133" dur="1" fill="hold">
                                          <p:stCondLst>
                                            <p:cond delay="0"/>
                                          </p:stCondLst>
                                        </p:cTn>
                                        <p:tgtEl>
                                          <p:spTgt spid="13"/>
                                        </p:tgtEl>
                                        <p:attrNameLst>
                                          <p:attrName>style.visibility</p:attrName>
                                        </p:attrNameLst>
                                      </p:cBhvr>
                                      <p:to>
                                        <p:strVal val="visible"/>
                                      </p:to>
                                    </p:set>
                                    <p:anim calcmode="lin" valueType="num">
                                      <p:cBhvr additive="base">
                                        <p:cTn id="134" dur="5000" fill="hold"/>
                                        <p:tgtEl>
                                          <p:spTgt spid="13"/>
                                        </p:tgtEl>
                                        <p:attrNameLst>
                                          <p:attrName>ppt_x</p:attrName>
                                        </p:attrNameLst>
                                      </p:cBhvr>
                                      <p:tavLst>
                                        <p:tav tm="0">
                                          <p:val>
                                            <p:strVal val="1+#ppt_w/2"/>
                                          </p:val>
                                        </p:tav>
                                        <p:tav tm="100000">
                                          <p:val>
                                            <p:strVal val="#ppt_x"/>
                                          </p:val>
                                        </p:tav>
                                      </p:tavLst>
                                    </p:anim>
                                    <p:anim calcmode="lin" valueType="num">
                                      <p:cBhvr additive="base">
                                        <p:cTn id="135" dur="5000" fill="hold"/>
                                        <p:tgtEl>
                                          <p:spTgt spid="13"/>
                                        </p:tgtEl>
                                        <p:attrNameLst>
                                          <p:attrName>ppt_y</p:attrName>
                                        </p:attrNameLst>
                                      </p:cBhvr>
                                      <p:tavLst>
                                        <p:tav tm="0">
                                          <p:val>
                                            <p:strVal val="1+#ppt_h/2"/>
                                          </p:val>
                                        </p:tav>
                                        <p:tav tm="100000">
                                          <p:val>
                                            <p:strVal val="#ppt_y"/>
                                          </p:val>
                                        </p:tav>
                                      </p:tavLst>
                                    </p:anim>
                                  </p:childTnLst>
                                </p:cTn>
                              </p:par>
                              <p:par>
                                <p:cTn id="136" presetID="2" presetClass="entr" presetSubtype="6" fill="hold" grpId="1" nodeType="withEffect">
                                  <p:stCondLst>
                                    <p:cond delay="0"/>
                                  </p:stCondLst>
                                  <p:childTnLst>
                                    <p:set>
                                      <p:cBhvr>
                                        <p:cTn id="137" dur="1" fill="hold">
                                          <p:stCondLst>
                                            <p:cond delay="0"/>
                                          </p:stCondLst>
                                        </p:cTn>
                                        <p:tgtEl>
                                          <p:spTgt spid="15"/>
                                        </p:tgtEl>
                                        <p:attrNameLst>
                                          <p:attrName>style.visibility</p:attrName>
                                        </p:attrNameLst>
                                      </p:cBhvr>
                                      <p:to>
                                        <p:strVal val="visible"/>
                                      </p:to>
                                    </p:set>
                                    <p:anim calcmode="lin" valueType="num">
                                      <p:cBhvr additive="base">
                                        <p:cTn id="138" dur="5000" fill="hold"/>
                                        <p:tgtEl>
                                          <p:spTgt spid="15"/>
                                        </p:tgtEl>
                                        <p:attrNameLst>
                                          <p:attrName>ppt_x</p:attrName>
                                        </p:attrNameLst>
                                      </p:cBhvr>
                                      <p:tavLst>
                                        <p:tav tm="0">
                                          <p:val>
                                            <p:strVal val="1+#ppt_w/2"/>
                                          </p:val>
                                        </p:tav>
                                        <p:tav tm="100000">
                                          <p:val>
                                            <p:strVal val="#ppt_x"/>
                                          </p:val>
                                        </p:tav>
                                      </p:tavLst>
                                    </p:anim>
                                    <p:anim calcmode="lin" valueType="num">
                                      <p:cBhvr additive="base">
                                        <p:cTn id="139" dur="5000" fill="hold"/>
                                        <p:tgtEl>
                                          <p:spTgt spid="15"/>
                                        </p:tgtEl>
                                        <p:attrNameLst>
                                          <p:attrName>ppt_y</p:attrName>
                                        </p:attrNameLst>
                                      </p:cBhvr>
                                      <p:tavLst>
                                        <p:tav tm="0">
                                          <p:val>
                                            <p:strVal val="1+#ppt_h/2"/>
                                          </p:val>
                                        </p:tav>
                                        <p:tav tm="100000">
                                          <p:val>
                                            <p:strVal val="#ppt_y"/>
                                          </p:val>
                                        </p:tav>
                                      </p:tavLst>
                                    </p:anim>
                                  </p:childTnLst>
                                </p:cTn>
                              </p:par>
                              <p:par>
                                <p:cTn id="140" presetID="2" presetClass="entr" presetSubtype="6" fill="hold" grpId="1" nodeType="withEffect">
                                  <p:stCondLst>
                                    <p:cond delay="0"/>
                                  </p:stCondLst>
                                  <p:childTnLst>
                                    <p:set>
                                      <p:cBhvr>
                                        <p:cTn id="141" dur="1" fill="hold">
                                          <p:stCondLst>
                                            <p:cond delay="0"/>
                                          </p:stCondLst>
                                        </p:cTn>
                                        <p:tgtEl>
                                          <p:spTgt spid="17"/>
                                        </p:tgtEl>
                                        <p:attrNameLst>
                                          <p:attrName>style.visibility</p:attrName>
                                        </p:attrNameLst>
                                      </p:cBhvr>
                                      <p:to>
                                        <p:strVal val="visible"/>
                                      </p:to>
                                    </p:set>
                                    <p:anim calcmode="lin" valueType="num">
                                      <p:cBhvr additive="base">
                                        <p:cTn id="142" dur="5000" fill="hold"/>
                                        <p:tgtEl>
                                          <p:spTgt spid="17"/>
                                        </p:tgtEl>
                                        <p:attrNameLst>
                                          <p:attrName>ppt_x</p:attrName>
                                        </p:attrNameLst>
                                      </p:cBhvr>
                                      <p:tavLst>
                                        <p:tav tm="0">
                                          <p:val>
                                            <p:strVal val="1+#ppt_w/2"/>
                                          </p:val>
                                        </p:tav>
                                        <p:tav tm="100000">
                                          <p:val>
                                            <p:strVal val="#ppt_x"/>
                                          </p:val>
                                        </p:tav>
                                      </p:tavLst>
                                    </p:anim>
                                    <p:anim calcmode="lin" valueType="num">
                                      <p:cBhvr additive="base">
                                        <p:cTn id="143" dur="5000" fill="hold"/>
                                        <p:tgtEl>
                                          <p:spTgt spid="17"/>
                                        </p:tgtEl>
                                        <p:attrNameLst>
                                          <p:attrName>ppt_y</p:attrName>
                                        </p:attrNameLst>
                                      </p:cBhvr>
                                      <p:tavLst>
                                        <p:tav tm="0">
                                          <p:val>
                                            <p:strVal val="1+#ppt_h/2"/>
                                          </p:val>
                                        </p:tav>
                                        <p:tav tm="100000">
                                          <p:val>
                                            <p:strVal val="#ppt_y"/>
                                          </p:val>
                                        </p:tav>
                                      </p:tavLst>
                                    </p:anim>
                                  </p:childTnLst>
                                </p:cTn>
                              </p:par>
                              <p:par>
                                <p:cTn id="144" presetID="2" presetClass="entr" presetSubtype="6" fill="hold" grpId="1"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additive="base">
                                        <p:cTn id="146" dur="5000" fill="hold"/>
                                        <p:tgtEl>
                                          <p:spTgt spid="19"/>
                                        </p:tgtEl>
                                        <p:attrNameLst>
                                          <p:attrName>ppt_x</p:attrName>
                                        </p:attrNameLst>
                                      </p:cBhvr>
                                      <p:tavLst>
                                        <p:tav tm="0">
                                          <p:val>
                                            <p:strVal val="1+#ppt_w/2"/>
                                          </p:val>
                                        </p:tav>
                                        <p:tav tm="100000">
                                          <p:val>
                                            <p:strVal val="#ppt_x"/>
                                          </p:val>
                                        </p:tav>
                                      </p:tavLst>
                                    </p:anim>
                                    <p:anim calcmode="lin" valueType="num">
                                      <p:cBhvr additive="base">
                                        <p:cTn id="147" dur="5000" fill="hold"/>
                                        <p:tgtEl>
                                          <p:spTgt spid="19"/>
                                        </p:tgtEl>
                                        <p:attrNameLst>
                                          <p:attrName>ppt_y</p:attrName>
                                        </p:attrNameLst>
                                      </p:cBhvr>
                                      <p:tavLst>
                                        <p:tav tm="0">
                                          <p:val>
                                            <p:strVal val="1+#ppt_h/2"/>
                                          </p:val>
                                        </p:tav>
                                        <p:tav tm="100000">
                                          <p:val>
                                            <p:strVal val="#ppt_y"/>
                                          </p:val>
                                        </p:tav>
                                      </p:tavLst>
                                    </p:anim>
                                  </p:childTnLst>
                                </p:cTn>
                              </p:par>
                              <p:par>
                                <p:cTn id="148" presetID="2" presetClass="entr" presetSubtype="6" fill="hold" grpId="1" nodeType="withEffect">
                                  <p:stCondLst>
                                    <p:cond delay="0"/>
                                  </p:stCondLst>
                                  <p:childTnLst>
                                    <p:set>
                                      <p:cBhvr>
                                        <p:cTn id="149" dur="1" fill="hold">
                                          <p:stCondLst>
                                            <p:cond delay="0"/>
                                          </p:stCondLst>
                                        </p:cTn>
                                        <p:tgtEl>
                                          <p:spTgt spid="21"/>
                                        </p:tgtEl>
                                        <p:attrNameLst>
                                          <p:attrName>style.visibility</p:attrName>
                                        </p:attrNameLst>
                                      </p:cBhvr>
                                      <p:to>
                                        <p:strVal val="visible"/>
                                      </p:to>
                                    </p:set>
                                    <p:anim calcmode="lin" valueType="num">
                                      <p:cBhvr additive="base">
                                        <p:cTn id="150" dur="5000" fill="hold"/>
                                        <p:tgtEl>
                                          <p:spTgt spid="21"/>
                                        </p:tgtEl>
                                        <p:attrNameLst>
                                          <p:attrName>ppt_x</p:attrName>
                                        </p:attrNameLst>
                                      </p:cBhvr>
                                      <p:tavLst>
                                        <p:tav tm="0">
                                          <p:val>
                                            <p:strVal val="1+#ppt_w/2"/>
                                          </p:val>
                                        </p:tav>
                                        <p:tav tm="100000">
                                          <p:val>
                                            <p:strVal val="#ppt_x"/>
                                          </p:val>
                                        </p:tav>
                                      </p:tavLst>
                                    </p:anim>
                                    <p:anim calcmode="lin" valueType="num">
                                      <p:cBhvr additive="base">
                                        <p:cTn id="151" dur="5000" fill="hold"/>
                                        <p:tgtEl>
                                          <p:spTgt spid="21"/>
                                        </p:tgtEl>
                                        <p:attrNameLst>
                                          <p:attrName>ppt_y</p:attrName>
                                        </p:attrNameLst>
                                      </p:cBhvr>
                                      <p:tavLst>
                                        <p:tav tm="0">
                                          <p:val>
                                            <p:strVal val="1+#ppt_h/2"/>
                                          </p:val>
                                        </p:tav>
                                        <p:tav tm="100000">
                                          <p:val>
                                            <p:strVal val="#ppt_y"/>
                                          </p:val>
                                        </p:tav>
                                      </p:tavLst>
                                    </p:anim>
                                  </p:childTnLst>
                                </p:cTn>
                              </p:par>
                              <p:par>
                                <p:cTn id="152" presetID="8" presetClass="emph" presetSubtype="0" fill="hold" grpId="2" nodeType="withEffect">
                                  <p:stCondLst>
                                    <p:cond delay="0"/>
                                  </p:stCondLst>
                                  <p:childTnLst>
                                    <p:animRot by="21600000">
                                      <p:cBhvr>
                                        <p:cTn id="153" dur="5000" fill="hold"/>
                                        <p:tgtEl>
                                          <p:spTgt spid="4"/>
                                        </p:tgtEl>
                                        <p:attrNameLst>
                                          <p:attrName>r</p:attrName>
                                        </p:attrNameLst>
                                      </p:cBhvr>
                                    </p:animRot>
                                  </p:childTnLst>
                                </p:cTn>
                              </p:par>
                              <p:par>
                                <p:cTn id="154" presetID="8" presetClass="emph" presetSubtype="0" fill="hold" grpId="2" nodeType="withEffect">
                                  <p:stCondLst>
                                    <p:cond delay="0"/>
                                  </p:stCondLst>
                                  <p:childTnLst>
                                    <p:animRot by="21600000">
                                      <p:cBhvr>
                                        <p:cTn id="155" dur="5000" fill="hold"/>
                                        <p:tgtEl>
                                          <p:spTgt spid="6"/>
                                        </p:tgtEl>
                                        <p:attrNameLst>
                                          <p:attrName>r</p:attrName>
                                        </p:attrNameLst>
                                      </p:cBhvr>
                                    </p:animRot>
                                  </p:childTnLst>
                                </p:cTn>
                              </p:par>
                              <p:par>
                                <p:cTn id="156" presetID="8" presetClass="emph" presetSubtype="0" fill="hold" grpId="2" nodeType="withEffect">
                                  <p:stCondLst>
                                    <p:cond delay="0"/>
                                  </p:stCondLst>
                                  <p:childTnLst>
                                    <p:animRot by="21600000">
                                      <p:cBhvr>
                                        <p:cTn id="157" dur="5000" fill="hold"/>
                                        <p:tgtEl>
                                          <p:spTgt spid="8"/>
                                        </p:tgtEl>
                                        <p:attrNameLst>
                                          <p:attrName>r</p:attrName>
                                        </p:attrNameLst>
                                      </p:cBhvr>
                                    </p:animRot>
                                  </p:childTnLst>
                                </p:cTn>
                              </p:par>
                              <p:par>
                                <p:cTn id="158" presetID="8" presetClass="emph" presetSubtype="0" fill="hold" grpId="2" nodeType="withEffect">
                                  <p:stCondLst>
                                    <p:cond delay="0"/>
                                  </p:stCondLst>
                                  <p:childTnLst>
                                    <p:animRot by="21600000">
                                      <p:cBhvr>
                                        <p:cTn id="159" dur="5000" fill="hold"/>
                                        <p:tgtEl>
                                          <p:spTgt spid="10"/>
                                        </p:tgtEl>
                                        <p:attrNameLst>
                                          <p:attrName>r</p:attrName>
                                        </p:attrNameLst>
                                      </p:cBhvr>
                                    </p:animRot>
                                  </p:childTnLst>
                                </p:cTn>
                              </p:par>
                              <p:par>
                                <p:cTn id="160" presetID="8" presetClass="emph" presetSubtype="0" fill="hold" grpId="2" nodeType="withEffect">
                                  <p:stCondLst>
                                    <p:cond delay="0"/>
                                  </p:stCondLst>
                                  <p:childTnLst>
                                    <p:animRot by="21600000">
                                      <p:cBhvr>
                                        <p:cTn id="161" dur="5000" fill="hold"/>
                                        <p:tgtEl>
                                          <p:spTgt spid="12"/>
                                        </p:tgtEl>
                                        <p:attrNameLst>
                                          <p:attrName>r</p:attrName>
                                        </p:attrNameLst>
                                      </p:cBhvr>
                                    </p:animRot>
                                  </p:childTnLst>
                                </p:cTn>
                              </p:par>
                              <p:par>
                                <p:cTn id="162" presetID="8" presetClass="emph" presetSubtype="0" fill="hold" grpId="2" nodeType="withEffect">
                                  <p:stCondLst>
                                    <p:cond delay="0"/>
                                  </p:stCondLst>
                                  <p:childTnLst>
                                    <p:animRot by="21600000">
                                      <p:cBhvr>
                                        <p:cTn id="163" dur="5000" fill="hold"/>
                                        <p:tgtEl>
                                          <p:spTgt spid="14"/>
                                        </p:tgtEl>
                                        <p:attrNameLst>
                                          <p:attrName>r</p:attrName>
                                        </p:attrNameLst>
                                      </p:cBhvr>
                                    </p:animRot>
                                  </p:childTnLst>
                                </p:cTn>
                              </p:par>
                              <p:par>
                                <p:cTn id="164" presetID="8" presetClass="emph" presetSubtype="0" fill="hold" grpId="2" nodeType="withEffect">
                                  <p:stCondLst>
                                    <p:cond delay="0"/>
                                  </p:stCondLst>
                                  <p:childTnLst>
                                    <p:animRot by="21600000">
                                      <p:cBhvr>
                                        <p:cTn id="165" dur="5000" fill="hold"/>
                                        <p:tgtEl>
                                          <p:spTgt spid="16"/>
                                        </p:tgtEl>
                                        <p:attrNameLst>
                                          <p:attrName>r</p:attrName>
                                        </p:attrNameLst>
                                      </p:cBhvr>
                                    </p:animRot>
                                  </p:childTnLst>
                                </p:cTn>
                              </p:par>
                              <p:par>
                                <p:cTn id="166" presetID="8" presetClass="emph" presetSubtype="0" fill="hold" grpId="2" nodeType="withEffect">
                                  <p:stCondLst>
                                    <p:cond delay="0"/>
                                  </p:stCondLst>
                                  <p:childTnLst>
                                    <p:animRot by="21600000">
                                      <p:cBhvr>
                                        <p:cTn id="167" dur="5000" fill="hold"/>
                                        <p:tgtEl>
                                          <p:spTgt spid="18"/>
                                        </p:tgtEl>
                                        <p:attrNameLst>
                                          <p:attrName>r</p:attrName>
                                        </p:attrNameLst>
                                      </p:cBhvr>
                                    </p:animRot>
                                  </p:childTnLst>
                                </p:cTn>
                              </p:par>
                              <p:par>
                                <p:cTn id="168" presetID="8" presetClass="emph" presetSubtype="0" fill="hold" grpId="2" nodeType="withEffect">
                                  <p:stCondLst>
                                    <p:cond delay="0"/>
                                  </p:stCondLst>
                                  <p:childTnLst>
                                    <p:animRot by="21600000">
                                      <p:cBhvr>
                                        <p:cTn id="169" dur="5000" fill="hold"/>
                                        <p:tgtEl>
                                          <p:spTgt spid="20"/>
                                        </p:tgtEl>
                                        <p:attrNameLst>
                                          <p:attrName>r</p:attrName>
                                        </p:attrNameLst>
                                      </p:cBhvr>
                                    </p:animRot>
                                  </p:childTnLst>
                                </p:cTn>
                              </p:par>
                              <p:par>
                                <p:cTn id="170" presetID="8" presetClass="emph" presetSubtype="0" fill="hold" grpId="2" nodeType="withEffect">
                                  <p:stCondLst>
                                    <p:cond delay="0"/>
                                  </p:stCondLst>
                                  <p:childTnLst>
                                    <p:animRot by="-21600000">
                                      <p:cBhvr>
                                        <p:cTn id="171" dur="5000" fill="hold"/>
                                        <p:tgtEl>
                                          <p:spTgt spid="5"/>
                                        </p:tgtEl>
                                        <p:attrNameLst>
                                          <p:attrName>r</p:attrName>
                                        </p:attrNameLst>
                                      </p:cBhvr>
                                    </p:animRot>
                                  </p:childTnLst>
                                </p:cTn>
                              </p:par>
                              <p:par>
                                <p:cTn id="172" presetID="8" presetClass="emph" presetSubtype="0" fill="hold" grpId="2" nodeType="withEffect">
                                  <p:stCondLst>
                                    <p:cond delay="0"/>
                                  </p:stCondLst>
                                  <p:childTnLst>
                                    <p:animRot by="-21600000">
                                      <p:cBhvr>
                                        <p:cTn id="173" dur="5000" fill="hold"/>
                                        <p:tgtEl>
                                          <p:spTgt spid="7"/>
                                        </p:tgtEl>
                                        <p:attrNameLst>
                                          <p:attrName>r</p:attrName>
                                        </p:attrNameLst>
                                      </p:cBhvr>
                                    </p:animRot>
                                  </p:childTnLst>
                                </p:cTn>
                              </p:par>
                              <p:par>
                                <p:cTn id="174" presetID="8" presetClass="emph" presetSubtype="0" fill="hold" grpId="2" nodeType="withEffect">
                                  <p:stCondLst>
                                    <p:cond delay="0"/>
                                  </p:stCondLst>
                                  <p:childTnLst>
                                    <p:animRot by="-21600000">
                                      <p:cBhvr>
                                        <p:cTn id="175" dur="5000" fill="hold"/>
                                        <p:tgtEl>
                                          <p:spTgt spid="9"/>
                                        </p:tgtEl>
                                        <p:attrNameLst>
                                          <p:attrName>r</p:attrName>
                                        </p:attrNameLst>
                                      </p:cBhvr>
                                    </p:animRot>
                                  </p:childTnLst>
                                </p:cTn>
                              </p:par>
                              <p:par>
                                <p:cTn id="176" presetID="8" presetClass="emph" presetSubtype="0" fill="hold" grpId="2" nodeType="withEffect">
                                  <p:stCondLst>
                                    <p:cond delay="0"/>
                                  </p:stCondLst>
                                  <p:childTnLst>
                                    <p:animRot by="-21600000">
                                      <p:cBhvr>
                                        <p:cTn id="177" dur="5000" fill="hold"/>
                                        <p:tgtEl>
                                          <p:spTgt spid="11"/>
                                        </p:tgtEl>
                                        <p:attrNameLst>
                                          <p:attrName>r</p:attrName>
                                        </p:attrNameLst>
                                      </p:cBhvr>
                                    </p:animRot>
                                  </p:childTnLst>
                                </p:cTn>
                              </p:par>
                              <p:par>
                                <p:cTn id="178" presetID="8" presetClass="emph" presetSubtype="0" fill="hold" grpId="2" nodeType="withEffect">
                                  <p:stCondLst>
                                    <p:cond delay="0"/>
                                  </p:stCondLst>
                                  <p:childTnLst>
                                    <p:animRot by="-21600000">
                                      <p:cBhvr>
                                        <p:cTn id="179" dur="5000" fill="hold"/>
                                        <p:tgtEl>
                                          <p:spTgt spid="13"/>
                                        </p:tgtEl>
                                        <p:attrNameLst>
                                          <p:attrName>r</p:attrName>
                                        </p:attrNameLst>
                                      </p:cBhvr>
                                    </p:animRot>
                                  </p:childTnLst>
                                </p:cTn>
                              </p:par>
                              <p:par>
                                <p:cTn id="180" presetID="8" presetClass="emph" presetSubtype="0" fill="hold" grpId="2" nodeType="withEffect">
                                  <p:stCondLst>
                                    <p:cond delay="0"/>
                                  </p:stCondLst>
                                  <p:childTnLst>
                                    <p:animRot by="-21600000">
                                      <p:cBhvr>
                                        <p:cTn id="181" dur="5000" fill="hold"/>
                                        <p:tgtEl>
                                          <p:spTgt spid="15"/>
                                        </p:tgtEl>
                                        <p:attrNameLst>
                                          <p:attrName>r</p:attrName>
                                        </p:attrNameLst>
                                      </p:cBhvr>
                                    </p:animRot>
                                  </p:childTnLst>
                                </p:cTn>
                              </p:par>
                              <p:par>
                                <p:cTn id="182" presetID="8" presetClass="emph" presetSubtype="0" fill="hold" grpId="2" nodeType="withEffect">
                                  <p:stCondLst>
                                    <p:cond delay="0"/>
                                  </p:stCondLst>
                                  <p:childTnLst>
                                    <p:animRot by="-21600000">
                                      <p:cBhvr>
                                        <p:cTn id="183" dur="5000" fill="hold"/>
                                        <p:tgtEl>
                                          <p:spTgt spid="17"/>
                                        </p:tgtEl>
                                        <p:attrNameLst>
                                          <p:attrName>r</p:attrName>
                                        </p:attrNameLst>
                                      </p:cBhvr>
                                    </p:animRot>
                                  </p:childTnLst>
                                </p:cTn>
                              </p:par>
                              <p:par>
                                <p:cTn id="184" presetID="8" presetClass="emph" presetSubtype="0" fill="hold" grpId="2" nodeType="withEffect">
                                  <p:stCondLst>
                                    <p:cond delay="0"/>
                                  </p:stCondLst>
                                  <p:childTnLst>
                                    <p:animRot by="-21600000">
                                      <p:cBhvr>
                                        <p:cTn id="185" dur="5000" fill="hold"/>
                                        <p:tgtEl>
                                          <p:spTgt spid="19"/>
                                        </p:tgtEl>
                                        <p:attrNameLst>
                                          <p:attrName>r</p:attrName>
                                        </p:attrNameLst>
                                      </p:cBhvr>
                                    </p:animRot>
                                  </p:childTnLst>
                                </p:cTn>
                              </p:par>
                              <p:par>
                                <p:cTn id="186" presetID="8" presetClass="emph" presetSubtype="0" fill="hold" grpId="2" nodeType="withEffect">
                                  <p:stCondLst>
                                    <p:cond delay="0"/>
                                  </p:stCondLst>
                                  <p:childTnLst>
                                    <p:animRot by="-21600000">
                                      <p:cBhvr>
                                        <p:cTn id="187" dur="5000" fill="hold"/>
                                        <p:tgtEl>
                                          <p:spTgt spid="21"/>
                                        </p:tgtEl>
                                        <p:attrNameLst>
                                          <p:attrName>r</p:attrName>
                                        </p:attrNameLst>
                                      </p:cBhvr>
                                    </p:animRot>
                                  </p:childTnLst>
                                </p:cTn>
                              </p:par>
                              <p:par>
                                <p:cTn id="188"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89" dur="5000" fill="hold"/>
                                        <p:tgtEl>
                                          <p:spTgt spid="4"/>
                                        </p:tgtEl>
                                        <p:attrNameLst>
                                          <p:attrName>ppt_x</p:attrName>
                                          <p:attrName>ppt_y</p:attrName>
                                        </p:attrNameLst>
                                      </p:cBhvr>
                                    </p:animMotion>
                                  </p:childTnLst>
                                </p:cTn>
                              </p:par>
                              <p:par>
                                <p:cTn id="190"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91" dur="5000" spd="-100000" fill="hold"/>
                                        <p:tgtEl>
                                          <p:spTgt spid="6"/>
                                        </p:tgtEl>
                                        <p:attrNameLst>
                                          <p:attrName>ppt_x</p:attrName>
                                          <p:attrName>ppt_y</p:attrName>
                                        </p:attrNameLst>
                                      </p:cBhvr>
                                    </p:animMotion>
                                  </p:childTnLst>
                                </p:cTn>
                              </p:par>
                              <p:par>
                                <p:cTn id="192"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93" dur="5000" fill="hold"/>
                                        <p:tgtEl>
                                          <p:spTgt spid="8"/>
                                        </p:tgtEl>
                                        <p:attrNameLst>
                                          <p:attrName>ppt_x</p:attrName>
                                          <p:attrName>ppt_y</p:attrName>
                                        </p:attrNameLst>
                                      </p:cBhvr>
                                    </p:animMotion>
                                  </p:childTnLst>
                                </p:cTn>
                              </p:par>
                              <p:par>
                                <p:cTn id="194"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95" dur="5000" spd="-100000" fill="hold"/>
                                        <p:tgtEl>
                                          <p:spTgt spid="10"/>
                                        </p:tgtEl>
                                        <p:attrNameLst>
                                          <p:attrName>ppt_x</p:attrName>
                                          <p:attrName>ppt_y</p:attrName>
                                        </p:attrNameLst>
                                      </p:cBhvr>
                                    </p:animMotion>
                                  </p:childTnLst>
                                </p:cTn>
                              </p:par>
                              <p:par>
                                <p:cTn id="196"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97" dur="5000" fill="hold"/>
                                        <p:tgtEl>
                                          <p:spTgt spid="12"/>
                                        </p:tgtEl>
                                        <p:attrNameLst>
                                          <p:attrName>ppt_x</p:attrName>
                                          <p:attrName>ppt_y</p:attrName>
                                        </p:attrNameLst>
                                      </p:cBhvr>
                                    </p:animMotion>
                                  </p:childTnLst>
                                </p:cTn>
                              </p:par>
                              <p:par>
                                <p:cTn id="198"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99" dur="5000" spd="-100000" fill="hold"/>
                                        <p:tgtEl>
                                          <p:spTgt spid="14"/>
                                        </p:tgtEl>
                                        <p:attrNameLst>
                                          <p:attrName>ppt_x</p:attrName>
                                          <p:attrName>ppt_y</p:attrName>
                                        </p:attrNameLst>
                                      </p:cBhvr>
                                    </p:animMotion>
                                  </p:childTnLst>
                                </p:cTn>
                              </p:par>
                              <p:par>
                                <p:cTn id="200"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01" dur="5000" fill="hold"/>
                                        <p:tgtEl>
                                          <p:spTgt spid="16"/>
                                        </p:tgtEl>
                                        <p:attrNameLst>
                                          <p:attrName>ppt_x</p:attrName>
                                          <p:attrName>ppt_y</p:attrName>
                                        </p:attrNameLst>
                                      </p:cBhvr>
                                    </p:animMotion>
                                  </p:childTnLst>
                                </p:cTn>
                              </p:par>
                              <p:par>
                                <p:cTn id="202"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03" dur="5000" spd="-100000" fill="hold"/>
                                        <p:tgtEl>
                                          <p:spTgt spid="18"/>
                                        </p:tgtEl>
                                        <p:attrNameLst>
                                          <p:attrName>ppt_x</p:attrName>
                                          <p:attrName>ppt_y</p:attrName>
                                        </p:attrNameLst>
                                      </p:cBhvr>
                                    </p:animMotion>
                                  </p:childTnLst>
                                </p:cTn>
                              </p:par>
                              <p:par>
                                <p:cTn id="204"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05" dur="5000" fill="hold"/>
                                        <p:tgtEl>
                                          <p:spTgt spid="20"/>
                                        </p:tgtEl>
                                        <p:attrNameLst>
                                          <p:attrName>ppt_x</p:attrName>
                                          <p:attrName>ppt_y</p:attrName>
                                        </p:attrNameLst>
                                      </p:cBhvr>
                                    </p:animMotion>
                                  </p:childTnLst>
                                </p:cTn>
                              </p:par>
                              <p:par>
                                <p:cTn id="206"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07" dur="5000" spd="-100000" fill="hold"/>
                                        <p:tgtEl>
                                          <p:spTgt spid="5"/>
                                        </p:tgtEl>
                                        <p:attrNameLst>
                                          <p:attrName>ppt_x</p:attrName>
                                          <p:attrName>ppt_y</p:attrName>
                                        </p:attrNameLst>
                                      </p:cBhvr>
                                    </p:animMotion>
                                  </p:childTnLst>
                                </p:cTn>
                              </p:par>
                              <p:par>
                                <p:cTn id="208"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09" dur="5000" fill="hold"/>
                                        <p:tgtEl>
                                          <p:spTgt spid="7"/>
                                        </p:tgtEl>
                                        <p:attrNameLst>
                                          <p:attrName>ppt_x</p:attrName>
                                          <p:attrName>ppt_y</p:attrName>
                                        </p:attrNameLst>
                                      </p:cBhvr>
                                    </p:animMotion>
                                  </p:childTnLst>
                                </p:cTn>
                              </p:par>
                              <p:par>
                                <p:cTn id="210"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11" dur="5000" spd="-100000" fill="hold"/>
                                        <p:tgtEl>
                                          <p:spTgt spid="9"/>
                                        </p:tgtEl>
                                        <p:attrNameLst>
                                          <p:attrName>ppt_x</p:attrName>
                                          <p:attrName>ppt_y</p:attrName>
                                        </p:attrNameLst>
                                      </p:cBhvr>
                                    </p:animMotion>
                                  </p:childTnLst>
                                </p:cTn>
                              </p:par>
                              <p:par>
                                <p:cTn id="212"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13" dur="5000" fill="hold"/>
                                        <p:tgtEl>
                                          <p:spTgt spid="11"/>
                                        </p:tgtEl>
                                        <p:attrNameLst>
                                          <p:attrName>ppt_x</p:attrName>
                                          <p:attrName>ppt_y</p:attrName>
                                        </p:attrNameLst>
                                      </p:cBhvr>
                                    </p:animMotion>
                                  </p:childTnLst>
                                </p:cTn>
                              </p:par>
                              <p:par>
                                <p:cTn id="214"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15" dur="5000" spd="-100000" fill="hold"/>
                                        <p:tgtEl>
                                          <p:spTgt spid="13"/>
                                        </p:tgtEl>
                                        <p:attrNameLst>
                                          <p:attrName>ppt_x</p:attrName>
                                          <p:attrName>ppt_y</p:attrName>
                                        </p:attrNameLst>
                                      </p:cBhvr>
                                    </p:animMotion>
                                  </p:childTnLst>
                                </p:cTn>
                              </p:par>
                              <p:par>
                                <p:cTn id="216"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17" dur="5000" fill="hold"/>
                                        <p:tgtEl>
                                          <p:spTgt spid="15"/>
                                        </p:tgtEl>
                                        <p:attrNameLst>
                                          <p:attrName>ppt_x</p:attrName>
                                          <p:attrName>ppt_y</p:attrName>
                                        </p:attrNameLst>
                                      </p:cBhvr>
                                    </p:animMotion>
                                  </p:childTnLst>
                                </p:cTn>
                              </p:par>
                              <p:par>
                                <p:cTn id="218"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19" dur="5000" spd="-100000" fill="hold"/>
                                        <p:tgtEl>
                                          <p:spTgt spid="17"/>
                                        </p:tgtEl>
                                        <p:attrNameLst>
                                          <p:attrName>ppt_x</p:attrName>
                                          <p:attrName>ppt_y</p:attrName>
                                        </p:attrNameLst>
                                      </p:cBhvr>
                                    </p:animMotion>
                                  </p:childTnLst>
                                </p:cTn>
                              </p:par>
                              <p:par>
                                <p:cTn id="220"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21" dur="5000" fill="hold"/>
                                        <p:tgtEl>
                                          <p:spTgt spid="19"/>
                                        </p:tgtEl>
                                        <p:attrNameLst>
                                          <p:attrName>ppt_x</p:attrName>
                                          <p:attrName>ppt_y</p:attrName>
                                        </p:attrNameLst>
                                      </p:cBhvr>
                                    </p:animMotion>
                                  </p:childTnLst>
                                </p:cTn>
                              </p:par>
                              <p:par>
                                <p:cTn id="222"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23" dur="5000" spd="-100000" fill="hold"/>
                                        <p:tgtEl>
                                          <p:spTgt spid="21"/>
                                        </p:tgtEl>
                                        <p:attrNameLst>
                                          <p:attrName>ppt_x</p:attrName>
                                          <p:attrName>ppt_y</p:attrName>
                                        </p:attrNameLst>
                                      </p:cBhvr>
                                    </p:animMotion>
                                  </p:childTnLst>
                                </p:cTn>
                              </p:par>
                            </p:childTnLst>
                          </p:cTn>
                        </p:par>
                        <p:par>
                          <p:cTn id="224" fill="hold">
                            <p:stCondLst>
                              <p:cond delay="5000"/>
                            </p:stCondLst>
                            <p:childTnLst>
                              <p:par>
                                <p:cTn id="225" presetID="2" presetClass="exit" presetSubtype="2" fill="hold" grpId="4" nodeType="afterEffect">
                                  <p:stCondLst>
                                    <p:cond delay="0"/>
                                  </p:stCondLst>
                                  <p:childTnLst>
                                    <p:anim calcmode="lin" valueType="num">
                                      <p:cBhvr additive="base">
                                        <p:cTn id="226" dur="5000"/>
                                        <p:tgtEl>
                                          <p:spTgt spid="4"/>
                                        </p:tgtEl>
                                        <p:attrNameLst>
                                          <p:attrName>ppt_x</p:attrName>
                                        </p:attrNameLst>
                                      </p:cBhvr>
                                      <p:tavLst>
                                        <p:tav tm="0">
                                          <p:val>
                                            <p:strVal val="ppt_x"/>
                                          </p:val>
                                        </p:tav>
                                        <p:tav tm="100000">
                                          <p:val>
                                            <p:strVal val="1+ppt_w/2"/>
                                          </p:val>
                                        </p:tav>
                                      </p:tavLst>
                                    </p:anim>
                                    <p:anim calcmode="lin" valueType="num">
                                      <p:cBhvr additive="base">
                                        <p:cTn id="227" dur="5000"/>
                                        <p:tgtEl>
                                          <p:spTgt spid="4"/>
                                        </p:tgtEl>
                                        <p:attrNameLst>
                                          <p:attrName>ppt_y</p:attrName>
                                        </p:attrNameLst>
                                      </p:cBhvr>
                                      <p:tavLst>
                                        <p:tav tm="0">
                                          <p:val>
                                            <p:strVal val="ppt_y"/>
                                          </p:val>
                                        </p:tav>
                                        <p:tav tm="100000">
                                          <p:val>
                                            <p:strVal val="ppt_y"/>
                                          </p:val>
                                        </p:tav>
                                      </p:tavLst>
                                    </p:anim>
                                    <p:set>
                                      <p:cBhvr>
                                        <p:cTn id="228" dur="1" fill="hold">
                                          <p:stCondLst>
                                            <p:cond delay="4999"/>
                                          </p:stCondLst>
                                        </p:cTn>
                                        <p:tgtEl>
                                          <p:spTgt spid="4"/>
                                        </p:tgtEl>
                                        <p:attrNameLst>
                                          <p:attrName>style.visibility</p:attrName>
                                        </p:attrNameLst>
                                      </p:cBhvr>
                                      <p:to>
                                        <p:strVal val="hidden"/>
                                      </p:to>
                                    </p:set>
                                  </p:childTnLst>
                                </p:cTn>
                              </p:par>
                              <p:par>
                                <p:cTn id="229" presetID="2" presetClass="exit" presetSubtype="2" fill="hold" grpId="4" nodeType="withEffect">
                                  <p:stCondLst>
                                    <p:cond delay="0"/>
                                  </p:stCondLst>
                                  <p:childTnLst>
                                    <p:anim calcmode="lin" valueType="num">
                                      <p:cBhvr additive="base">
                                        <p:cTn id="230" dur="5000"/>
                                        <p:tgtEl>
                                          <p:spTgt spid="6"/>
                                        </p:tgtEl>
                                        <p:attrNameLst>
                                          <p:attrName>ppt_x</p:attrName>
                                        </p:attrNameLst>
                                      </p:cBhvr>
                                      <p:tavLst>
                                        <p:tav tm="0">
                                          <p:val>
                                            <p:strVal val="ppt_x"/>
                                          </p:val>
                                        </p:tav>
                                        <p:tav tm="100000">
                                          <p:val>
                                            <p:strVal val="1+ppt_w/2"/>
                                          </p:val>
                                        </p:tav>
                                      </p:tavLst>
                                    </p:anim>
                                    <p:anim calcmode="lin" valueType="num">
                                      <p:cBhvr additive="base">
                                        <p:cTn id="231" dur="5000"/>
                                        <p:tgtEl>
                                          <p:spTgt spid="6"/>
                                        </p:tgtEl>
                                        <p:attrNameLst>
                                          <p:attrName>ppt_y</p:attrName>
                                        </p:attrNameLst>
                                      </p:cBhvr>
                                      <p:tavLst>
                                        <p:tav tm="0">
                                          <p:val>
                                            <p:strVal val="ppt_y"/>
                                          </p:val>
                                        </p:tav>
                                        <p:tav tm="100000">
                                          <p:val>
                                            <p:strVal val="ppt_y"/>
                                          </p:val>
                                        </p:tav>
                                      </p:tavLst>
                                    </p:anim>
                                    <p:set>
                                      <p:cBhvr>
                                        <p:cTn id="232" dur="1" fill="hold">
                                          <p:stCondLst>
                                            <p:cond delay="4999"/>
                                          </p:stCondLst>
                                        </p:cTn>
                                        <p:tgtEl>
                                          <p:spTgt spid="6"/>
                                        </p:tgtEl>
                                        <p:attrNameLst>
                                          <p:attrName>style.visibility</p:attrName>
                                        </p:attrNameLst>
                                      </p:cBhvr>
                                      <p:to>
                                        <p:strVal val="hidden"/>
                                      </p:to>
                                    </p:set>
                                  </p:childTnLst>
                                </p:cTn>
                              </p:par>
                              <p:par>
                                <p:cTn id="233" presetID="2" presetClass="exit" presetSubtype="2" fill="hold" grpId="4" nodeType="withEffect">
                                  <p:stCondLst>
                                    <p:cond delay="0"/>
                                  </p:stCondLst>
                                  <p:childTnLst>
                                    <p:anim calcmode="lin" valueType="num">
                                      <p:cBhvr additive="base">
                                        <p:cTn id="234" dur="5000"/>
                                        <p:tgtEl>
                                          <p:spTgt spid="8"/>
                                        </p:tgtEl>
                                        <p:attrNameLst>
                                          <p:attrName>ppt_x</p:attrName>
                                        </p:attrNameLst>
                                      </p:cBhvr>
                                      <p:tavLst>
                                        <p:tav tm="0">
                                          <p:val>
                                            <p:strVal val="ppt_x"/>
                                          </p:val>
                                        </p:tav>
                                        <p:tav tm="100000">
                                          <p:val>
                                            <p:strVal val="1+ppt_w/2"/>
                                          </p:val>
                                        </p:tav>
                                      </p:tavLst>
                                    </p:anim>
                                    <p:anim calcmode="lin" valueType="num">
                                      <p:cBhvr additive="base">
                                        <p:cTn id="235" dur="5000"/>
                                        <p:tgtEl>
                                          <p:spTgt spid="8"/>
                                        </p:tgtEl>
                                        <p:attrNameLst>
                                          <p:attrName>ppt_y</p:attrName>
                                        </p:attrNameLst>
                                      </p:cBhvr>
                                      <p:tavLst>
                                        <p:tav tm="0">
                                          <p:val>
                                            <p:strVal val="ppt_y"/>
                                          </p:val>
                                        </p:tav>
                                        <p:tav tm="100000">
                                          <p:val>
                                            <p:strVal val="ppt_y"/>
                                          </p:val>
                                        </p:tav>
                                      </p:tavLst>
                                    </p:anim>
                                    <p:set>
                                      <p:cBhvr>
                                        <p:cTn id="236" dur="1" fill="hold">
                                          <p:stCondLst>
                                            <p:cond delay="4999"/>
                                          </p:stCondLst>
                                        </p:cTn>
                                        <p:tgtEl>
                                          <p:spTgt spid="8"/>
                                        </p:tgtEl>
                                        <p:attrNameLst>
                                          <p:attrName>style.visibility</p:attrName>
                                        </p:attrNameLst>
                                      </p:cBhvr>
                                      <p:to>
                                        <p:strVal val="hidden"/>
                                      </p:to>
                                    </p:set>
                                  </p:childTnLst>
                                </p:cTn>
                              </p:par>
                              <p:par>
                                <p:cTn id="237" presetID="2" presetClass="exit" presetSubtype="2" fill="hold" grpId="4" nodeType="withEffect">
                                  <p:stCondLst>
                                    <p:cond delay="0"/>
                                  </p:stCondLst>
                                  <p:childTnLst>
                                    <p:anim calcmode="lin" valueType="num">
                                      <p:cBhvr additive="base">
                                        <p:cTn id="238" dur="5000"/>
                                        <p:tgtEl>
                                          <p:spTgt spid="10"/>
                                        </p:tgtEl>
                                        <p:attrNameLst>
                                          <p:attrName>ppt_x</p:attrName>
                                        </p:attrNameLst>
                                      </p:cBhvr>
                                      <p:tavLst>
                                        <p:tav tm="0">
                                          <p:val>
                                            <p:strVal val="ppt_x"/>
                                          </p:val>
                                        </p:tav>
                                        <p:tav tm="100000">
                                          <p:val>
                                            <p:strVal val="1+ppt_w/2"/>
                                          </p:val>
                                        </p:tav>
                                      </p:tavLst>
                                    </p:anim>
                                    <p:anim calcmode="lin" valueType="num">
                                      <p:cBhvr additive="base">
                                        <p:cTn id="239" dur="5000"/>
                                        <p:tgtEl>
                                          <p:spTgt spid="10"/>
                                        </p:tgtEl>
                                        <p:attrNameLst>
                                          <p:attrName>ppt_y</p:attrName>
                                        </p:attrNameLst>
                                      </p:cBhvr>
                                      <p:tavLst>
                                        <p:tav tm="0">
                                          <p:val>
                                            <p:strVal val="ppt_y"/>
                                          </p:val>
                                        </p:tav>
                                        <p:tav tm="100000">
                                          <p:val>
                                            <p:strVal val="ppt_y"/>
                                          </p:val>
                                        </p:tav>
                                      </p:tavLst>
                                    </p:anim>
                                    <p:set>
                                      <p:cBhvr>
                                        <p:cTn id="240" dur="1" fill="hold">
                                          <p:stCondLst>
                                            <p:cond delay="4999"/>
                                          </p:stCondLst>
                                        </p:cTn>
                                        <p:tgtEl>
                                          <p:spTgt spid="10"/>
                                        </p:tgtEl>
                                        <p:attrNameLst>
                                          <p:attrName>style.visibility</p:attrName>
                                        </p:attrNameLst>
                                      </p:cBhvr>
                                      <p:to>
                                        <p:strVal val="hidden"/>
                                      </p:to>
                                    </p:set>
                                  </p:childTnLst>
                                </p:cTn>
                              </p:par>
                              <p:par>
                                <p:cTn id="241" presetID="2" presetClass="exit" presetSubtype="2" fill="hold" grpId="4" nodeType="withEffect">
                                  <p:stCondLst>
                                    <p:cond delay="0"/>
                                  </p:stCondLst>
                                  <p:childTnLst>
                                    <p:anim calcmode="lin" valueType="num">
                                      <p:cBhvr additive="base">
                                        <p:cTn id="242" dur="5000"/>
                                        <p:tgtEl>
                                          <p:spTgt spid="12"/>
                                        </p:tgtEl>
                                        <p:attrNameLst>
                                          <p:attrName>ppt_x</p:attrName>
                                        </p:attrNameLst>
                                      </p:cBhvr>
                                      <p:tavLst>
                                        <p:tav tm="0">
                                          <p:val>
                                            <p:strVal val="ppt_x"/>
                                          </p:val>
                                        </p:tav>
                                        <p:tav tm="100000">
                                          <p:val>
                                            <p:strVal val="1+ppt_w/2"/>
                                          </p:val>
                                        </p:tav>
                                      </p:tavLst>
                                    </p:anim>
                                    <p:anim calcmode="lin" valueType="num">
                                      <p:cBhvr additive="base">
                                        <p:cTn id="243" dur="5000"/>
                                        <p:tgtEl>
                                          <p:spTgt spid="12"/>
                                        </p:tgtEl>
                                        <p:attrNameLst>
                                          <p:attrName>ppt_y</p:attrName>
                                        </p:attrNameLst>
                                      </p:cBhvr>
                                      <p:tavLst>
                                        <p:tav tm="0">
                                          <p:val>
                                            <p:strVal val="ppt_y"/>
                                          </p:val>
                                        </p:tav>
                                        <p:tav tm="100000">
                                          <p:val>
                                            <p:strVal val="ppt_y"/>
                                          </p:val>
                                        </p:tav>
                                      </p:tavLst>
                                    </p:anim>
                                    <p:set>
                                      <p:cBhvr>
                                        <p:cTn id="244" dur="1" fill="hold">
                                          <p:stCondLst>
                                            <p:cond delay="4999"/>
                                          </p:stCondLst>
                                        </p:cTn>
                                        <p:tgtEl>
                                          <p:spTgt spid="12"/>
                                        </p:tgtEl>
                                        <p:attrNameLst>
                                          <p:attrName>style.visibility</p:attrName>
                                        </p:attrNameLst>
                                      </p:cBhvr>
                                      <p:to>
                                        <p:strVal val="hidden"/>
                                      </p:to>
                                    </p:set>
                                  </p:childTnLst>
                                </p:cTn>
                              </p:par>
                              <p:par>
                                <p:cTn id="245" presetID="2" presetClass="exit" presetSubtype="2" fill="hold" grpId="4" nodeType="withEffect">
                                  <p:stCondLst>
                                    <p:cond delay="0"/>
                                  </p:stCondLst>
                                  <p:childTnLst>
                                    <p:anim calcmode="lin" valueType="num">
                                      <p:cBhvr additive="base">
                                        <p:cTn id="246" dur="5000"/>
                                        <p:tgtEl>
                                          <p:spTgt spid="14"/>
                                        </p:tgtEl>
                                        <p:attrNameLst>
                                          <p:attrName>ppt_x</p:attrName>
                                        </p:attrNameLst>
                                      </p:cBhvr>
                                      <p:tavLst>
                                        <p:tav tm="0">
                                          <p:val>
                                            <p:strVal val="ppt_x"/>
                                          </p:val>
                                        </p:tav>
                                        <p:tav tm="100000">
                                          <p:val>
                                            <p:strVal val="1+ppt_w/2"/>
                                          </p:val>
                                        </p:tav>
                                      </p:tavLst>
                                    </p:anim>
                                    <p:anim calcmode="lin" valueType="num">
                                      <p:cBhvr additive="base">
                                        <p:cTn id="247" dur="5000"/>
                                        <p:tgtEl>
                                          <p:spTgt spid="14"/>
                                        </p:tgtEl>
                                        <p:attrNameLst>
                                          <p:attrName>ppt_y</p:attrName>
                                        </p:attrNameLst>
                                      </p:cBhvr>
                                      <p:tavLst>
                                        <p:tav tm="0">
                                          <p:val>
                                            <p:strVal val="ppt_y"/>
                                          </p:val>
                                        </p:tav>
                                        <p:tav tm="100000">
                                          <p:val>
                                            <p:strVal val="ppt_y"/>
                                          </p:val>
                                        </p:tav>
                                      </p:tavLst>
                                    </p:anim>
                                    <p:set>
                                      <p:cBhvr>
                                        <p:cTn id="248" dur="1" fill="hold">
                                          <p:stCondLst>
                                            <p:cond delay="4999"/>
                                          </p:stCondLst>
                                        </p:cTn>
                                        <p:tgtEl>
                                          <p:spTgt spid="14"/>
                                        </p:tgtEl>
                                        <p:attrNameLst>
                                          <p:attrName>style.visibility</p:attrName>
                                        </p:attrNameLst>
                                      </p:cBhvr>
                                      <p:to>
                                        <p:strVal val="hidden"/>
                                      </p:to>
                                    </p:set>
                                  </p:childTnLst>
                                </p:cTn>
                              </p:par>
                              <p:par>
                                <p:cTn id="249" presetID="2" presetClass="exit" presetSubtype="2" fill="hold" grpId="4" nodeType="withEffect">
                                  <p:stCondLst>
                                    <p:cond delay="0"/>
                                  </p:stCondLst>
                                  <p:childTnLst>
                                    <p:anim calcmode="lin" valueType="num">
                                      <p:cBhvr additive="base">
                                        <p:cTn id="250" dur="5000"/>
                                        <p:tgtEl>
                                          <p:spTgt spid="16"/>
                                        </p:tgtEl>
                                        <p:attrNameLst>
                                          <p:attrName>ppt_x</p:attrName>
                                        </p:attrNameLst>
                                      </p:cBhvr>
                                      <p:tavLst>
                                        <p:tav tm="0">
                                          <p:val>
                                            <p:strVal val="ppt_x"/>
                                          </p:val>
                                        </p:tav>
                                        <p:tav tm="100000">
                                          <p:val>
                                            <p:strVal val="1+ppt_w/2"/>
                                          </p:val>
                                        </p:tav>
                                      </p:tavLst>
                                    </p:anim>
                                    <p:anim calcmode="lin" valueType="num">
                                      <p:cBhvr additive="base">
                                        <p:cTn id="251" dur="5000"/>
                                        <p:tgtEl>
                                          <p:spTgt spid="16"/>
                                        </p:tgtEl>
                                        <p:attrNameLst>
                                          <p:attrName>ppt_y</p:attrName>
                                        </p:attrNameLst>
                                      </p:cBhvr>
                                      <p:tavLst>
                                        <p:tav tm="0">
                                          <p:val>
                                            <p:strVal val="ppt_y"/>
                                          </p:val>
                                        </p:tav>
                                        <p:tav tm="100000">
                                          <p:val>
                                            <p:strVal val="ppt_y"/>
                                          </p:val>
                                        </p:tav>
                                      </p:tavLst>
                                    </p:anim>
                                    <p:set>
                                      <p:cBhvr>
                                        <p:cTn id="252" dur="1" fill="hold">
                                          <p:stCondLst>
                                            <p:cond delay="4999"/>
                                          </p:stCondLst>
                                        </p:cTn>
                                        <p:tgtEl>
                                          <p:spTgt spid="16"/>
                                        </p:tgtEl>
                                        <p:attrNameLst>
                                          <p:attrName>style.visibility</p:attrName>
                                        </p:attrNameLst>
                                      </p:cBhvr>
                                      <p:to>
                                        <p:strVal val="hidden"/>
                                      </p:to>
                                    </p:set>
                                  </p:childTnLst>
                                </p:cTn>
                              </p:par>
                              <p:par>
                                <p:cTn id="253" presetID="2" presetClass="exit" presetSubtype="2" fill="hold" grpId="4" nodeType="withEffect">
                                  <p:stCondLst>
                                    <p:cond delay="0"/>
                                  </p:stCondLst>
                                  <p:childTnLst>
                                    <p:anim calcmode="lin" valueType="num">
                                      <p:cBhvr additive="base">
                                        <p:cTn id="254" dur="5000"/>
                                        <p:tgtEl>
                                          <p:spTgt spid="18"/>
                                        </p:tgtEl>
                                        <p:attrNameLst>
                                          <p:attrName>ppt_x</p:attrName>
                                        </p:attrNameLst>
                                      </p:cBhvr>
                                      <p:tavLst>
                                        <p:tav tm="0">
                                          <p:val>
                                            <p:strVal val="ppt_x"/>
                                          </p:val>
                                        </p:tav>
                                        <p:tav tm="100000">
                                          <p:val>
                                            <p:strVal val="1+ppt_w/2"/>
                                          </p:val>
                                        </p:tav>
                                      </p:tavLst>
                                    </p:anim>
                                    <p:anim calcmode="lin" valueType="num">
                                      <p:cBhvr additive="base">
                                        <p:cTn id="255" dur="5000"/>
                                        <p:tgtEl>
                                          <p:spTgt spid="18"/>
                                        </p:tgtEl>
                                        <p:attrNameLst>
                                          <p:attrName>ppt_y</p:attrName>
                                        </p:attrNameLst>
                                      </p:cBhvr>
                                      <p:tavLst>
                                        <p:tav tm="0">
                                          <p:val>
                                            <p:strVal val="ppt_y"/>
                                          </p:val>
                                        </p:tav>
                                        <p:tav tm="100000">
                                          <p:val>
                                            <p:strVal val="ppt_y"/>
                                          </p:val>
                                        </p:tav>
                                      </p:tavLst>
                                    </p:anim>
                                    <p:set>
                                      <p:cBhvr>
                                        <p:cTn id="256" dur="1" fill="hold">
                                          <p:stCondLst>
                                            <p:cond delay="4999"/>
                                          </p:stCondLst>
                                        </p:cTn>
                                        <p:tgtEl>
                                          <p:spTgt spid="18"/>
                                        </p:tgtEl>
                                        <p:attrNameLst>
                                          <p:attrName>style.visibility</p:attrName>
                                        </p:attrNameLst>
                                      </p:cBhvr>
                                      <p:to>
                                        <p:strVal val="hidden"/>
                                      </p:to>
                                    </p:set>
                                  </p:childTnLst>
                                </p:cTn>
                              </p:par>
                              <p:par>
                                <p:cTn id="257" presetID="2" presetClass="exit" presetSubtype="2" fill="hold" grpId="4" nodeType="withEffect">
                                  <p:stCondLst>
                                    <p:cond delay="0"/>
                                  </p:stCondLst>
                                  <p:childTnLst>
                                    <p:anim calcmode="lin" valueType="num">
                                      <p:cBhvr additive="base">
                                        <p:cTn id="258" dur="5000"/>
                                        <p:tgtEl>
                                          <p:spTgt spid="20"/>
                                        </p:tgtEl>
                                        <p:attrNameLst>
                                          <p:attrName>ppt_x</p:attrName>
                                        </p:attrNameLst>
                                      </p:cBhvr>
                                      <p:tavLst>
                                        <p:tav tm="0">
                                          <p:val>
                                            <p:strVal val="ppt_x"/>
                                          </p:val>
                                        </p:tav>
                                        <p:tav tm="100000">
                                          <p:val>
                                            <p:strVal val="1+ppt_w/2"/>
                                          </p:val>
                                        </p:tav>
                                      </p:tavLst>
                                    </p:anim>
                                    <p:anim calcmode="lin" valueType="num">
                                      <p:cBhvr additive="base">
                                        <p:cTn id="259" dur="5000"/>
                                        <p:tgtEl>
                                          <p:spTgt spid="20"/>
                                        </p:tgtEl>
                                        <p:attrNameLst>
                                          <p:attrName>ppt_y</p:attrName>
                                        </p:attrNameLst>
                                      </p:cBhvr>
                                      <p:tavLst>
                                        <p:tav tm="0">
                                          <p:val>
                                            <p:strVal val="ppt_y"/>
                                          </p:val>
                                        </p:tav>
                                        <p:tav tm="100000">
                                          <p:val>
                                            <p:strVal val="ppt_y"/>
                                          </p:val>
                                        </p:tav>
                                      </p:tavLst>
                                    </p:anim>
                                    <p:set>
                                      <p:cBhvr>
                                        <p:cTn id="260" dur="1" fill="hold">
                                          <p:stCondLst>
                                            <p:cond delay="4999"/>
                                          </p:stCondLst>
                                        </p:cTn>
                                        <p:tgtEl>
                                          <p:spTgt spid="20"/>
                                        </p:tgtEl>
                                        <p:attrNameLst>
                                          <p:attrName>style.visibility</p:attrName>
                                        </p:attrNameLst>
                                      </p:cBhvr>
                                      <p:to>
                                        <p:strVal val="hidden"/>
                                      </p:to>
                                    </p:set>
                                  </p:childTnLst>
                                </p:cTn>
                              </p:par>
                              <p:par>
                                <p:cTn id="261" presetID="2" presetClass="exit" presetSubtype="8" fill="hold" grpId="4" nodeType="withEffect">
                                  <p:stCondLst>
                                    <p:cond delay="0"/>
                                  </p:stCondLst>
                                  <p:childTnLst>
                                    <p:anim calcmode="lin" valueType="num">
                                      <p:cBhvr additive="base">
                                        <p:cTn id="262" dur="5000"/>
                                        <p:tgtEl>
                                          <p:spTgt spid="5"/>
                                        </p:tgtEl>
                                        <p:attrNameLst>
                                          <p:attrName>ppt_x</p:attrName>
                                        </p:attrNameLst>
                                      </p:cBhvr>
                                      <p:tavLst>
                                        <p:tav tm="0">
                                          <p:val>
                                            <p:strVal val="ppt_x"/>
                                          </p:val>
                                        </p:tav>
                                        <p:tav tm="100000">
                                          <p:val>
                                            <p:strVal val="0-ppt_w/2"/>
                                          </p:val>
                                        </p:tav>
                                      </p:tavLst>
                                    </p:anim>
                                    <p:anim calcmode="lin" valueType="num">
                                      <p:cBhvr additive="base">
                                        <p:cTn id="263" dur="5000"/>
                                        <p:tgtEl>
                                          <p:spTgt spid="5"/>
                                        </p:tgtEl>
                                        <p:attrNameLst>
                                          <p:attrName>ppt_y</p:attrName>
                                        </p:attrNameLst>
                                      </p:cBhvr>
                                      <p:tavLst>
                                        <p:tav tm="0">
                                          <p:val>
                                            <p:strVal val="ppt_y"/>
                                          </p:val>
                                        </p:tav>
                                        <p:tav tm="100000">
                                          <p:val>
                                            <p:strVal val="ppt_y"/>
                                          </p:val>
                                        </p:tav>
                                      </p:tavLst>
                                    </p:anim>
                                    <p:set>
                                      <p:cBhvr>
                                        <p:cTn id="264" dur="1" fill="hold">
                                          <p:stCondLst>
                                            <p:cond delay="4999"/>
                                          </p:stCondLst>
                                        </p:cTn>
                                        <p:tgtEl>
                                          <p:spTgt spid="5"/>
                                        </p:tgtEl>
                                        <p:attrNameLst>
                                          <p:attrName>style.visibility</p:attrName>
                                        </p:attrNameLst>
                                      </p:cBhvr>
                                      <p:to>
                                        <p:strVal val="hidden"/>
                                      </p:to>
                                    </p:set>
                                  </p:childTnLst>
                                </p:cTn>
                              </p:par>
                              <p:par>
                                <p:cTn id="265" presetID="2" presetClass="exit" presetSubtype="8" fill="hold" grpId="4" nodeType="withEffect">
                                  <p:stCondLst>
                                    <p:cond delay="0"/>
                                  </p:stCondLst>
                                  <p:childTnLst>
                                    <p:anim calcmode="lin" valueType="num">
                                      <p:cBhvr additive="base">
                                        <p:cTn id="266" dur="5000"/>
                                        <p:tgtEl>
                                          <p:spTgt spid="7"/>
                                        </p:tgtEl>
                                        <p:attrNameLst>
                                          <p:attrName>ppt_x</p:attrName>
                                        </p:attrNameLst>
                                      </p:cBhvr>
                                      <p:tavLst>
                                        <p:tav tm="0">
                                          <p:val>
                                            <p:strVal val="ppt_x"/>
                                          </p:val>
                                        </p:tav>
                                        <p:tav tm="100000">
                                          <p:val>
                                            <p:strVal val="0-ppt_w/2"/>
                                          </p:val>
                                        </p:tav>
                                      </p:tavLst>
                                    </p:anim>
                                    <p:anim calcmode="lin" valueType="num">
                                      <p:cBhvr additive="base">
                                        <p:cTn id="267" dur="5000"/>
                                        <p:tgtEl>
                                          <p:spTgt spid="7"/>
                                        </p:tgtEl>
                                        <p:attrNameLst>
                                          <p:attrName>ppt_y</p:attrName>
                                        </p:attrNameLst>
                                      </p:cBhvr>
                                      <p:tavLst>
                                        <p:tav tm="0">
                                          <p:val>
                                            <p:strVal val="ppt_y"/>
                                          </p:val>
                                        </p:tav>
                                        <p:tav tm="100000">
                                          <p:val>
                                            <p:strVal val="ppt_y"/>
                                          </p:val>
                                        </p:tav>
                                      </p:tavLst>
                                    </p:anim>
                                    <p:set>
                                      <p:cBhvr>
                                        <p:cTn id="268" dur="1" fill="hold">
                                          <p:stCondLst>
                                            <p:cond delay="4999"/>
                                          </p:stCondLst>
                                        </p:cTn>
                                        <p:tgtEl>
                                          <p:spTgt spid="7"/>
                                        </p:tgtEl>
                                        <p:attrNameLst>
                                          <p:attrName>style.visibility</p:attrName>
                                        </p:attrNameLst>
                                      </p:cBhvr>
                                      <p:to>
                                        <p:strVal val="hidden"/>
                                      </p:to>
                                    </p:set>
                                  </p:childTnLst>
                                </p:cTn>
                              </p:par>
                              <p:par>
                                <p:cTn id="269" presetID="2" presetClass="exit" presetSubtype="8" fill="hold" grpId="4" nodeType="withEffect">
                                  <p:stCondLst>
                                    <p:cond delay="0"/>
                                  </p:stCondLst>
                                  <p:childTnLst>
                                    <p:anim calcmode="lin" valueType="num">
                                      <p:cBhvr additive="base">
                                        <p:cTn id="270" dur="5000"/>
                                        <p:tgtEl>
                                          <p:spTgt spid="9"/>
                                        </p:tgtEl>
                                        <p:attrNameLst>
                                          <p:attrName>ppt_x</p:attrName>
                                        </p:attrNameLst>
                                      </p:cBhvr>
                                      <p:tavLst>
                                        <p:tav tm="0">
                                          <p:val>
                                            <p:strVal val="ppt_x"/>
                                          </p:val>
                                        </p:tav>
                                        <p:tav tm="100000">
                                          <p:val>
                                            <p:strVal val="0-ppt_w/2"/>
                                          </p:val>
                                        </p:tav>
                                      </p:tavLst>
                                    </p:anim>
                                    <p:anim calcmode="lin" valueType="num">
                                      <p:cBhvr additive="base">
                                        <p:cTn id="271" dur="5000"/>
                                        <p:tgtEl>
                                          <p:spTgt spid="9"/>
                                        </p:tgtEl>
                                        <p:attrNameLst>
                                          <p:attrName>ppt_y</p:attrName>
                                        </p:attrNameLst>
                                      </p:cBhvr>
                                      <p:tavLst>
                                        <p:tav tm="0">
                                          <p:val>
                                            <p:strVal val="ppt_y"/>
                                          </p:val>
                                        </p:tav>
                                        <p:tav tm="100000">
                                          <p:val>
                                            <p:strVal val="ppt_y"/>
                                          </p:val>
                                        </p:tav>
                                      </p:tavLst>
                                    </p:anim>
                                    <p:set>
                                      <p:cBhvr>
                                        <p:cTn id="272" dur="1" fill="hold">
                                          <p:stCondLst>
                                            <p:cond delay="4999"/>
                                          </p:stCondLst>
                                        </p:cTn>
                                        <p:tgtEl>
                                          <p:spTgt spid="9"/>
                                        </p:tgtEl>
                                        <p:attrNameLst>
                                          <p:attrName>style.visibility</p:attrName>
                                        </p:attrNameLst>
                                      </p:cBhvr>
                                      <p:to>
                                        <p:strVal val="hidden"/>
                                      </p:to>
                                    </p:set>
                                  </p:childTnLst>
                                </p:cTn>
                              </p:par>
                              <p:par>
                                <p:cTn id="273" presetID="2" presetClass="exit" presetSubtype="8" fill="hold" grpId="4" nodeType="withEffect">
                                  <p:stCondLst>
                                    <p:cond delay="0"/>
                                  </p:stCondLst>
                                  <p:childTnLst>
                                    <p:anim calcmode="lin" valueType="num">
                                      <p:cBhvr additive="base">
                                        <p:cTn id="274" dur="5000"/>
                                        <p:tgtEl>
                                          <p:spTgt spid="11"/>
                                        </p:tgtEl>
                                        <p:attrNameLst>
                                          <p:attrName>ppt_x</p:attrName>
                                        </p:attrNameLst>
                                      </p:cBhvr>
                                      <p:tavLst>
                                        <p:tav tm="0">
                                          <p:val>
                                            <p:strVal val="ppt_x"/>
                                          </p:val>
                                        </p:tav>
                                        <p:tav tm="100000">
                                          <p:val>
                                            <p:strVal val="0-ppt_w/2"/>
                                          </p:val>
                                        </p:tav>
                                      </p:tavLst>
                                    </p:anim>
                                    <p:anim calcmode="lin" valueType="num">
                                      <p:cBhvr additive="base">
                                        <p:cTn id="275" dur="5000"/>
                                        <p:tgtEl>
                                          <p:spTgt spid="11"/>
                                        </p:tgtEl>
                                        <p:attrNameLst>
                                          <p:attrName>ppt_y</p:attrName>
                                        </p:attrNameLst>
                                      </p:cBhvr>
                                      <p:tavLst>
                                        <p:tav tm="0">
                                          <p:val>
                                            <p:strVal val="ppt_y"/>
                                          </p:val>
                                        </p:tav>
                                        <p:tav tm="100000">
                                          <p:val>
                                            <p:strVal val="ppt_y"/>
                                          </p:val>
                                        </p:tav>
                                      </p:tavLst>
                                    </p:anim>
                                    <p:set>
                                      <p:cBhvr>
                                        <p:cTn id="276" dur="1" fill="hold">
                                          <p:stCondLst>
                                            <p:cond delay="4999"/>
                                          </p:stCondLst>
                                        </p:cTn>
                                        <p:tgtEl>
                                          <p:spTgt spid="11"/>
                                        </p:tgtEl>
                                        <p:attrNameLst>
                                          <p:attrName>style.visibility</p:attrName>
                                        </p:attrNameLst>
                                      </p:cBhvr>
                                      <p:to>
                                        <p:strVal val="hidden"/>
                                      </p:to>
                                    </p:set>
                                  </p:childTnLst>
                                </p:cTn>
                              </p:par>
                              <p:par>
                                <p:cTn id="277" presetID="2" presetClass="exit" presetSubtype="8" fill="hold" grpId="4" nodeType="withEffect">
                                  <p:stCondLst>
                                    <p:cond delay="0"/>
                                  </p:stCondLst>
                                  <p:childTnLst>
                                    <p:anim calcmode="lin" valueType="num">
                                      <p:cBhvr additive="base">
                                        <p:cTn id="278" dur="5000"/>
                                        <p:tgtEl>
                                          <p:spTgt spid="13"/>
                                        </p:tgtEl>
                                        <p:attrNameLst>
                                          <p:attrName>ppt_x</p:attrName>
                                        </p:attrNameLst>
                                      </p:cBhvr>
                                      <p:tavLst>
                                        <p:tav tm="0">
                                          <p:val>
                                            <p:strVal val="ppt_x"/>
                                          </p:val>
                                        </p:tav>
                                        <p:tav tm="100000">
                                          <p:val>
                                            <p:strVal val="0-ppt_w/2"/>
                                          </p:val>
                                        </p:tav>
                                      </p:tavLst>
                                    </p:anim>
                                    <p:anim calcmode="lin" valueType="num">
                                      <p:cBhvr additive="base">
                                        <p:cTn id="279" dur="5000"/>
                                        <p:tgtEl>
                                          <p:spTgt spid="13"/>
                                        </p:tgtEl>
                                        <p:attrNameLst>
                                          <p:attrName>ppt_y</p:attrName>
                                        </p:attrNameLst>
                                      </p:cBhvr>
                                      <p:tavLst>
                                        <p:tav tm="0">
                                          <p:val>
                                            <p:strVal val="ppt_y"/>
                                          </p:val>
                                        </p:tav>
                                        <p:tav tm="100000">
                                          <p:val>
                                            <p:strVal val="ppt_y"/>
                                          </p:val>
                                        </p:tav>
                                      </p:tavLst>
                                    </p:anim>
                                    <p:set>
                                      <p:cBhvr>
                                        <p:cTn id="280" dur="1" fill="hold">
                                          <p:stCondLst>
                                            <p:cond delay="4999"/>
                                          </p:stCondLst>
                                        </p:cTn>
                                        <p:tgtEl>
                                          <p:spTgt spid="13"/>
                                        </p:tgtEl>
                                        <p:attrNameLst>
                                          <p:attrName>style.visibility</p:attrName>
                                        </p:attrNameLst>
                                      </p:cBhvr>
                                      <p:to>
                                        <p:strVal val="hidden"/>
                                      </p:to>
                                    </p:set>
                                  </p:childTnLst>
                                </p:cTn>
                              </p:par>
                              <p:par>
                                <p:cTn id="281" presetID="2" presetClass="exit" presetSubtype="8" fill="hold" grpId="4" nodeType="withEffect">
                                  <p:stCondLst>
                                    <p:cond delay="0"/>
                                  </p:stCondLst>
                                  <p:childTnLst>
                                    <p:anim calcmode="lin" valueType="num">
                                      <p:cBhvr additive="base">
                                        <p:cTn id="282" dur="5000"/>
                                        <p:tgtEl>
                                          <p:spTgt spid="15"/>
                                        </p:tgtEl>
                                        <p:attrNameLst>
                                          <p:attrName>ppt_x</p:attrName>
                                        </p:attrNameLst>
                                      </p:cBhvr>
                                      <p:tavLst>
                                        <p:tav tm="0">
                                          <p:val>
                                            <p:strVal val="ppt_x"/>
                                          </p:val>
                                        </p:tav>
                                        <p:tav tm="100000">
                                          <p:val>
                                            <p:strVal val="0-ppt_w/2"/>
                                          </p:val>
                                        </p:tav>
                                      </p:tavLst>
                                    </p:anim>
                                    <p:anim calcmode="lin" valueType="num">
                                      <p:cBhvr additive="base">
                                        <p:cTn id="283" dur="5000"/>
                                        <p:tgtEl>
                                          <p:spTgt spid="15"/>
                                        </p:tgtEl>
                                        <p:attrNameLst>
                                          <p:attrName>ppt_y</p:attrName>
                                        </p:attrNameLst>
                                      </p:cBhvr>
                                      <p:tavLst>
                                        <p:tav tm="0">
                                          <p:val>
                                            <p:strVal val="ppt_y"/>
                                          </p:val>
                                        </p:tav>
                                        <p:tav tm="100000">
                                          <p:val>
                                            <p:strVal val="ppt_y"/>
                                          </p:val>
                                        </p:tav>
                                      </p:tavLst>
                                    </p:anim>
                                    <p:set>
                                      <p:cBhvr>
                                        <p:cTn id="284" dur="1" fill="hold">
                                          <p:stCondLst>
                                            <p:cond delay="4999"/>
                                          </p:stCondLst>
                                        </p:cTn>
                                        <p:tgtEl>
                                          <p:spTgt spid="15"/>
                                        </p:tgtEl>
                                        <p:attrNameLst>
                                          <p:attrName>style.visibility</p:attrName>
                                        </p:attrNameLst>
                                      </p:cBhvr>
                                      <p:to>
                                        <p:strVal val="hidden"/>
                                      </p:to>
                                    </p:set>
                                  </p:childTnLst>
                                </p:cTn>
                              </p:par>
                              <p:par>
                                <p:cTn id="285" presetID="2" presetClass="exit" presetSubtype="8" fill="hold" grpId="4" nodeType="withEffect">
                                  <p:stCondLst>
                                    <p:cond delay="0"/>
                                  </p:stCondLst>
                                  <p:childTnLst>
                                    <p:anim calcmode="lin" valueType="num">
                                      <p:cBhvr additive="base">
                                        <p:cTn id="286" dur="5000"/>
                                        <p:tgtEl>
                                          <p:spTgt spid="17"/>
                                        </p:tgtEl>
                                        <p:attrNameLst>
                                          <p:attrName>ppt_x</p:attrName>
                                        </p:attrNameLst>
                                      </p:cBhvr>
                                      <p:tavLst>
                                        <p:tav tm="0">
                                          <p:val>
                                            <p:strVal val="ppt_x"/>
                                          </p:val>
                                        </p:tav>
                                        <p:tav tm="100000">
                                          <p:val>
                                            <p:strVal val="0-ppt_w/2"/>
                                          </p:val>
                                        </p:tav>
                                      </p:tavLst>
                                    </p:anim>
                                    <p:anim calcmode="lin" valueType="num">
                                      <p:cBhvr additive="base">
                                        <p:cTn id="287" dur="5000"/>
                                        <p:tgtEl>
                                          <p:spTgt spid="17"/>
                                        </p:tgtEl>
                                        <p:attrNameLst>
                                          <p:attrName>ppt_y</p:attrName>
                                        </p:attrNameLst>
                                      </p:cBhvr>
                                      <p:tavLst>
                                        <p:tav tm="0">
                                          <p:val>
                                            <p:strVal val="ppt_y"/>
                                          </p:val>
                                        </p:tav>
                                        <p:tav tm="100000">
                                          <p:val>
                                            <p:strVal val="ppt_y"/>
                                          </p:val>
                                        </p:tav>
                                      </p:tavLst>
                                    </p:anim>
                                    <p:set>
                                      <p:cBhvr>
                                        <p:cTn id="288" dur="1" fill="hold">
                                          <p:stCondLst>
                                            <p:cond delay="4999"/>
                                          </p:stCondLst>
                                        </p:cTn>
                                        <p:tgtEl>
                                          <p:spTgt spid="17"/>
                                        </p:tgtEl>
                                        <p:attrNameLst>
                                          <p:attrName>style.visibility</p:attrName>
                                        </p:attrNameLst>
                                      </p:cBhvr>
                                      <p:to>
                                        <p:strVal val="hidden"/>
                                      </p:to>
                                    </p:set>
                                  </p:childTnLst>
                                </p:cTn>
                              </p:par>
                              <p:par>
                                <p:cTn id="289" presetID="2" presetClass="exit" presetSubtype="8" fill="hold" grpId="4" nodeType="withEffect">
                                  <p:stCondLst>
                                    <p:cond delay="0"/>
                                  </p:stCondLst>
                                  <p:childTnLst>
                                    <p:anim calcmode="lin" valueType="num">
                                      <p:cBhvr additive="base">
                                        <p:cTn id="290" dur="5000"/>
                                        <p:tgtEl>
                                          <p:spTgt spid="19"/>
                                        </p:tgtEl>
                                        <p:attrNameLst>
                                          <p:attrName>ppt_x</p:attrName>
                                        </p:attrNameLst>
                                      </p:cBhvr>
                                      <p:tavLst>
                                        <p:tav tm="0">
                                          <p:val>
                                            <p:strVal val="ppt_x"/>
                                          </p:val>
                                        </p:tav>
                                        <p:tav tm="100000">
                                          <p:val>
                                            <p:strVal val="0-ppt_w/2"/>
                                          </p:val>
                                        </p:tav>
                                      </p:tavLst>
                                    </p:anim>
                                    <p:anim calcmode="lin" valueType="num">
                                      <p:cBhvr additive="base">
                                        <p:cTn id="291" dur="5000"/>
                                        <p:tgtEl>
                                          <p:spTgt spid="19"/>
                                        </p:tgtEl>
                                        <p:attrNameLst>
                                          <p:attrName>ppt_y</p:attrName>
                                        </p:attrNameLst>
                                      </p:cBhvr>
                                      <p:tavLst>
                                        <p:tav tm="0">
                                          <p:val>
                                            <p:strVal val="ppt_y"/>
                                          </p:val>
                                        </p:tav>
                                        <p:tav tm="100000">
                                          <p:val>
                                            <p:strVal val="ppt_y"/>
                                          </p:val>
                                        </p:tav>
                                      </p:tavLst>
                                    </p:anim>
                                    <p:set>
                                      <p:cBhvr>
                                        <p:cTn id="292" dur="1" fill="hold">
                                          <p:stCondLst>
                                            <p:cond delay="4999"/>
                                          </p:stCondLst>
                                        </p:cTn>
                                        <p:tgtEl>
                                          <p:spTgt spid="19"/>
                                        </p:tgtEl>
                                        <p:attrNameLst>
                                          <p:attrName>style.visibility</p:attrName>
                                        </p:attrNameLst>
                                      </p:cBhvr>
                                      <p:to>
                                        <p:strVal val="hidden"/>
                                      </p:to>
                                    </p:set>
                                  </p:childTnLst>
                                </p:cTn>
                              </p:par>
                              <p:par>
                                <p:cTn id="293" presetID="2" presetClass="exit" presetSubtype="8" fill="hold" grpId="4" nodeType="withEffect">
                                  <p:stCondLst>
                                    <p:cond delay="0"/>
                                  </p:stCondLst>
                                  <p:childTnLst>
                                    <p:anim calcmode="lin" valueType="num">
                                      <p:cBhvr additive="base">
                                        <p:cTn id="294" dur="5000"/>
                                        <p:tgtEl>
                                          <p:spTgt spid="21"/>
                                        </p:tgtEl>
                                        <p:attrNameLst>
                                          <p:attrName>ppt_x</p:attrName>
                                        </p:attrNameLst>
                                      </p:cBhvr>
                                      <p:tavLst>
                                        <p:tav tm="0">
                                          <p:val>
                                            <p:strVal val="ppt_x"/>
                                          </p:val>
                                        </p:tav>
                                        <p:tav tm="100000">
                                          <p:val>
                                            <p:strVal val="0-ppt_w/2"/>
                                          </p:val>
                                        </p:tav>
                                      </p:tavLst>
                                    </p:anim>
                                    <p:anim calcmode="lin" valueType="num">
                                      <p:cBhvr additive="base">
                                        <p:cTn id="295" dur="5000"/>
                                        <p:tgtEl>
                                          <p:spTgt spid="21"/>
                                        </p:tgtEl>
                                        <p:attrNameLst>
                                          <p:attrName>ppt_y</p:attrName>
                                        </p:attrNameLst>
                                      </p:cBhvr>
                                      <p:tavLst>
                                        <p:tav tm="0">
                                          <p:val>
                                            <p:strVal val="ppt_y"/>
                                          </p:val>
                                        </p:tav>
                                        <p:tav tm="100000">
                                          <p:val>
                                            <p:strVal val="ppt_y"/>
                                          </p:val>
                                        </p:tav>
                                      </p:tavLst>
                                    </p:anim>
                                    <p:set>
                                      <p:cBhvr>
                                        <p:cTn id="296" dur="1" fill="hold">
                                          <p:stCondLst>
                                            <p:cond delay="4999"/>
                                          </p:stCondLst>
                                        </p:cTn>
                                        <p:tgtEl>
                                          <p:spTgt spid="21"/>
                                        </p:tgtEl>
                                        <p:attrNameLst>
                                          <p:attrName>style.visibility</p:attrName>
                                        </p:attrNameLst>
                                      </p:cBhvr>
                                      <p:to>
                                        <p:strVal val="hidden"/>
                                      </p:to>
                                    </p:set>
                                  </p:childTnLst>
                                </p:cTn>
                              </p:par>
                              <p:par>
                                <p:cTn id="297" presetID="8" presetClass="emph" presetSubtype="0" fill="hold" grpId="5" nodeType="withEffect">
                                  <p:stCondLst>
                                    <p:cond delay="0"/>
                                  </p:stCondLst>
                                  <p:childTnLst>
                                    <p:animRot by="-21600000">
                                      <p:cBhvr>
                                        <p:cTn id="298" dur="5000" fill="hold"/>
                                        <p:tgtEl>
                                          <p:spTgt spid="4"/>
                                        </p:tgtEl>
                                        <p:attrNameLst>
                                          <p:attrName>r</p:attrName>
                                        </p:attrNameLst>
                                      </p:cBhvr>
                                    </p:animRot>
                                  </p:childTnLst>
                                </p:cTn>
                              </p:par>
                              <p:par>
                                <p:cTn id="299" presetID="8" presetClass="emph" presetSubtype="0" fill="hold" grpId="5" nodeType="withEffect">
                                  <p:stCondLst>
                                    <p:cond delay="0"/>
                                  </p:stCondLst>
                                  <p:childTnLst>
                                    <p:animRot by="-21600000">
                                      <p:cBhvr>
                                        <p:cTn id="300" dur="5000" fill="hold"/>
                                        <p:tgtEl>
                                          <p:spTgt spid="6"/>
                                        </p:tgtEl>
                                        <p:attrNameLst>
                                          <p:attrName>r</p:attrName>
                                        </p:attrNameLst>
                                      </p:cBhvr>
                                    </p:animRot>
                                  </p:childTnLst>
                                </p:cTn>
                              </p:par>
                              <p:par>
                                <p:cTn id="301" presetID="8" presetClass="emph" presetSubtype="0" fill="hold" grpId="5" nodeType="withEffect">
                                  <p:stCondLst>
                                    <p:cond delay="0"/>
                                  </p:stCondLst>
                                  <p:childTnLst>
                                    <p:animRot by="-21600000">
                                      <p:cBhvr>
                                        <p:cTn id="302" dur="5000" fill="hold"/>
                                        <p:tgtEl>
                                          <p:spTgt spid="8"/>
                                        </p:tgtEl>
                                        <p:attrNameLst>
                                          <p:attrName>r</p:attrName>
                                        </p:attrNameLst>
                                      </p:cBhvr>
                                    </p:animRot>
                                  </p:childTnLst>
                                </p:cTn>
                              </p:par>
                              <p:par>
                                <p:cTn id="303" presetID="8" presetClass="emph" presetSubtype="0" fill="hold" grpId="5" nodeType="withEffect">
                                  <p:stCondLst>
                                    <p:cond delay="0"/>
                                  </p:stCondLst>
                                  <p:childTnLst>
                                    <p:animRot by="-21600000">
                                      <p:cBhvr>
                                        <p:cTn id="304" dur="5000" fill="hold"/>
                                        <p:tgtEl>
                                          <p:spTgt spid="10"/>
                                        </p:tgtEl>
                                        <p:attrNameLst>
                                          <p:attrName>r</p:attrName>
                                        </p:attrNameLst>
                                      </p:cBhvr>
                                    </p:animRot>
                                  </p:childTnLst>
                                </p:cTn>
                              </p:par>
                              <p:par>
                                <p:cTn id="305" presetID="8" presetClass="emph" presetSubtype="0" fill="hold" grpId="5" nodeType="withEffect">
                                  <p:stCondLst>
                                    <p:cond delay="0"/>
                                  </p:stCondLst>
                                  <p:childTnLst>
                                    <p:animRot by="-21600000">
                                      <p:cBhvr>
                                        <p:cTn id="306" dur="5000" fill="hold"/>
                                        <p:tgtEl>
                                          <p:spTgt spid="12"/>
                                        </p:tgtEl>
                                        <p:attrNameLst>
                                          <p:attrName>r</p:attrName>
                                        </p:attrNameLst>
                                      </p:cBhvr>
                                    </p:animRot>
                                  </p:childTnLst>
                                </p:cTn>
                              </p:par>
                              <p:par>
                                <p:cTn id="307" presetID="8" presetClass="emph" presetSubtype="0" fill="hold" grpId="5" nodeType="withEffect">
                                  <p:stCondLst>
                                    <p:cond delay="0"/>
                                  </p:stCondLst>
                                  <p:childTnLst>
                                    <p:animRot by="-21600000">
                                      <p:cBhvr>
                                        <p:cTn id="308" dur="5000" fill="hold"/>
                                        <p:tgtEl>
                                          <p:spTgt spid="14"/>
                                        </p:tgtEl>
                                        <p:attrNameLst>
                                          <p:attrName>r</p:attrName>
                                        </p:attrNameLst>
                                      </p:cBhvr>
                                    </p:animRot>
                                  </p:childTnLst>
                                </p:cTn>
                              </p:par>
                              <p:par>
                                <p:cTn id="309" presetID="8" presetClass="emph" presetSubtype="0" fill="hold" grpId="5" nodeType="withEffect">
                                  <p:stCondLst>
                                    <p:cond delay="0"/>
                                  </p:stCondLst>
                                  <p:childTnLst>
                                    <p:animRot by="-21600000">
                                      <p:cBhvr>
                                        <p:cTn id="310" dur="5000" fill="hold"/>
                                        <p:tgtEl>
                                          <p:spTgt spid="16"/>
                                        </p:tgtEl>
                                        <p:attrNameLst>
                                          <p:attrName>r</p:attrName>
                                        </p:attrNameLst>
                                      </p:cBhvr>
                                    </p:animRot>
                                  </p:childTnLst>
                                </p:cTn>
                              </p:par>
                              <p:par>
                                <p:cTn id="311" presetID="8" presetClass="emph" presetSubtype="0" fill="hold" grpId="5" nodeType="withEffect">
                                  <p:stCondLst>
                                    <p:cond delay="0"/>
                                  </p:stCondLst>
                                  <p:childTnLst>
                                    <p:animRot by="-21600000">
                                      <p:cBhvr>
                                        <p:cTn id="312" dur="5000" fill="hold"/>
                                        <p:tgtEl>
                                          <p:spTgt spid="18"/>
                                        </p:tgtEl>
                                        <p:attrNameLst>
                                          <p:attrName>r</p:attrName>
                                        </p:attrNameLst>
                                      </p:cBhvr>
                                    </p:animRot>
                                  </p:childTnLst>
                                </p:cTn>
                              </p:par>
                              <p:par>
                                <p:cTn id="313" presetID="8" presetClass="emph" presetSubtype="0" fill="hold" grpId="5" nodeType="withEffect">
                                  <p:stCondLst>
                                    <p:cond delay="0"/>
                                  </p:stCondLst>
                                  <p:childTnLst>
                                    <p:animRot by="-21600000">
                                      <p:cBhvr>
                                        <p:cTn id="314" dur="5000" fill="hold"/>
                                        <p:tgtEl>
                                          <p:spTgt spid="20"/>
                                        </p:tgtEl>
                                        <p:attrNameLst>
                                          <p:attrName>r</p:attrName>
                                        </p:attrNameLst>
                                      </p:cBhvr>
                                    </p:animRot>
                                  </p:childTnLst>
                                </p:cTn>
                              </p:par>
                              <p:par>
                                <p:cTn id="315" presetID="8" presetClass="emph" presetSubtype="0" fill="hold" grpId="5" nodeType="withEffect">
                                  <p:stCondLst>
                                    <p:cond delay="0"/>
                                  </p:stCondLst>
                                  <p:childTnLst>
                                    <p:animRot by="21600000">
                                      <p:cBhvr>
                                        <p:cTn id="316" dur="5000" fill="hold"/>
                                        <p:tgtEl>
                                          <p:spTgt spid="5"/>
                                        </p:tgtEl>
                                        <p:attrNameLst>
                                          <p:attrName>r</p:attrName>
                                        </p:attrNameLst>
                                      </p:cBhvr>
                                    </p:animRot>
                                  </p:childTnLst>
                                </p:cTn>
                              </p:par>
                              <p:par>
                                <p:cTn id="317" presetID="8" presetClass="emph" presetSubtype="0" fill="hold" grpId="5" nodeType="withEffect">
                                  <p:stCondLst>
                                    <p:cond delay="0"/>
                                  </p:stCondLst>
                                  <p:childTnLst>
                                    <p:animRot by="21600000">
                                      <p:cBhvr>
                                        <p:cTn id="318" dur="5000" fill="hold"/>
                                        <p:tgtEl>
                                          <p:spTgt spid="7"/>
                                        </p:tgtEl>
                                        <p:attrNameLst>
                                          <p:attrName>r</p:attrName>
                                        </p:attrNameLst>
                                      </p:cBhvr>
                                    </p:animRot>
                                  </p:childTnLst>
                                </p:cTn>
                              </p:par>
                              <p:par>
                                <p:cTn id="319" presetID="8" presetClass="emph" presetSubtype="0" fill="hold" grpId="5" nodeType="withEffect">
                                  <p:stCondLst>
                                    <p:cond delay="0"/>
                                  </p:stCondLst>
                                  <p:childTnLst>
                                    <p:animRot by="21600000">
                                      <p:cBhvr>
                                        <p:cTn id="320" dur="5000" fill="hold"/>
                                        <p:tgtEl>
                                          <p:spTgt spid="9"/>
                                        </p:tgtEl>
                                        <p:attrNameLst>
                                          <p:attrName>r</p:attrName>
                                        </p:attrNameLst>
                                      </p:cBhvr>
                                    </p:animRot>
                                  </p:childTnLst>
                                </p:cTn>
                              </p:par>
                              <p:par>
                                <p:cTn id="321" presetID="8" presetClass="emph" presetSubtype="0" fill="hold" grpId="5" nodeType="withEffect">
                                  <p:stCondLst>
                                    <p:cond delay="0"/>
                                  </p:stCondLst>
                                  <p:childTnLst>
                                    <p:animRot by="21600000">
                                      <p:cBhvr>
                                        <p:cTn id="322" dur="5000" fill="hold"/>
                                        <p:tgtEl>
                                          <p:spTgt spid="11"/>
                                        </p:tgtEl>
                                        <p:attrNameLst>
                                          <p:attrName>r</p:attrName>
                                        </p:attrNameLst>
                                      </p:cBhvr>
                                    </p:animRot>
                                  </p:childTnLst>
                                </p:cTn>
                              </p:par>
                              <p:par>
                                <p:cTn id="323" presetID="8" presetClass="emph" presetSubtype="0" fill="hold" grpId="5" nodeType="withEffect">
                                  <p:stCondLst>
                                    <p:cond delay="0"/>
                                  </p:stCondLst>
                                  <p:childTnLst>
                                    <p:animRot by="21600000">
                                      <p:cBhvr>
                                        <p:cTn id="324" dur="5000" fill="hold"/>
                                        <p:tgtEl>
                                          <p:spTgt spid="13"/>
                                        </p:tgtEl>
                                        <p:attrNameLst>
                                          <p:attrName>r</p:attrName>
                                        </p:attrNameLst>
                                      </p:cBhvr>
                                    </p:animRot>
                                  </p:childTnLst>
                                </p:cTn>
                              </p:par>
                              <p:par>
                                <p:cTn id="325" presetID="8" presetClass="emph" presetSubtype="0" fill="hold" grpId="5" nodeType="withEffect">
                                  <p:stCondLst>
                                    <p:cond delay="0"/>
                                  </p:stCondLst>
                                  <p:childTnLst>
                                    <p:animRot by="21600000">
                                      <p:cBhvr>
                                        <p:cTn id="326" dur="5000" fill="hold"/>
                                        <p:tgtEl>
                                          <p:spTgt spid="15"/>
                                        </p:tgtEl>
                                        <p:attrNameLst>
                                          <p:attrName>r</p:attrName>
                                        </p:attrNameLst>
                                      </p:cBhvr>
                                    </p:animRot>
                                  </p:childTnLst>
                                </p:cTn>
                              </p:par>
                              <p:par>
                                <p:cTn id="327" presetID="8" presetClass="emph" presetSubtype="0" fill="hold" grpId="5" nodeType="withEffect">
                                  <p:stCondLst>
                                    <p:cond delay="0"/>
                                  </p:stCondLst>
                                  <p:childTnLst>
                                    <p:animRot by="21600000">
                                      <p:cBhvr>
                                        <p:cTn id="328" dur="5000" fill="hold"/>
                                        <p:tgtEl>
                                          <p:spTgt spid="17"/>
                                        </p:tgtEl>
                                        <p:attrNameLst>
                                          <p:attrName>r</p:attrName>
                                        </p:attrNameLst>
                                      </p:cBhvr>
                                    </p:animRot>
                                  </p:childTnLst>
                                </p:cTn>
                              </p:par>
                              <p:par>
                                <p:cTn id="329" presetID="8" presetClass="emph" presetSubtype="0" fill="hold" grpId="5" nodeType="withEffect">
                                  <p:stCondLst>
                                    <p:cond delay="0"/>
                                  </p:stCondLst>
                                  <p:childTnLst>
                                    <p:animRot by="21600000">
                                      <p:cBhvr>
                                        <p:cTn id="330" dur="5000" fill="hold"/>
                                        <p:tgtEl>
                                          <p:spTgt spid="19"/>
                                        </p:tgtEl>
                                        <p:attrNameLst>
                                          <p:attrName>r</p:attrName>
                                        </p:attrNameLst>
                                      </p:cBhvr>
                                    </p:animRot>
                                  </p:childTnLst>
                                </p:cTn>
                              </p:par>
                              <p:par>
                                <p:cTn id="331" presetID="8" presetClass="emph" presetSubtype="0" fill="hold" grpId="5" nodeType="withEffect">
                                  <p:stCondLst>
                                    <p:cond delay="0"/>
                                  </p:stCondLst>
                                  <p:childTnLst>
                                    <p:animRot by="21600000">
                                      <p:cBhvr>
                                        <p:cTn id="332" dur="5000" fill="hold"/>
                                        <p:tgtEl>
                                          <p:spTgt spid="21"/>
                                        </p:tgtEl>
                                        <p:attrNameLst>
                                          <p:attrName>r</p:attrName>
                                        </p:attrNameLst>
                                      </p:cBhvr>
                                    </p:animRot>
                                  </p:childTnLst>
                                </p:cTn>
                              </p:par>
                              <p:par>
                                <p:cTn id="333" presetID="23" presetClass="entr" presetSubtype="288" fill="hold" nodeType="withEffect">
                                  <p:stCondLst>
                                    <p:cond delay="0"/>
                                  </p:stCondLst>
                                  <p:childTnLst>
                                    <p:set>
                                      <p:cBhvr>
                                        <p:cTn id="334" dur="1" fill="hold">
                                          <p:stCondLst>
                                            <p:cond delay="0"/>
                                          </p:stCondLst>
                                        </p:cTn>
                                        <p:tgtEl>
                                          <p:spTgt spid="3"/>
                                        </p:tgtEl>
                                        <p:attrNameLst>
                                          <p:attrName>style.visibility</p:attrName>
                                        </p:attrNameLst>
                                      </p:cBhvr>
                                      <p:to>
                                        <p:strVal val="visible"/>
                                      </p:to>
                                    </p:set>
                                    <p:anim calcmode="lin" valueType="num">
                                      <p:cBhvr>
                                        <p:cTn id="335" dur="5000" fill="hold"/>
                                        <p:tgtEl>
                                          <p:spTgt spid="3"/>
                                        </p:tgtEl>
                                        <p:attrNameLst>
                                          <p:attrName>ppt_w</p:attrName>
                                        </p:attrNameLst>
                                      </p:cBhvr>
                                      <p:tavLst>
                                        <p:tav tm="0">
                                          <p:val>
                                            <p:strVal val="4/3*#ppt_w"/>
                                          </p:val>
                                        </p:tav>
                                        <p:tav tm="100000">
                                          <p:val>
                                            <p:strVal val="#ppt_w"/>
                                          </p:val>
                                        </p:tav>
                                      </p:tavLst>
                                    </p:anim>
                                    <p:anim calcmode="lin" valueType="num">
                                      <p:cBhvr>
                                        <p:cTn id="336" dur="5000" fill="hold"/>
                                        <p:tgtEl>
                                          <p:spTgt spid="3"/>
                                        </p:tgtEl>
                                        <p:attrNameLst>
                                          <p:attrName>ppt_h</p:attrName>
                                        </p:attrNameLst>
                                      </p:cBhvr>
                                      <p:tavLst>
                                        <p:tav tm="0">
                                          <p:val>
                                            <p:strVal val="4/3*#ppt_h"/>
                                          </p:val>
                                        </p:tav>
                                        <p:tav tm="100000">
                                          <p:val>
                                            <p:strVal val="#ppt_h"/>
                                          </p:val>
                                        </p:tav>
                                      </p:tavLst>
                                    </p:anim>
                                  </p:childTnLst>
                                </p:cTn>
                              </p:par>
                              <p:par>
                                <p:cTn id="337" presetID="16" presetClass="entr" presetSubtype="37" fill="hold" nodeType="withEffect">
                                  <p:stCondLst>
                                    <p:cond delay="0"/>
                                  </p:stCondLst>
                                  <p:childTnLst>
                                    <p:set>
                                      <p:cBhvr>
                                        <p:cTn id="338" dur="1" fill="hold">
                                          <p:stCondLst>
                                            <p:cond delay="0"/>
                                          </p:stCondLst>
                                        </p:cTn>
                                        <p:tgtEl>
                                          <p:spTgt spid="3"/>
                                        </p:tgtEl>
                                        <p:attrNameLst>
                                          <p:attrName>style.visibility</p:attrName>
                                        </p:attrNameLst>
                                      </p:cBhvr>
                                      <p:to>
                                        <p:strVal val="visible"/>
                                      </p:to>
                                    </p:set>
                                    <p:animEffect transition="in" filter="barn(outVertical)">
                                      <p:cBhvr>
                                        <p:cTn id="339"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9B98E0"/>
              </a:gs>
              <a:gs pos="50000">
                <a:srgbClr val="573CC8">
                  <a:shade val="67500"/>
                  <a:satMod val="115000"/>
                </a:srgbClr>
              </a:gs>
              <a:gs pos="100000">
                <a:srgbClr val="573CC8">
                  <a:shade val="100000"/>
                  <a:satMod val="115000"/>
                </a:srgbClr>
              </a:gs>
            </a:gsLst>
            <a:lin ang="5400000" scaled="1"/>
            <a:tileRect/>
          </a:gradFill>
        </p:spPr>
        <p:txBody>
          <a:bodyPr/>
          <a:lstStyle/>
          <a:p>
            <a:endParaRPr lang="es-ES" dirty="0"/>
          </a:p>
        </p:txBody>
      </p:sp>
      <p:pic>
        <p:nvPicPr>
          <p:cNvPr id="4" name="3 Imagen" descr="Imagen72.jpg"/>
          <p:cNvPicPr>
            <a:picLocks noChangeAspect="1"/>
          </p:cNvPicPr>
          <p:nvPr/>
        </p:nvPicPr>
        <p:blipFill>
          <a:blip r:embed="rId2"/>
          <a:stretch>
            <a:fillRect/>
          </a:stretch>
        </p:blipFill>
        <p:spPr>
          <a:xfrm>
            <a:off x="0" y="0"/>
            <a:ext cx="9144000" cy="6858000"/>
          </a:xfrm>
          <a:prstGeom prst="rect">
            <a:avLst/>
          </a:prstGeom>
        </p:spPr>
      </p:pic>
      <p:sp>
        <p:nvSpPr>
          <p:cNvPr id="6" name="5 Rombo"/>
          <p:cNvSpPr/>
          <p:nvPr/>
        </p:nvSpPr>
        <p:spPr>
          <a:xfrm>
            <a:off x="928662" y="0"/>
            <a:ext cx="7286676" cy="6858000"/>
          </a:xfrm>
          <a:prstGeom prst="diamond">
            <a:avLst/>
          </a:prstGeom>
          <a:gradFill flip="none" rotWithShape="1">
            <a:gsLst>
              <a:gs pos="80000">
                <a:schemeClr val="bg2">
                  <a:lumMod val="60000"/>
                  <a:lumOff val="40000"/>
                </a:schemeClr>
              </a:gs>
              <a:gs pos="50000">
                <a:srgbClr val="573CC8">
                  <a:shade val="67500"/>
                  <a:satMod val="115000"/>
                </a:srgbClr>
              </a:gs>
              <a:gs pos="100000">
                <a:srgbClr val="573CC8">
                  <a:shade val="100000"/>
                  <a:satMod val="115000"/>
                </a:srgbClr>
              </a:gs>
            </a:gsLst>
            <a:path path="shape">
              <a:fillToRect l="50000" t="50000" r="50000" b="50000"/>
            </a:path>
            <a:tileRect/>
          </a:gradFill>
          <a:ln w="6350">
            <a:solidFill>
              <a:srgbClr val="1800A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1571604" y="0"/>
            <a:ext cx="6000792" cy="6858000"/>
          </a:xfrm>
          <a:prstGeom prst="diamond">
            <a:avLst/>
          </a:prstGeom>
          <a:gradFill flip="none" rotWithShape="1">
            <a:gsLst>
              <a:gs pos="80000">
                <a:schemeClr val="bg2">
                  <a:lumMod val="60000"/>
                  <a:lumOff val="40000"/>
                </a:schemeClr>
              </a:gs>
              <a:gs pos="50000">
                <a:srgbClr val="573CC8">
                  <a:shade val="67500"/>
                  <a:satMod val="115000"/>
                </a:srgbClr>
              </a:gs>
              <a:gs pos="100000">
                <a:srgbClr val="573CC8">
                  <a:shade val="100000"/>
                  <a:satMod val="115000"/>
                </a:srgbClr>
              </a:gs>
            </a:gsLst>
            <a:path path="shape">
              <a:fillToRect l="50000" t="50000" r="50000" b="50000"/>
            </a:path>
            <a:tileRect/>
          </a:gradFill>
          <a:ln w="6350">
            <a:solidFill>
              <a:srgbClr val="8975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285984" y="0"/>
            <a:ext cx="4572032" cy="6858000"/>
          </a:xfrm>
          <a:prstGeom prst="diamond">
            <a:avLst/>
          </a:prstGeom>
          <a:gradFill flip="none" rotWithShape="1">
            <a:gsLst>
              <a:gs pos="80000">
                <a:schemeClr val="bg2">
                  <a:lumMod val="60000"/>
                  <a:lumOff val="40000"/>
                </a:schemeClr>
              </a:gs>
              <a:gs pos="50000">
                <a:srgbClr val="573CC8">
                  <a:shade val="67500"/>
                  <a:satMod val="115000"/>
                </a:srgbClr>
              </a:gs>
              <a:gs pos="100000">
                <a:srgbClr val="573CC8">
                  <a:shade val="100000"/>
                  <a:satMod val="115000"/>
                </a:srgbClr>
              </a:gs>
            </a:gsLst>
            <a:path path="shape">
              <a:fillToRect l="50000" t="50000" r="50000" b="50000"/>
            </a:path>
            <a:tileRect/>
          </a:gradFill>
          <a:ln w="6350">
            <a:solidFill>
              <a:srgbClr val="1800A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3000364" y="0"/>
            <a:ext cx="3143272" cy="6858000"/>
          </a:xfrm>
          <a:prstGeom prst="diamond">
            <a:avLst/>
          </a:prstGeom>
          <a:gradFill flip="none" rotWithShape="1">
            <a:gsLst>
              <a:gs pos="80000">
                <a:schemeClr val="bg2">
                  <a:lumMod val="60000"/>
                  <a:lumOff val="40000"/>
                </a:schemeClr>
              </a:gs>
              <a:gs pos="50000">
                <a:srgbClr val="573CC8">
                  <a:shade val="67500"/>
                  <a:satMod val="115000"/>
                </a:srgbClr>
              </a:gs>
              <a:gs pos="100000">
                <a:srgbClr val="573CC8">
                  <a:shade val="100000"/>
                  <a:satMod val="115000"/>
                </a:srgbClr>
              </a:gs>
            </a:gsLst>
            <a:path path="shape">
              <a:fillToRect l="50000" t="50000" r="50000" b="50000"/>
            </a:path>
            <a:tileRect/>
          </a:gradFill>
          <a:ln w="6350">
            <a:solidFill>
              <a:srgbClr val="8975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3643306" y="0"/>
            <a:ext cx="1857388" cy="6858000"/>
          </a:xfrm>
          <a:prstGeom prst="diamond">
            <a:avLst/>
          </a:prstGeom>
          <a:gradFill flip="none" rotWithShape="1">
            <a:gsLst>
              <a:gs pos="80000">
                <a:schemeClr val="bg2">
                  <a:lumMod val="60000"/>
                  <a:lumOff val="40000"/>
                </a:schemeClr>
              </a:gs>
              <a:gs pos="50000">
                <a:srgbClr val="573CC8">
                  <a:shade val="67500"/>
                  <a:satMod val="115000"/>
                </a:srgbClr>
              </a:gs>
              <a:gs pos="100000">
                <a:srgbClr val="573CC8">
                  <a:shade val="100000"/>
                  <a:satMod val="115000"/>
                </a:srgbClr>
              </a:gs>
            </a:gsLst>
            <a:path path="shape">
              <a:fillToRect l="50000" t="50000" r="50000" b="50000"/>
            </a:path>
            <a:tileRect/>
          </a:gradFill>
          <a:ln w="6350">
            <a:solidFill>
              <a:srgbClr val="16009A"/>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4214810" y="0"/>
            <a:ext cx="714380" cy="6858000"/>
          </a:xfrm>
          <a:prstGeom prst="diamond">
            <a:avLst/>
          </a:prstGeom>
          <a:gradFill flip="none" rotWithShape="1">
            <a:gsLst>
              <a:gs pos="80000">
                <a:schemeClr val="bg2">
                  <a:lumMod val="60000"/>
                  <a:lumOff val="40000"/>
                </a:schemeClr>
              </a:gs>
              <a:gs pos="50000">
                <a:srgbClr val="573CC8">
                  <a:shade val="67500"/>
                  <a:satMod val="115000"/>
                </a:srgbClr>
              </a:gs>
              <a:gs pos="100000">
                <a:srgbClr val="573CC8">
                  <a:shade val="100000"/>
                  <a:satMod val="115000"/>
                </a:srgbClr>
              </a:gs>
            </a:gsLst>
            <a:path path="shape">
              <a:fillToRect l="50000" t="50000" r="50000" b="50000"/>
            </a:path>
            <a:tileRect/>
          </a:gradFill>
          <a:ln w="6350">
            <a:solidFill>
              <a:srgbClr val="8975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9" presetClass="exit" presetSubtype="10" fill="hold" grpId="0" nodeType="withEffect">
                                  <p:stCondLst>
                                    <p:cond delay="0"/>
                                  </p:stCondLst>
                                  <p:childTnLst>
                                    <p:anim calcmode="lin" valueType="num">
                                      <p:cBhvr>
                                        <p:cTn id="9" dur="3000"/>
                                        <p:tgtEl>
                                          <p:spTgt spid="6"/>
                                        </p:tgtEl>
                                        <p:attrNameLst>
                                          <p:attrName>ppt_h</p:attrName>
                                        </p:attrNameLst>
                                      </p:cBhvr>
                                      <p:tavLst>
                                        <p:tav tm="0">
                                          <p:val>
                                            <p:strVal val="ppt_h"/>
                                          </p:val>
                                        </p:tav>
                                        <p:tav tm="100000">
                                          <p:val>
                                            <p:strVal val="ppt_h"/>
                                          </p:val>
                                        </p:tav>
                                      </p:tavLst>
                                    </p:anim>
                                    <p:anim calcmode="lin" valueType="num">
                                      <p:cBhvr>
                                        <p:cTn id="10"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2999"/>
                                          </p:stCondLst>
                                        </p:cTn>
                                        <p:tgtEl>
                                          <p:spTgt spid="6"/>
                                        </p:tgtEl>
                                        <p:attrNameLst>
                                          <p:attrName>style.visibility</p:attrName>
                                        </p:attrNameLst>
                                      </p:cBhvr>
                                      <p:to>
                                        <p:strVal val="hidden"/>
                                      </p:to>
                                    </p:set>
                                  </p:childTnLst>
                                </p:cTn>
                              </p:par>
                              <p:par>
                                <p:cTn id="12" presetID="19" presetClass="exit" presetSubtype="10" fill="hold" grpId="0" nodeType="withEffect">
                                  <p:stCondLst>
                                    <p:cond delay="0"/>
                                  </p:stCondLst>
                                  <p:childTnLst>
                                    <p:anim calcmode="lin" valueType="num">
                                      <p:cBhvr>
                                        <p:cTn id="13" dur="4000"/>
                                        <p:tgtEl>
                                          <p:spTgt spid="7"/>
                                        </p:tgtEl>
                                        <p:attrNameLst>
                                          <p:attrName>ppt_h</p:attrName>
                                        </p:attrNameLst>
                                      </p:cBhvr>
                                      <p:tavLst>
                                        <p:tav tm="0">
                                          <p:val>
                                            <p:strVal val="ppt_h"/>
                                          </p:val>
                                        </p:tav>
                                        <p:tav tm="100000">
                                          <p:val>
                                            <p:strVal val="ppt_h"/>
                                          </p:val>
                                        </p:tav>
                                      </p:tavLst>
                                    </p:anim>
                                    <p:anim calcmode="lin" valueType="num">
                                      <p:cBhvr>
                                        <p:cTn id="14" dur="4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 dur="1" fill="hold">
                                          <p:stCondLst>
                                            <p:cond delay="3999"/>
                                          </p:stCondLst>
                                        </p:cTn>
                                        <p:tgtEl>
                                          <p:spTgt spid="7"/>
                                        </p:tgtEl>
                                        <p:attrNameLst>
                                          <p:attrName>style.visibility</p:attrName>
                                        </p:attrNameLst>
                                      </p:cBhvr>
                                      <p:to>
                                        <p:strVal val="hidden"/>
                                      </p:to>
                                    </p:set>
                                  </p:childTnLst>
                                </p:cTn>
                              </p:par>
                              <p:par>
                                <p:cTn id="16" presetID="19" presetClass="exit" presetSubtype="10" fill="hold" grpId="0" nodeType="withEffect">
                                  <p:stCondLst>
                                    <p:cond delay="0"/>
                                  </p:stCondLst>
                                  <p:childTnLst>
                                    <p:anim calcmode="lin" valueType="num">
                                      <p:cBhvr>
                                        <p:cTn id="17" dur="5000"/>
                                        <p:tgtEl>
                                          <p:spTgt spid="8"/>
                                        </p:tgtEl>
                                        <p:attrNameLst>
                                          <p:attrName>ppt_h</p:attrName>
                                        </p:attrNameLst>
                                      </p:cBhvr>
                                      <p:tavLst>
                                        <p:tav tm="0">
                                          <p:val>
                                            <p:strVal val="ppt_h"/>
                                          </p:val>
                                        </p:tav>
                                        <p:tav tm="100000">
                                          <p:val>
                                            <p:strVal val="ppt_h"/>
                                          </p:val>
                                        </p:tav>
                                      </p:tavLst>
                                    </p:anim>
                                    <p:anim calcmode="lin" valueType="num">
                                      <p:cBhvr>
                                        <p:cTn id="18"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 dur="1" fill="hold">
                                          <p:stCondLst>
                                            <p:cond delay="4999"/>
                                          </p:stCondLst>
                                        </p:cTn>
                                        <p:tgtEl>
                                          <p:spTgt spid="8"/>
                                        </p:tgtEl>
                                        <p:attrNameLst>
                                          <p:attrName>style.visibility</p:attrName>
                                        </p:attrNameLst>
                                      </p:cBhvr>
                                      <p:to>
                                        <p:strVal val="hidden"/>
                                      </p:to>
                                    </p:set>
                                  </p:childTnLst>
                                </p:cTn>
                              </p:par>
                              <p:par>
                                <p:cTn id="20" presetID="19" presetClass="exit" presetSubtype="10" fill="hold" grpId="0" nodeType="withEffect">
                                  <p:stCondLst>
                                    <p:cond delay="0"/>
                                  </p:stCondLst>
                                  <p:childTnLst>
                                    <p:anim calcmode="lin" valueType="num">
                                      <p:cBhvr>
                                        <p:cTn id="21" dur="6000"/>
                                        <p:tgtEl>
                                          <p:spTgt spid="9"/>
                                        </p:tgtEl>
                                        <p:attrNameLst>
                                          <p:attrName>ppt_h</p:attrName>
                                        </p:attrNameLst>
                                      </p:cBhvr>
                                      <p:tavLst>
                                        <p:tav tm="0">
                                          <p:val>
                                            <p:strVal val="ppt_h"/>
                                          </p:val>
                                        </p:tav>
                                        <p:tav tm="100000">
                                          <p:val>
                                            <p:strVal val="ppt_h"/>
                                          </p:val>
                                        </p:tav>
                                      </p:tavLst>
                                    </p:anim>
                                    <p:anim calcmode="lin" valueType="num">
                                      <p:cBhvr>
                                        <p:cTn id="22" dur="6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 dur="1" fill="hold">
                                          <p:stCondLst>
                                            <p:cond delay="5999"/>
                                          </p:stCondLst>
                                        </p:cTn>
                                        <p:tgtEl>
                                          <p:spTgt spid="9"/>
                                        </p:tgtEl>
                                        <p:attrNameLst>
                                          <p:attrName>style.visibility</p:attrName>
                                        </p:attrNameLst>
                                      </p:cBhvr>
                                      <p:to>
                                        <p:strVal val="hidden"/>
                                      </p:to>
                                    </p:set>
                                  </p:childTnLst>
                                </p:cTn>
                              </p:par>
                              <p:par>
                                <p:cTn id="24" presetID="19" presetClass="exit" presetSubtype="10" fill="hold" grpId="0" nodeType="withEffect">
                                  <p:stCondLst>
                                    <p:cond delay="0"/>
                                  </p:stCondLst>
                                  <p:childTnLst>
                                    <p:anim calcmode="lin" valueType="num">
                                      <p:cBhvr>
                                        <p:cTn id="25" dur="7000"/>
                                        <p:tgtEl>
                                          <p:spTgt spid="10"/>
                                        </p:tgtEl>
                                        <p:attrNameLst>
                                          <p:attrName>ppt_h</p:attrName>
                                        </p:attrNameLst>
                                      </p:cBhvr>
                                      <p:tavLst>
                                        <p:tav tm="0">
                                          <p:val>
                                            <p:strVal val="ppt_h"/>
                                          </p:val>
                                        </p:tav>
                                        <p:tav tm="100000">
                                          <p:val>
                                            <p:strVal val="ppt_h"/>
                                          </p:val>
                                        </p:tav>
                                      </p:tavLst>
                                    </p:anim>
                                    <p:anim calcmode="lin" valueType="num">
                                      <p:cBhvr>
                                        <p:cTn id="26" dur="7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 dur="1" fill="hold">
                                          <p:stCondLst>
                                            <p:cond delay="6999"/>
                                          </p:stCondLst>
                                        </p:cTn>
                                        <p:tgtEl>
                                          <p:spTgt spid="10"/>
                                        </p:tgtEl>
                                        <p:attrNameLst>
                                          <p:attrName>style.visibility</p:attrName>
                                        </p:attrNameLst>
                                      </p:cBhvr>
                                      <p:to>
                                        <p:strVal val="hidden"/>
                                      </p:to>
                                    </p:set>
                                  </p:childTnLst>
                                </p:cTn>
                              </p:par>
                              <p:par>
                                <p:cTn id="28" presetID="19" presetClass="exit" presetSubtype="10" fill="hold" grpId="0" nodeType="withEffect">
                                  <p:stCondLst>
                                    <p:cond delay="0"/>
                                  </p:stCondLst>
                                  <p:childTnLst>
                                    <p:anim calcmode="lin" valueType="num">
                                      <p:cBhvr>
                                        <p:cTn id="29" dur="8000"/>
                                        <p:tgtEl>
                                          <p:spTgt spid="11"/>
                                        </p:tgtEl>
                                        <p:attrNameLst>
                                          <p:attrName>ppt_h</p:attrName>
                                        </p:attrNameLst>
                                      </p:cBhvr>
                                      <p:tavLst>
                                        <p:tav tm="0">
                                          <p:val>
                                            <p:strVal val="ppt_h"/>
                                          </p:val>
                                        </p:tav>
                                        <p:tav tm="100000">
                                          <p:val>
                                            <p:strVal val="ppt_h"/>
                                          </p:val>
                                        </p:tav>
                                      </p:tavLst>
                                    </p:anim>
                                    <p:anim calcmode="lin" valueType="num">
                                      <p:cBhvr>
                                        <p:cTn id="30" dur="8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 dur="1" fill="hold">
                                          <p:stCondLst>
                                            <p:cond delay="7999"/>
                                          </p:stCondLst>
                                        </p:cTn>
                                        <p:tgtEl>
                                          <p:spTgt spid="11"/>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8000" fill="hold"/>
                                        <p:tgtEl>
                                          <p:spTgt spid="4"/>
                                        </p:tgtEl>
                                        <p:attrNameLst>
                                          <p:attrName>ppt_w</p:attrName>
                                        </p:attrNameLst>
                                      </p:cBhvr>
                                      <p:tavLst>
                                        <p:tav tm="0">
                                          <p:val>
                                            <p:strVal val="4/3*#ppt_w"/>
                                          </p:val>
                                        </p:tav>
                                        <p:tav tm="100000">
                                          <p:val>
                                            <p:strVal val="#ppt_w"/>
                                          </p:val>
                                        </p:tav>
                                      </p:tavLst>
                                    </p:anim>
                                    <p:anim calcmode="lin" valueType="num">
                                      <p:cBhvr>
                                        <p:cTn id="35" dur="8000" fill="hold"/>
                                        <p:tgtEl>
                                          <p:spTgt spid="4"/>
                                        </p:tgtEl>
                                        <p:attrNameLst>
                                          <p:attrName>ppt_h</p:attrName>
                                        </p:attrNameLst>
                                      </p:cBhvr>
                                      <p:tavLst>
                                        <p:tav tm="0">
                                          <p:val>
                                            <p:strVal val="4/3*#ppt_h"/>
                                          </p:val>
                                        </p:tav>
                                        <p:tav tm="100000">
                                          <p:val>
                                            <p:strVal val="#ppt_h"/>
                                          </p:val>
                                        </p:tav>
                                      </p:tavLst>
                                    </p:anim>
                                  </p:childTnLst>
                                </p:cTn>
                              </p:par>
                              <p:par>
                                <p:cTn id="36" presetID="8" presetClass="entr" presetSubtype="32"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diamond(out)">
                                      <p:cBhvr>
                                        <p:cTn id="38" dur="8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gradFill flip="none" rotWithShape="1">
            <a:gsLst>
              <a:gs pos="0">
                <a:srgbClr val="D1CFF1"/>
              </a:gs>
              <a:gs pos="50000">
                <a:srgbClr val="573CC8">
                  <a:shade val="67500"/>
                  <a:satMod val="115000"/>
                </a:srgbClr>
              </a:gs>
              <a:gs pos="100000">
                <a:srgbClr val="573CC8">
                  <a:shade val="100000"/>
                  <a:satMod val="115000"/>
                </a:srgbClr>
              </a:gs>
            </a:gsLst>
            <a:path path="circle">
              <a:fillToRect l="50000" t="50000" r="50000" b="50000"/>
            </a:path>
            <a:tileRect/>
          </a:gradFill>
        </p:spPr>
        <p:txBody>
          <a:bodyPr/>
          <a:lstStyle/>
          <a:p>
            <a:endParaRPr lang="es-ES" dirty="0"/>
          </a:p>
        </p:txBody>
      </p:sp>
      <p:pic>
        <p:nvPicPr>
          <p:cNvPr id="3" name="2 Imagen" descr="016b263a52a6f280aabe2cddd52e429d.jpg"/>
          <p:cNvPicPr>
            <a:picLocks noChangeAspect="1"/>
          </p:cNvPicPr>
          <p:nvPr/>
        </p:nvPicPr>
        <p:blipFill>
          <a:blip r:embed="rId2">
            <a:lum contrast="10000"/>
          </a:blip>
          <a:stretch>
            <a:fillRect/>
          </a:stretch>
        </p:blipFill>
        <p:spPr>
          <a:xfrm>
            <a:off x="-17859" y="0"/>
            <a:ext cx="9161859" cy="6858000"/>
          </a:xfrm>
          <a:prstGeom prst="rect">
            <a:avLst/>
          </a:prstGeom>
        </p:spPr>
      </p:pic>
      <p:pic>
        <p:nvPicPr>
          <p:cNvPr id="4" name="3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a:off x="3643306" y="0"/>
            <a:ext cx="1928826" cy="1753478"/>
          </a:xfrm>
          <a:prstGeom prst="rect">
            <a:avLst/>
          </a:prstGeom>
        </p:spPr>
      </p:pic>
      <p:pic>
        <p:nvPicPr>
          <p:cNvPr id="5" name="4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a:off x="4643438" y="285728"/>
            <a:ext cx="1928826" cy="1753478"/>
          </a:xfrm>
          <a:prstGeom prst="rect">
            <a:avLst/>
          </a:prstGeom>
        </p:spPr>
      </p:pic>
      <p:pic>
        <p:nvPicPr>
          <p:cNvPr id="6" name="5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a:off x="5429256" y="785794"/>
            <a:ext cx="1928826" cy="1753478"/>
          </a:xfrm>
          <a:prstGeom prst="rect">
            <a:avLst/>
          </a:prstGeom>
        </p:spPr>
      </p:pic>
      <p:pic>
        <p:nvPicPr>
          <p:cNvPr id="7" name="6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570624">
            <a:off x="5918051" y="1504594"/>
            <a:ext cx="1928826" cy="1753478"/>
          </a:xfrm>
          <a:prstGeom prst="rect">
            <a:avLst/>
          </a:prstGeom>
        </p:spPr>
      </p:pic>
      <p:pic>
        <p:nvPicPr>
          <p:cNvPr id="8" name="7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212439">
            <a:off x="6072198" y="2357430"/>
            <a:ext cx="1928826" cy="1753478"/>
          </a:xfrm>
          <a:prstGeom prst="rect">
            <a:avLst/>
          </a:prstGeom>
        </p:spPr>
      </p:pic>
      <p:pic>
        <p:nvPicPr>
          <p:cNvPr id="9" name="8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2635651">
            <a:off x="5981981" y="3281259"/>
            <a:ext cx="1928826" cy="1753478"/>
          </a:xfrm>
          <a:prstGeom prst="rect">
            <a:avLst/>
          </a:prstGeom>
        </p:spPr>
      </p:pic>
      <p:pic>
        <p:nvPicPr>
          <p:cNvPr id="10" name="9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3421425">
            <a:off x="5582382" y="4124257"/>
            <a:ext cx="1928826" cy="1753478"/>
          </a:xfrm>
          <a:prstGeom prst="rect">
            <a:avLst/>
          </a:prstGeom>
        </p:spPr>
      </p:pic>
      <p:pic>
        <p:nvPicPr>
          <p:cNvPr id="11" name="10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4389977">
            <a:off x="4939440" y="4695017"/>
            <a:ext cx="1928826" cy="1753478"/>
          </a:xfrm>
          <a:prstGeom prst="rect">
            <a:avLst/>
          </a:prstGeom>
        </p:spPr>
      </p:pic>
      <p:pic>
        <p:nvPicPr>
          <p:cNvPr id="12" name="11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5599814">
            <a:off x="4083104" y="5086570"/>
            <a:ext cx="1928826" cy="1753478"/>
          </a:xfrm>
          <a:prstGeom prst="rect">
            <a:avLst/>
          </a:prstGeom>
        </p:spPr>
      </p:pic>
      <p:pic>
        <p:nvPicPr>
          <p:cNvPr id="13" name="12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6476885">
            <a:off x="3238651" y="5168675"/>
            <a:ext cx="1928826" cy="1753478"/>
          </a:xfrm>
          <a:prstGeom prst="rect">
            <a:avLst/>
          </a:prstGeom>
        </p:spPr>
      </p:pic>
      <p:pic>
        <p:nvPicPr>
          <p:cNvPr id="14" name="13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7034079">
            <a:off x="2328151" y="4722536"/>
            <a:ext cx="1928826" cy="1753478"/>
          </a:xfrm>
          <a:prstGeom prst="rect">
            <a:avLst/>
          </a:prstGeom>
        </p:spPr>
      </p:pic>
      <p:pic>
        <p:nvPicPr>
          <p:cNvPr id="15" name="14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8703716">
            <a:off x="1542699" y="4180487"/>
            <a:ext cx="1928826" cy="1753478"/>
          </a:xfrm>
          <a:prstGeom prst="rect">
            <a:avLst/>
          </a:prstGeom>
        </p:spPr>
      </p:pic>
      <p:pic>
        <p:nvPicPr>
          <p:cNvPr id="16" name="15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0047613">
            <a:off x="1167450" y="3403163"/>
            <a:ext cx="1928826" cy="1753478"/>
          </a:xfrm>
          <a:prstGeom prst="rect">
            <a:avLst/>
          </a:prstGeom>
        </p:spPr>
      </p:pic>
      <p:pic>
        <p:nvPicPr>
          <p:cNvPr id="17" name="16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1565314">
            <a:off x="1026997" y="2477285"/>
            <a:ext cx="1928826" cy="1753478"/>
          </a:xfrm>
          <a:prstGeom prst="rect">
            <a:avLst/>
          </a:prstGeom>
        </p:spPr>
      </p:pic>
      <p:pic>
        <p:nvPicPr>
          <p:cNvPr id="18" name="17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2723384">
            <a:off x="1169872" y="1548592"/>
            <a:ext cx="1928826" cy="1753478"/>
          </a:xfrm>
          <a:prstGeom prst="rect">
            <a:avLst/>
          </a:prstGeom>
        </p:spPr>
      </p:pic>
      <p:pic>
        <p:nvPicPr>
          <p:cNvPr id="19" name="18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3810251">
            <a:off x="1675574" y="806790"/>
            <a:ext cx="1928826" cy="1753478"/>
          </a:xfrm>
          <a:prstGeom prst="rect">
            <a:avLst/>
          </a:prstGeom>
        </p:spPr>
      </p:pic>
      <p:pic>
        <p:nvPicPr>
          <p:cNvPr id="20" name="19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7658232">
            <a:off x="2231786" y="363048"/>
            <a:ext cx="1928826" cy="1753478"/>
          </a:xfrm>
          <a:prstGeom prst="rect">
            <a:avLst/>
          </a:prstGeom>
        </p:spPr>
      </p:pic>
      <p:pic>
        <p:nvPicPr>
          <p:cNvPr id="21" name="20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9608488">
            <a:off x="2971373" y="8962"/>
            <a:ext cx="1860363" cy="1753478"/>
          </a:xfrm>
          <a:prstGeom prst="rect">
            <a:avLst/>
          </a:prstGeom>
        </p:spPr>
      </p:pic>
      <p:sp>
        <p:nvSpPr>
          <p:cNvPr id="22" name="21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3" presetClass="entr" presetSubtype="52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anim calcmode="lin" valueType="num">
                                      <p:cBhvr>
                                        <p:cTn id="12" dur="3000" fill="hold"/>
                                        <p:tgtEl>
                                          <p:spTgt spid="4"/>
                                        </p:tgtEl>
                                        <p:attrNameLst>
                                          <p:attrName>ppt_x</p:attrName>
                                        </p:attrNameLst>
                                      </p:cBhvr>
                                      <p:tavLst>
                                        <p:tav tm="0">
                                          <p:val>
                                            <p:fltVal val="0.5"/>
                                          </p:val>
                                        </p:tav>
                                        <p:tav tm="100000">
                                          <p:val>
                                            <p:strVal val="#ppt_x"/>
                                          </p:val>
                                        </p:tav>
                                      </p:tavLst>
                                    </p:anim>
                                    <p:anim calcmode="lin" valueType="num">
                                      <p:cBhvr>
                                        <p:cTn id="13" dur="3000" fill="hold"/>
                                        <p:tgtEl>
                                          <p:spTgt spid="4"/>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ppt_w</p:attrName>
                                        </p:attrNameLst>
                                      </p:cBhvr>
                                      <p:tavLst>
                                        <p:tav tm="0">
                                          <p:val>
                                            <p:fltVal val="0"/>
                                          </p:val>
                                        </p:tav>
                                        <p:tav tm="100000">
                                          <p:val>
                                            <p:strVal val="#ppt_w"/>
                                          </p:val>
                                        </p:tav>
                                      </p:tavLst>
                                    </p:anim>
                                    <p:anim calcmode="lin" valueType="num">
                                      <p:cBhvr>
                                        <p:cTn id="17" dur="3000" fill="hold"/>
                                        <p:tgtEl>
                                          <p:spTgt spid="5"/>
                                        </p:tgtEl>
                                        <p:attrNameLst>
                                          <p:attrName>ppt_h</p:attrName>
                                        </p:attrNameLst>
                                      </p:cBhvr>
                                      <p:tavLst>
                                        <p:tav tm="0">
                                          <p:val>
                                            <p:fltVal val="0"/>
                                          </p:val>
                                        </p:tav>
                                        <p:tav tm="100000">
                                          <p:val>
                                            <p:strVal val="#ppt_h"/>
                                          </p:val>
                                        </p:tav>
                                      </p:tavLst>
                                    </p:anim>
                                    <p:anim calcmode="lin" valueType="num">
                                      <p:cBhvr>
                                        <p:cTn id="18" dur="3000" fill="hold"/>
                                        <p:tgtEl>
                                          <p:spTgt spid="5"/>
                                        </p:tgtEl>
                                        <p:attrNameLst>
                                          <p:attrName>ppt_x</p:attrName>
                                        </p:attrNameLst>
                                      </p:cBhvr>
                                      <p:tavLst>
                                        <p:tav tm="0">
                                          <p:val>
                                            <p:fltVal val="0.5"/>
                                          </p:val>
                                        </p:tav>
                                        <p:tav tm="100000">
                                          <p:val>
                                            <p:strVal val="#ppt_x"/>
                                          </p:val>
                                        </p:tav>
                                      </p:tavLst>
                                    </p:anim>
                                    <p:anim calcmode="lin" valueType="num">
                                      <p:cBhvr>
                                        <p:cTn id="19" dur="3000" fill="hold"/>
                                        <p:tgtEl>
                                          <p:spTgt spid="5"/>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p:val>
                                            <p:fltVal val="0"/>
                                          </p:val>
                                        </p:tav>
                                        <p:tav tm="100000">
                                          <p:val>
                                            <p:strVal val="#ppt_w"/>
                                          </p:val>
                                        </p:tav>
                                      </p:tavLst>
                                    </p:anim>
                                    <p:anim calcmode="lin" valueType="num">
                                      <p:cBhvr>
                                        <p:cTn id="23" dur="3000" fill="hold"/>
                                        <p:tgtEl>
                                          <p:spTgt spid="6"/>
                                        </p:tgtEl>
                                        <p:attrNameLst>
                                          <p:attrName>ppt_h</p:attrName>
                                        </p:attrNameLst>
                                      </p:cBhvr>
                                      <p:tavLst>
                                        <p:tav tm="0">
                                          <p:val>
                                            <p:fltVal val="0"/>
                                          </p:val>
                                        </p:tav>
                                        <p:tav tm="100000">
                                          <p:val>
                                            <p:strVal val="#ppt_h"/>
                                          </p:val>
                                        </p:tav>
                                      </p:tavLst>
                                    </p:anim>
                                    <p:anim calcmode="lin" valueType="num">
                                      <p:cBhvr>
                                        <p:cTn id="24" dur="3000" fill="hold"/>
                                        <p:tgtEl>
                                          <p:spTgt spid="6"/>
                                        </p:tgtEl>
                                        <p:attrNameLst>
                                          <p:attrName>ppt_x</p:attrName>
                                        </p:attrNameLst>
                                      </p:cBhvr>
                                      <p:tavLst>
                                        <p:tav tm="0">
                                          <p:val>
                                            <p:fltVal val="0.5"/>
                                          </p:val>
                                        </p:tav>
                                        <p:tav tm="100000">
                                          <p:val>
                                            <p:strVal val="#ppt_x"/>
                                          </p:val>
                                        </p:tav>
                                      </p:tavLst>
                                    </p:anim>
                                    <p:anim calcmode="lin" valueType="num">
                                      <p:cBhvr>
                                        <p:cTn id="25" dur="3000" fill="hold"/>
                                        <p:tgtEl>
                                          <p:spTgt spid="6"/>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3000" fill="hold"/>
                                        <p:tgtEl>
                                          <p:spTgt spid="7"/>
                                        </p:tgtEl>
                                        <p:attrNameLst>
                                          <p:attrName>ppt_w</p:attrName>
                                        </p:attrNameLst>
                                      </p:cBhvr>
                                      <p:tavLst>
                                        <p:tav tm="0">
                                          <p:val>
                                            <p:fltVal val="0"/>
                                          </p:val>
                                        </p:tav>
                                        <p:tav tm="100000">
                                          <p:val>
                                            <p:strVal val="#ppt_w"/>
                                          </p:val>
                                        </p:tav>
                                      </p:tavLst>
                                    </p:anim>
                                    <p:anim calcmode="lin" valueType="num">
                                      <p:cBhvr>
                                        <p:cTn id="29" dur="3000" fill="hold"/>
                                        <p:tgtEl>
                                          <p:spTgt spid="7"/>
                                        </p:tgtEl>
                                        <p:attrNameLst>
                                          <p:attrName>ppt_h</p:attrName>
                                        </p:attrNameLst>
                                      </p:cBhvr>
                                      <p:tavLst>
                                        <p:tav tm="0">
                                          <p:val>
                                            <p:fltVal val="0"/>
                                          </p:val>
                                        </p:tav>
                                        <p:tav tm="100000">
                                          <p:val>
                                            <p:strVal val="#ppt_h"/>
                                          </p:val>
                                        </p:tav>
                                      </p:tavLst>
                                    </p:anim>
                                    <p:anim calcmode="lin" valueType="num">
                                      <p:cBhvr>
                                        <p:cTn id="30" dur="3000" fill="hold"/>
                                        <p:tgtEl>
                                          <p:spTgt spid="7"/>
                                        </p:tgtEl>
                                        <p:attrNameLst>
                                          <p:attrName>ppt_x</p:attrName>
                                        </p:attrNameLst>
                                      </p:cBhvr>
                                      <p:tavLst>
                                        <p:tav tm="0">
                                          <p:val>
                                            <p:fltVal val="0.5"/>
                                          </p:val>
                                        </p:tav>
                                        <p:tav tm="100000">
                                          <p:val>
                                            <p:strVal val="#ppt_x"/>
                                          </p:val>
                                        </p:tav>
                                      </p:tavLst>
                                    </p:anim>
                                    <p:anim calcmode="lin" valueType="num">
                                      <p:cBhvr>
                                        <p:cTn id="31" dur="3000" fill="hold"/>
                                        <p:tgtEl>
                                          <p:spTgt spid="7"/>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3000" fill="hold"/>
                                        <p:tgtEl>
                                          <p:spTgt spid="8"/>
                                        </p:tgtEl>
                                        <p:attrNameLst>
                                          <p:attrName>ppt_w</p:attrName>
                                        </p:attrNameLst>
                                      </p:cBhvr>
                                      <p:tavLst>
                                        <p:tav tm="0">
                                          <p:val>
                                            <p:fltVal val="0"/>
                                          </p:val>
                                        </p:tav>
                                        <p:tav tm="100000">
                                          <p:val>
                                            <p:strVal val="#ppt_w"/>
                                          </p:val>
                                        </p:tav>
                                      </p:tavLst>
                                    </p:anim>
                                    <p:anim calcmode="lin" valueType="num">
                                      <p:cBhvr>
                                        <p:cTn id="35" dur="3000" fill="hold"/>
                                        <p:tgtEl>
                                          <p:spTgt spid="8"/>
                                        </p:tgtEl>
                                        <p:attrNameLst>
                                          <p:attrName>ppt_h</p:attrName>
                                        </p:attrNameLst>
                                      </p:cBhvr>
                                      <p:tavLst>
                                        <p:tav tm="0">
                                          <p:val>
                                            <p:fltVal val="0"/>
                                          </p:val>
                                        </p:tav>
                                        <p:tav tm="100000">
                                          <p:val>
                                            <p:strVal val="#ppt_h"/>
                                          </p:val>
                                        </p:tav>
                                      </p:tavLst>
                                    </p:anim>
                                    <p:anim calcmode="lin" valueType="num">
                                      <p:cBhvr>
                                        <p:cTn id="36" dur="3000" fill="hold"/>
                                        <p:tgtEl>
                                          <p:spTgt spid="8"/>
                                        </p:tgtEl>
                                        <p:attrNameLst>
                                          <p:attrName>ppt_x</p:attrName>
                                        </p:attrNameLst>
                                      </p:cBhvr>
                                      <p:tavLst>
                                        <p:tav tm="0">
                                          <p:val>
                                            <p:fltVal val="0.5"/>
                                          </p:val>
                                        </p:tav>
                                        <p:tav tm="100000">
                                          <p:val>
                                            <p:strVal val="#ppt_x"/>
                                          </p:val>
                                        </p:tav>
                                      </p:tavLst>
                                    </p:anim>
                                    <p:anim calcmode="lin" valueType="num">
                                      <p:cBhvr>
                                        <p:cTn id="37" dur="3000" fill="hold"/>
                                        <p:tgtEl>
                                          <p:spTgt spid="8"/>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3000" fill="hold"/>
                                        <p:tgtEl>
                                          <p:spTgt spid="9"/>
                                        </p:tgtEl>
                                        <p:attrNameLst>
                                          <p:attrName>ppt_w</p:attrName>
                                        </p:attrNameLst>
                                      </p:cBhvr>
                                      <p:tavLst>
                                        <p:tav tm="0">
                                          <p:val>
                                            <p:fltVal val="0"/>
                                          </p:val>
                                        </p:tav>
                                        <p:tav tm="100000">
                                          <p:val>
                                            <p:strVal val="#ppt_w"/>
                                          </p:val>
                                        </p:tav>
                                      </p:tavLst>
                                    </p:anim>
                                    <p:anim calcmode="lin" valueType="num">
                                      <p:cBhvr>
                                        <p:cTn id="41" dur="3000" fill="hold"/>
                                        <p:tgtEl>
                                          <p:spTgt spid="9"/>
                                        </p:tgtEl>
                                        <p:attrNameLst>
                                          <p:attrName>ppt_h</p:attrName>
                                        </p:attrNameLst>
                                      </p:cBhvr>
                                      <p:tavLst>
                                        <p:tav tm="0">
                                          <p:val>
                                            <p:fltVal val="0"/>
                                          </p:val>
                                        </p:tav>
                                        <p:tav tm="100000">
                                          <p:val>
                                            <p:strVal val="#ppt_h"/>
                                          </p:val>
                                        </p:tav>
                                      </p:tavLst>
                                    </p:anim>
                                    <p:anim calcmode="lin" valueType="num">
                                      <p:cBhvr>
                                        <p:cTn id="42" dur="3000" fill="hold"/>
                                        <p:tgtEl>
                                          <p:spTgt spid="9"/>
                                        </p:tgtEl>
                                        <p:attrNameLst>
                                          <p:attrName>ppt_x</p:attrName>
                                        </p:attrNameLst>
                                      </p:cBhvr>
                                      <p:tavLst>
                                        <p:tav tm="0">
                                          <p:val>
                                            <p:fltVal val="0.5"/>
                                          </p:val>
                                        </p:tav>
                                        <p:tav tm="100000">
                                          <p:val>
                                            <p:strVal val="#ppt_x"/>
                                          </p:val>
                                        </p:tav>
                                      </p:tavLst>
                                    </p:anim>
                                    <p:anim calcmode="lin" valueType="num">
                                      <p:cBhvr>
                                        <p:cTn id="43" dur="3000" fill="hold"/>
                                        <p:tgtEl>
                                          <p:spTgt spid="9"/>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3000" fill="hold"/>
                                        <p:tgtEl>
                                          <p:spTgt spid="10"/>
                                        </p:tgtEl>
                                        <p:attrNameLst>
                                          <p:attrName>ppt_w</p:attrName>
                                        </p:attrNameLst>
                                      </p:cBhvr>
                                      <p:tavLst>
                                        <p:tav tm="0">
                                          <p:val>
                                            <p:fltVal val="0"/>
                                          </p:val>
                                        </p:tav>
                                        <p:tav tm="100000">
                                          <p:val>
                                            <p:strVal val="#ppt_w"/>
                                          </p:val>
                                        </p:tav>
                                      </p:tavLst>
                                    </p:anim>
                                    <p:anim calcmode="lin" valueType="num">
                                      <p:cBhvr>
                                        <p:cTn id="47" dur="3000" fill="hold"/>
                                        <p:tgtEl>
                                          <p:spTgt spid="10"/>
                                        </p:tgtEl>
                                        <p:attrNameLst>
                                          <p:attrName>ppt_h</p:attrName>
                                        </p:attrNameLst>
                                      </p:cBhvr>
                                      <p:tavLst>
                                        <p:tav tm="0">
                                          <p:val>
                                            <p:fltVal val="0"/>
                                          </p:val>
                                        </p:tav>
                                        <p:tav tm="100000">
                                          <p:val>
                                            <p:strVal val="#ppt_h"/>
                                          </p:val>
                                        </p:tav>
                                      </p:tavLst>
                                    </p:anim>
                                    <p:anim calcmode="lin" valueType="num">
                                      <p:cBhvr>
                                        <p:cTn id="48" dur="3000" fill="hold"/>
                                        <p:tgtEl>
                                          <p:spTgt spid="10"/>
                                        </p:tgtEl>
                                        <p:attrNameLst>
                                          <p:attrName>ppt_x</p:attrName>
                                        </p:attrNameLst>
                                      </p:cBhvr>
                                      <p:tavLst>
                                        <p:tav tm="0">
                                          <p:val>
                                            <p:fltVal val="0.5"/>
                                          </p:val>
                                        </p:tav>
                                        <p:tav tm="100000">
                                          <p:val>
                                            <p:strVal val="#ppt_x"/>
                                          </p:val>
                                        </p:tav>
                                      </p:tavLst>
                                    </p:anim>
                                    <p:anim calcmode="lin" valueType="num">
                                      <p:cBhvr>
                                        <p:cTn id="49" dur="3000" fill="hold"/>
                                        <p:tgtEl>
                                          <p:spTgt spid="10"/>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p:cTn id="52" dur="3000" fill="hold"/>
                                        <p:tgtEl>
                                          <p:spTgt spid="11"/>
                                        </p:tgtEl>
                                        <p:attrNameLst>
                                          <p:attrName>ppt_w</p:attrName>
                                        </p:attrNameLst>
                                      </p:cBhvr>
                                      <p:tavLst>
                                        <p:tav tm="0">
                                          <p:val>
                                            <p:fltVal val="0"/>
                                          </p:val>
                                        </p:tav>
                                        <p:tav tm="100000">
                                          <p:val>
                                            <p:strVal val="#ppt_w"/>
                                          </p:val>
                                        </p:tav>
                                      </p:tavLst>
                                    </p:anim>
                                    <p:anim calcmode="lin" valueType="num">
                                      <p:cBhvr>
                                        <p:cTn id="53" dur="3000" fill="hold"/>
                                        <p:tgtEl>
                                          <p:spTgt spid="11"/>
                                        </p:tgtEl>
                                        <p:attrNameLst>
                                          <p:attrName>ppt_h</p:attrName>
                                        </p:attrNameLst>
                                      </p:cBhvr>
                                      <p:tavLst>
                                        <p:tav tm="0">
                                          <p:val>
                                            <p:fltVal val="0"/>
                                          </p:val>
                                        </p:tav>
                                        <p:tav tm="100000">
                                          <p:val>
                                            <p:strVal val="#ppt_h"/>
                                          </p:val>
                                        </p:tav>
                                      </p:tavLst>
                                    </p:anim>
                                    <p:anim calcmode="lin" valueType="num">
                                      <p:cBhvr>
                                        <p:cTn id="54" dur="3000" fill="hold"/>
                                        <p:tgtEl>
                                          <p:spTgt spid="11"/>
                                        </p:tgtEl>
                                        <p:attrNameLst>
                                          <p:attrName>ppt_x</p:attrName>
                                        </p:attrNameLst>
                                      </p:cBhvr>
                                      <p:tavLst>
                                        <p:tav tm="0">
                                          <p:val>
                                            <p:fltVal val="0.5"/>
                                          </p:val>
                                        </p:tav>
                                        <p:tav tm="100000">
                                          <p:val>
                                            <p:strVal val="#ppt_x"/>
                                          </p:val>
                                        </p:tav>
                                      </p:tavLst>
                                    </p:anim>
                                    <p:anim calcmode="lin" valueType="num">
                                      <p:cBhvr>
                                        <p:cTn id="55" dur="3000" fill="hold"/>
                                        <p:tgtEl>
                                          <p:spTgt spid="11"/>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p:cTn id="58" dur="3000" fill="hold"/>
                                        <p:tgtEl>
                                          <p:spTgt spid="12"/>
                                        </p:tgtEl>
                                        <p:attrNameLst>
                                          <p:attrName>ppt_w</p:attrName>
                                        </p:attrNameLst>
                                      </p:cBhvr>
                                      <p:tavLst>
                                        <p:tav tm="0">
                                          <p:val>
                                            <p:fltVal val="0"/>
                                          </p:val>
                                        </p:tav>
                                        <p:tav tm="100000">
                                          <p:val>
                                            <p:strVal val="#ppt_w"/>
                                          </p:val>
                                        </p:tav>
                                      </p:tavLst>
                                    </p:anim>
                                    <p:anim calcmode="lin" valueType="num">
                                      <p:cBhvr>
                                        <p:cTn id="59" dur="3000" fill="hold"/>
                                        <p:tgtEl>
                                          <p:spTgt spid="12"/>
                                        </p:tgtEl>
                                        <p:attrNameLst>
                                          <p:attrName>ppt_h</p:attrName>
                                        </p:attrNameLst>
                                      </p:cBhvr>
                                      <p:tavLst>
                                        <p:tav tm="0">
                                          <p:val>
                                            <p:fltVal val="0"/>
                                          </p:val>
                                        </p:tav>
                                        <p:tav tm="100000">
                                          <p:val>
                                            <p:strVal val="#ppt_h"/>
                                          </p:val>
                                        </p:tav>
                                      </p:tavLst>
                                    </p:anim>
                                    <p:anim calcmode="lin" valueType="num">
                                      <p:cBhvr>
                                        <p:cTn id="60" dur="3000" fill="hold"/>
                                        <p:tgtEl>
                                          <p:spTgt spid="12"/>
                                        </p:tgtEl>
                                        <p:attrNameLst>
                                          <p:attrName>ppt_x</p:attrName>
                                        </p:attrNameLst>
                                      </p:cBhvr>
                                      <p:tavLst>
                                        <p:tav tm="0">
                                          <p:val>
                                            <p:fltVal val="0.5"/>
                                          </p:val>
                                        </p:tav>
                                        <p:tav tm="100000">
                                          <p:val>
                                            <p:strVal val="#ppt_x"/>
                                          </p:val>
                                        </p:tav>
                                      </p:tavLst>
                                    </p:anim>
                                    <p:anim calcmode="lin" valueType="num">
                                      <p:cBhvr>
                                        <p:cTn id="61" dur="3000" fill="hold"/>
                                        <p:tgtEl>
                                          <p:spTgt spid="12"/>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3"/>
                                        </p:tgtEl>
                                        <p:attrNameLst>
                                          <p:attrName>style.visibility</p:attrName>
                                        </p:attrNameLst>
                                      </p:cBhvr>
                                      <p:to>
                                        <p:strVal val="visible"/>
                                      </p:to>
                                    </p:set>
                                    <p:anim calcmode="lin" valueType="num">
                                      <p:cBhvr>
                                        <p:cTn id="64" dur="3000" fill="hold"/>
                                        <p:tgtEl>
                                          <p:spTgt spid="13"/>
                                        </p:tgtEl>
                                        <p:attrNameLst>
                                          <p:attrName>ppt_w</p:attrName>
                                        </p:attrNameLst>
                                      </p:cBhvr>
                                      <p:tavLst>
                                        <p:tav tm="0">
                                          <p:val>
                                            <p:fltVal val="0"/>
                                          </p:val>
                                        </p:tav>
                                        <p:tav tm="100000">
                                          <p:val>
                                            <p:strVal val="#ppt_w"/>
                                          </p:val>
                                        </p:tav>
                                      </p:tavLst>
                                    </p:anim>
                                    <p:anim calcmode="lin" valueType="num">
                                      <p:cBhvr>
                                        <p:cTn id="65" dur="3000" fill="hold"/>
                                        <p:tgtEl>
                                          <p:spTgt spid="13"/>
                                        </p:tgtEl>
                                        <p:attrNameLst>
                                          <p:attrName>ppt_h</p:attrName>
                                        </p:attrNameLst>
                                      </p:cBhvr>
                                      <p:tavLst>
                                        <p:tav tm="0">
                                          <p:val>
                                            <p:fltVal val="0"/>
                                          </p:val>
                                        </p:tav>
                                        <p:tav tm="100000">
                                          <p:val>
                                            <p:strVal val="#ppt_h"/>
                                          </p:val>
                                        </p:tav>
                                      </p:tavLst>
                                    </p:anim>
                                    <p:anim calcmode="lin" valueType="num">
                                      <p:cBhvr>
                                        <p:cTn id="66" dur="3000" fill="hold"/>
                                        <p:tgtEl>
                                          <p:spTgt spid="13"/>
                                        </p:tgtEl>
                                        <p:attrNameLst>
                                          <p:attrName>ppt_x</p:attrName>
                                        </p:attrNameLst>
                                      </p:cBhvr>
                                      <p:tavLst>
                                        <p:tav tm="0">
                                          <p:val>
                                            <p:fltVal val="0.5"/>
                                          </p:val>
                                        </p:tav>
                                        <p:tav tm="100000">
                                          <p:val>
                                            <p:strVal val="#ppt_x"/>
                                          </p:val>
                                        </p:tav>
                                      </p:tavLst>
                                    </p:anim>
                                    <p:anim calcmode="lin" valueType="num">
                                      <p:cBhvr>
                                        <p:cTn id="67" dur="3000" fill="hold"/>
                                        <p:tgtEl>
                                          <p:spTgt spid="13"/>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p:cTn id="70" dur="3000" fill="hold"/>
                                        <p:tgtEl>
                                          <p:spTgt spid="14"/>
                                        </p:tgtEl>
                                        <p:attrNameLst>
                                          <p:attrName>ppt_w</p:attrName>
                                        </p:attrNameLst>
                                      </p:cBhvr>
                                      <p:tavLst>
                                        <p:tav tm="0">
                                          <p:val>
                                            <p:fltVal val="0"/>
                                          </p:val>
                                        </p:tav>
                                        <p:tav tm="100000">
                                          <p:val>
                                            <p:strVal val="#ppt_w"/>
                                          </p:val>
                                        </p:tav>
                                      </p:tavLst>
                                    </p:anim>
                                    <p:anim calcmode="lin" valueType="num">
                                      <p:cBhvr>
                                        <p:cTn id="71" dur="3000" fill="hold"/>
                                        <p:tgtEl>
                                          <p:spTgt spid="14"/>
                                        </p:tgtEl>
                                        <p:attrNameLst>
                                          <p:attrName>ppt_h</p:attrName>
                                        </p:attrNameLst>
                                      </p:cBhvr>
                                      <p:tavLst>
                                        <p:tav tm="0">
                                          <p:val>
                                            <p:fltVal val="0"/>
                                          </p:val>
                                        </p:tav>
                                        <p:tav tm="100000">
                                          <p:val>
                                            <p:strVal val="#ppt_h"/>
                                          </p:val>
                                        </p:tav>
                                      </p:tavLst>
                                    </p:anim>
                                    <p:anim calcmode="lin" valueType="num">
                                      <p:cBhvr>
                                        <p:cTn id="72" dur="3000" fill="hold"/>
                                        <p:tgtEl>
                                          <p:spTgt spid="14"/>
                                        </p:tgtEl>
                                        <p:attrNameLst>
                                          <p:attrName>ppt_x</p:attrName>
                                        </p:attrNameLst>
                                      </p:cBhvr>
                                      <p:tavLst>
                                        <p:tav tm="0">
                                          <p:val>
                                            <p:fltVal val="0.5"/>
                                          </p:val>
                                        </p:tav>
                                        <p:tav tm="100000">
                                          <p:val>
                                            <p:strVal val="#ppt_x"/>
                                          </p:val>
                                        </p:tav>
                                      </p:tavLst>
                                    </p:anim>
                                    <p:anim calcmode="lin" valueType="num">
                                      <p:cBhvr>
                                        <p:cTn id="73" dur="3000" fill="hold"/>
                                        <p:tgtEl>
                                          <p:spTgt spid="14"/>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5"/>
                                        </p:tgtEl>
                                        <p:attrNameLst>
                                          <p:attrName>style.visibility</p:attrName>
                                        </p:attrNameLst>
                                      </p:cBhvr>
                                      <p:to>
                                        <p:strVal val="visible"/>
                                      </p:to>
                                    </p:set>
                                    <p:anim calcmode="lin" valueType="num">
                                      <p:cBhvr>
                                        <p:cTn id="76" dur="3000" fill="hold"/>
                                        <p:tgtEl>
                                          <p:spTgt spid="15"/>
                                        </p:tgtEl>
                                        <p:attrNameLst>
                                          <p:attrName>ppt_w</p:attrName>
                                        </p:attrNameLst>
                                      </p:cBhvr>
                                      <p:tavLst>
                                        <p:tav tm="0">
                                          <p:val>
                                            <p:fltVal val="0"/>
                                          </p:val>
                                        </p:tav>
                                        <p:tav tm="100000">
                                          <p:val>
                                            <p:strVal val="#ppt_w"/>
                                          </p:val>
                                        </p:tav>
                                      </p:tavLst>
                                    </p:anim>
                                    <p:anim calcmode="lin" valueType="num">
                                      <p:cBhvr>
                                        <p:cTn id="77" dur="3000" fill="hold"/>
                                        <p:tgtEl>
                                          <p:spTgt spid="15"/>
                                        </p:tgtEl>
                                        <p:attrNameLst>
                                          <p:attrName>ppt_h</p:attrName>
                                        </p:attrNameLst>
                                      </p:cBhvr>
                                      <p:tavLst>
                                        <p:tav tm="0">
                                          <p:val>
                                            <p:fltVal val="0"/>
                                          </p:val>
                                        </p:tav>
                                        <p:tav tm="100000">
                                          <p:val>
                                            <p:strVal val="#ppt_h"/>
                                          </p:val>
                                        </p:tav>
                                      </p:tavLst>
                                    </p:anim>
                                    <p:anim calcmode="lin" valueType="num">
                                      <p:cBhvr>
                                        <p:cTn id="78" dur="3000" fill="hold"/>
                                        <p:tgtEl>
                                          <p:spTgt spid="15"/>
                                        </p:tgtEl>
                                        <p:attrNameLst>
                                          <p:attrName>ppt_x</p:attrName>
                                        </p:attrNameLst>
                                      </p:cBhvr>
                                      <p:tavLst>
                                        <p:tav tm="0">
                                          <p:val>
                                            <p:fltVal val="0.5"/>
                                          </p:val>
                                        </p:tav>
                                        <p:tav tm="100000">
                                          <p:val>
                                            <p:strVal val="#ppt_x"/>
                                          </p:val>
                                        </p:tav>
                                      </p:tavLst>
                                    </p:anim>
                                    <p:anim calcmode="lin" valueType="num">
                                      <p:cBhvr>
                                        <p:cTn id="79" dur="3000" fill="hold"/>
                                        <p:tgtEl>
                                          <p:spTgt spid="15"/>
                                        </p:tgtEl>
                                        <p:attrNameLst>
                                          <p:attrName>ppt_y</p:attrName>
                                        </p:attrNameLst>
                                      </p:cBhvr>
                                      <p:tavLst>
                                        <p:tav tm="0">
                                          <p:val>
                                            <p:fltVal val="0.5"/>
                                          </p:val>
                                        </p:tav>
                                        <p:tav tm="100000">
                                          <p:val>
                                            <p:strVal val="#ppt_y"/>
                                          </p:val>
                                        </p:tav>
                                      </p:tavLst>
                                    </p:anim>
                                  </p:childTnLst>
                                </p:cTn>
                              </p:par>
                              <p:par>
                                <p:cTn id="80" presetID="23" presetClass="entr" presetSubtype="528" fill="hold" nodeType="withEffect">
                                  <p:stCondLst>
                                    <p:cond delay="0"/>
                                  </p:stCondLst>
                                  <p:childTnLst>
                                    <p:set>
                                      <p:cBhvr>
                                        <p:cTn id="81" dur="1" fill="hold">
                                          <p:stCondLst>
                                            <p:cond delay="0"/>
                                          </p:stCondLst>
                                        </p:cTn>
                                        <p:tgtEl>
                                          <p:spTgt spid="16"/>
                                        </p:tgtEl>
                                        <p:attrNameLst>
                                          <p:attrName>style.visibility</p:attrName>
                                        </p:attrNameLst>
                                      </p:cBhvr>
                                      <p:to>
                                        <p:strVal val="visible"/>
                                      </p:to>
                                    </p:set>
                                    <p:anim calcmode="lin" valueType="num">
                                      <p:cBhvr>
                                        <p:cTn id="82" dur="3000" fill="hold"/>
                                        <p:tgtEl>
                                          <p:spTgt spid="16"/>
                                        </p:tgtEl>
                                        <p:attrNameLst>
                                          <p:attrName>ppt_w</p:attrName>
                                        </p:attrNameLst>
                                      </p:cBhvr>
                                      <p:tavLst>
                                        <p:tav tm="0">
                                          <p:val>
                                            <p:fltVal val="0"/>
                                          </p:val>
                                        </p:tav>
                                        <p:tav tm="100000">
                                          <p:val>
                                            <p:strVal val="#ppt_w"/>
                                          </p:val>
                                        </p:tav>
                                      </p:tavLst>
                                    </p:anim>
                                    <p:anim calcmode="lin" valueType="num">
                                      <p:cBhvr>
                                        <p:cTn id="83" dur="3000" fill="hold"/>
                                        <p:tgtEl>
                                          <p:spTgt spid="16"/>
                                        </p:tgtEl>
                                        <p:attrNameLst>
                                          <p:attrName>ppt_h</p:attrName>
                                        </p:attrNameLst>
                                      </p:cBhvr>
                                      <p:tavLst>
                                        <p:tav tm="0">
                                          <p:val>
                                            <p:fltVal val="0"/>
                                          </p:val>
                                        </p:tav>
                                        <p:tav tm="100000">
                                          <p:val>
                                            <p:strVal val="#ppt_h"/>
                                          </p:val>
                                        </p:tav>
                                      </p:tavLst>
                                    </p:anim>
                                    <p:anim calcmode="lin" valueType="num">
                                      <p:cBhvr>
                                        <p:cTn id="84" dur="3000" fill="hold"/>
                                        <p:tgtEl>
                                          <p:spTgt spid="16"/>
                                        </p:tgtEl>
                                        <p:attrNameLst>
                                          <p:attrName>ppt_x</p:attrName>
                                        </p:attrNameLst>
                                      </p:cBhvr>
                                      <p:tavLst>
                                        <p:tav tm="0">
                                          <p:val>
                                            <p:fltVal val="0.5"/>
                                          </p:val>
                                        </p:tav>
                                        <p:tav tm="100000">
                                          <p:val>
                                            <p:strVal val="#ppt_x"/>
                                          </p:val>
                                        </p:tav>
                                      </p:tavLst>
                                    </p:anim>
                                    <p:anim calcmode="lin" valueType="num">
                                      <p:cBhvr>
                                        <p:cTn id="85" dur="3000" fill="hold"/>
                                        <p:tgtEl>
                                          <p:spTgt spid="16"/>
                                        </p:tgtEl>
                                        <p:attrNameLst>
                                          <p:attrName>ppt_y</p:attrName>
                                        </p:attrNameLst>
                                      </p:cBhvr>
                                      <p:tavLst>
                                        <p:tav tm="0">
                                          <p:val>
                                            <p:fltVal val="0.5"/>
                                          </p:val>
                                        </p:tav>
                                        <p:tav tm="100000">
                                          <p:val>
                                            <p:strVal val="#ppt_y"/>
                                          </p:val>
                                        </p:tav>
                                      </p:tavLst>
                                    </p:anim>
                                  </p:childTnLst>
                                </p:cTn>
                              </p:par>
                              <p:par>
                                <p:cTn id="86" presetID="23" presetClass="entr" presetSubtype="528" fill="hold" nodeType="withEffect">
                                  <p:stCondLst>
                                    <p:cond delay="0"/>
                                  </p:stCondLst>
                                  <p:childTnLst>
                                    <p:set>
                                      <p:cBhvr>
                                        <p:cTn id="87" dur="1" fill="hold">
                                          <p:stCondLst>
                                            <p:cond delay="0"/>
                                          </p:stCondLst>
                                        </p:cTn>
                                        <p:tgtEl>
                                          <p:spTgt spid="17"/>
                                        </p:tgtEl>
                                        <p:attrNameLst>
                                          <p:attrName>style.visibility</p:attrName>
                                        </p:attrNameLst>
                                      </p:cBhvr>
                                      <p:to>
                                        <p:strVal val="visible"/>
                                      </p:to>
                                    </p:set>
                                    <p:anim calcmode="lin" valueType="num">
                                      <p:cBhvr>
                                        <p:cTn id="88" dur="3000" fill="hold"/>
                                        <p:tgtEl>
                                          <p:spTgt spid="17"/>
                                        </p:tgtEl>
                                        <p:attrNameLst>
                                          <p:attrName>ppt_w</p:attrName>
                                        </p:attrNameLst>
                                      </p:cBhvr>
                                      <p:tavLst>
                                        <p:tav tm="0">
                                          <p:val>
                                            <p:fltVal val="0"/>
                                          </p:val>
                                        </p:tav>
                                        <p:tav tm="100000">
                                          <p:val>
                                            <p:strVal val="#ppt_w"/>
                                          </p:val>
                                        </p:tav>
                                      </p:tavLst>
                                    </p:anim>
                                    <p:anim calcmode="lin" valueType="num">
                                      <p:cBhvr>
                                        <p:cTn id="89" dur="3000" fill="hold"/>
                                        <p:tgtEl>
                                          <p:spTgt spid="17"/>
                                        </p:tgtEl>
                                        <p:attrNameLst>
                                          <p:attrName>ppt_h</p:attrName>
                                        </p:attrNameLst>
                                      </p:cBhvr>
                                      <p:tavLst>
                                        <p:tav tm="0">
                                          <p:val>
                                            <p:fltVal val="0"/>
                                          </p:val>
                                        </p:tav>
                                        <p:tav tm="100000">
                                          <p:val>
                                            <p:strVal val="#ppt_h"/>
                                          </p:val>
                                        </p:tav>
                                      </p:tavLst>
                                    </p:anim>
                                    <p:anim calcmode="lin" valueType="num">
                                      <p:cBhvr>
                                        <p:cTn id="90" dur="3000" fill="hold"/>
                                        <p:tgtEl>
                                          <p:spTgt spid="17"/>
                                        </p:tgtEl>
                                        <p:attrNameLst>
                                          <p:attrName>ppt_x</p:attrName>
                                        </p:attrNameLst>
                                      </p:cBhvr>
                                      <p:tavLst>
                                        <p:tav tm="0">
                                          <p:val>
                                            <p:fltVal val="0.5"/>
                                          </p:val>
                                        </p:tav>
                                        <p:tav tm="100000">
                                          <p:val>
                                            <p:strVal val="#ppt_x"/>
                                          </p:val>
                                        </p:tav>
                                      </p:tavLst>
                                    </p:anim>
                                    <p:anim calcmode="lin" valueType="num">
                                      <p:cBhvr>
                                        <p:cTn id="91" dur="3000" fill="hold"/>
                                        <p:tgtEl>
                                          <p:spTgt spid="17"/>
                                        </p:tgtEl>
                                        <p:attrNameLst>
                                          <p:attrName>ppt_y</p:attrName>
                                        </p:attrNameLst>
                                      </p:cBhvr>
                                      <p:tavLst>
                                        <p:tav tm="0">
                                          <p:val>
                                            <p:fltVal val="0.5"/>
                                          </p:val>
                                        </p:tav>
                                        <p:tav tm="100000">
                                          <p:val>
                                            <p:strVal val="#ppt_y"/>
                                          </p:val>
                                        </p:tav>
                                      </p:tavLst>
                                    </p:anim>
                                  </p:childTnLst>
                                </p:cTn>
                              </p:par>
                              <p:par>
                                <p:cTn id="92" presetID="23" presetClass="entr" presetSubtype="528" fill="hold" nodeType="withEffect">
                                  <p:stCondLst>
                                    <p:cond delay="0"/>
                                  </p:stCondLst>
                                  <p:childTnLst>
                                    <p:set>
                                      <p:cBhvr>
                                        <p:cTn id="93" dur="1" fill="hold">
                                          <p:stCondLst>
                                            <p:cond delay="0"/>
                                          </p:stCondLst>
                                        </p:cTn>
                                        <p:tgtEl>
                                          <p:spTgt spid="18"/>
                                        </p:tgtEl>
                                        <p:attrNameLst>
                                          <p:attrName>style.visibility</p:attrName>
                                        </p:attrNameLst>
                                      </p:cBhvr>
                                      <p:to>
                                        <p:strVal val="visible"/>
                                      </p:to>
                                    </p:set>
                                    <p:anim calcmode="lin" valueType="num">
                                      <p:cBhvr>
                                        <p:cTn id="94" dur="3000" fill="hold"/>
                                        <p:tgtEl>
                                          <p:spTgt spid="18"/>
                                        </p:tgtEl>
                                        <p:attrNameLst>
                                          <p:attrName>ppt_w</p:attrName>
                                        </p:attrNameLst>
                                      </p:cBhvr>
                                      <p:tavLst>
                                        <p:tav tm="0">
                                          <p:val>
                                            <p:fltVal val="0"/>
                                          </p:val>
                                        </p:tav>
                                        <p:tav tm="100000">
                                          <p:val>
                                            <p:strVal val="#ppt_w"/>
                                          </p:val>
                                        </p:tav>
                                      </p:tavLst>
                                    </p:anim>
                                    <p:anim calcmode="lin" valueType="num">
                                      <p:cBhvr>
                                        <p:cTn id="95" dur="3000" fill="hold"/>
                                        <p:tgtEl>
                                          <p:spTgt spid="18"/>
                                        </p:tgtEl>
                                        <p:attrNameLst>
                                          <p:attrName>ppt_h</p:attrName>
                                        </p:attrNameLst>
                                      </p:cBhvr>
                                      <p:tavLst>
                                        <p:tav tm="0">
                                          <p:val>
                                            <p:fltVal val="0"/>
                                          </p:val>
                                        </p:tav>
                                        <p:tav tm="100000">
                                          <p:val>
                                            <p:strVal val="#ppt_h"/>
                                          </p:val>
                                        </p:tav>
                                      </p:tavLst>
                                    </p:anim>
                                    <p:anim calcmode="lin" valueType="num">
                                      <p:cBhvr>
                                        <p:cTn id="96" dur="3000" fill="hold"/>
                                        <p:tgtEl>
                                          <p:spTgt spid="18"/>
                                        </p:tgtEl>
                                        <p:attrNameLst>
                                          <p:attrName>ppt_x</p:attrName>
                                        </p:attrNameLst>
                                      </p:cBhvr>
                                      <p:tavLst>
                                        <p:tav tm="0">
                                          <p:val>
                                            <p:fltVal val="0.5"/>
                                          </p:val>
                                        </p:tav>
                                        <p:tav tm="100000">
                                          <p:val>
                                            <p:strVal val="#ppt_x"/>
                                          </p:val>
                                        </p:tav>
                                      </p:tavLst>
                                    </p:anim>
                                    <p:anim calcmode="lin" valueType="num">
                                      <p:cBhvr>
                                        <p:cTn id="97" dur="3000" fill="hold"/>
                                        <p:tgtEl>
                                          <p:spTgt spid="18"/>
                                        </p:tgtEl>
                                        <p:attrNameLst>
                                          <p:attrName>ppt_y</p:attrName>
                                        </p:attrNameLst>
                                      </p:cBhvr>
                                      <p:tavLst>
                                        <p:tav tm="0">
                                          <p:val>
                                            <p:fltVal val="0.5"/>
                                          </p:val>
                                        </p:tav>
                                        <p:tav tm="100000">
                                          <p:val>
                                            <p:strVal val="#ppt_y"/>
                                          </p:val>
                                        </p:tav>
                                      </p:tavLst>
                                    </p:anim>
                                  </p:childTnLst>
                                </p:cTn>
                              </p:par>
                              <p:par>
                                <p:cTn id="98" presetID="23" presetClass="entr" presetSubtype="528" fill="hold" nodeType="withEffect">
                                  <p:stCondLst>
                                    <p:cond delay="0"/>
                                  </p:stCondLst>
                                  <p:childTnLst>
                                    <p:set>
                                      <p:cBhvr>
                                        <p:cTn id="99" dur="1" fill="hold">
                                          <p:stCondLst>
                                            <p:cond delay="0"/>
                                          </p:stCondLst>
                                        </p:cTn>
                                        <p:tgtEl>
                                          <p:spTgt spid="19"/>
                                        </p:tgtEl>
                                        <p:attrNameLst>
                                          <p:attrName>style.visibility</p:attrName>
                                        </p:attrNameLst>
                                      </p:cBhvr>
                                      <p:to>
                                        <p:strVal val="visible"/>
                                      </p:to>
                                    </p:set>
                                    <p:anim calcmode="lin" valueType="num">
                                      <p:cBhvr>
                                        <p:cTn id="100" dur="3000" fill="hold"/>
                                        <p:tgtEl>
                                          <p:spTgt spid="19"/>
                                        </p:tgtEl>
                                        <p:attrNameLst>
                                          <p:attrName>ppt_w</p:attrName>
                                        </p:attrNameLst>
                                      </p:cBhvr>
                                      <p:tavLst>
                                        <p:tav tm="0">
                                          <p:val>
                                            <p:fltVal val="0"/>
                                          </p:val>
                                        </p:tav>
                                        <p:tav tm="100000">
                                          <p:val>
                                            <p:strVal val="#ppt_w"/>
                                          </p:val>
                                        </p:tav>
                                      </p:tavLst>
                                    </p:anim>
                                    <p:anim calcmode="lin" valueType="num">
                                      <p:cBhvr>
                                        <p:cTn id="101" dur="3000" fill="hold"/>
                                        <p:tgtEl>
                                          <p:spTgt spid="19"/>
                                        </p:tgtEl>
                                        <p:attrNameLst>
                                          <p:attrName>ppt_h</p:attrName>
                                        </p:attrNameLst>
                                      </p:cBhvr>
                                      <p:tavLst>
                                        <p:tav tm="0">
                                          <p:val>
                                            <p:fltVal val="0"/>
                                          </p:val>
                                        </p:tav>
                                        <p:tav tm="100000">
                                          <p:val>
                                            <p:strVal val="#ppt_h"/>
                                          </p:val>
                                        </p:tav>
                                      </p:tavLst>
                                    </p:anim>
                                    <p:anim calcmode="lin" valueType="num">
                                      <p:cBhvr>
                                        <p:cTn id="102" dur="3000" fill="hold"/>
                                        <p:tgtEl>
                                          <p:spTgt spid="19"/>
                                        </p:tgtEl>
                                        <p:attrNameLst>
                                          <p:attrName>ppt_x</p:attrName>
                                        </p:attrNameLst>
                                      </p:cBhvr>
                                      <p:tavLst>
                                        <p:tav tm="0">
                                          <p:val>
                                            <p:fltVal val="0.5"/>
                                          </p:val>
                                        </p:tav>
                                        <p:tav tm="100000">
                                          <p:val>
                                            <p:strVal val="#ppt_x"/>
                                          </p:val>
                                        </p:tav>
                                      </p:tavLst>
                                    </p:anim>
                                    <p:anim calcmode="lin" valueType="num">
                                      <p:cBhvr>
                                        <p:cTn id="103" dur="3000" fill="hold"/>
                                        <p:tgtEl>
                                          <p:spTgt spid="19"/>
                                        </p:tgtEl>
                                        <p:attrNameLst>
                                          <p:attrName>ppt_y</p:attrName>
                                        </p:attrNameLst>
                                      </p:cBhvr>
                                      <p:tavLst>
                                        <p:tav tm="0">
                                          <p:val>
                                            <p:fltVal val="0.5"/>
                                          </p:val>
                                        </p:tav>
                                        <p:tav tm="100000">
                                          <p:val>
                                            <p:strVal val="#ppt_y"/>
                                          </p:val>
                                        </p:tav>
                                      </p:tavLst>
                                    </p:anim>
                                  </p:childTnLst>
                                </p:cTn>
                              </p:par>
                              <p:par>
                                <p:cTn id="104" presetID="23" presetClass="entr" presetSubtype="528" fill="hold" nodeType="withEffect">
                                  <p:stCondLst>
                                    <p:cond delay="0"/>
                                  </p:stCondLst>
                                  <p:childTnLst>
                                    <p:set>
                                      <p:cBhvr>
                                        <p:cTn id="105" dur="1" fill="hold">
                                          <p:stCondLst>
                                            <p:cond delay="0"/>
                                          </p:stCondLst>
                                        </p:cTn>
                                        <p:tgtEl>
                                          <p:spTgt spid="20"/>
                                        </p:tgtEl>
                                        <p:attrNameLst>
                                          <p:attrName>style.visibility</p:attrName>
                                        </p:attrNameLst>
                                      </p:cBhvr>
                                      <p:to>
                                        <p:strVal val="visible"/>
                                      </p:to>
                                    </p:set>
                                    <p:anim calcmode="lin" valueType="num">
                                      <p:cBhvr>
                                        <p:cTn id="106" dur="3000" fill="hold"/>
                                        <p:tgtEl>
                                          <p:spTgt spid="20"/>
                                        </p:tgtEl>
                                        <p:attrNameLst>
                                          <p:attrName>ppt_w</p:attrName>
                                        </p:attrNameLst>
                                      </p:cBhvr>
                                      <p:tavLst>
                                        <p:tav tm="0">
                                          <p:val>
                                            <p:fltVal val="0"/>
                                          </p:val>
                                        </p:tav>
                                        <p:tav tm="100000">
                                          <p:val>
                                            <p:strVal val="#ppt_w"/>
                                          </p:val>
                                        </p:tav>
                                      </p:tavLst>
                                    </p:anim>
                                    <p:anim calcmode="lin" valueType="num">
                                      <p:cBhvr>
                                        <p:cTn id="107" dur="3000" fill="hold"/>
                                        <p:tgtEl>
                                          <p:spTgt spid="20"/>
                                        </p:tgtEl>
                                        <p:attrNameLst>
                                          <p:attrName>ppt_h</p:attrName>
                                        </p:attrNameLst>
                                      </p:cBhvr>
                                      <p:tavLst>
                                        <p:tav tm="0">
                                          <p:val>
                                            <p:fltVal val="0"/>
                                          </p:val>
                                        </p:tav>
                                        <p:tav tm="100000">
                                          <p:val>
                                            <p:strVal val="#ppt_h"/>
                                          </p:val>
                                        </p:tav>
                                      </p:tavLst>
                                    </p:anim>
                                    <p:anim calcmode="lin" valueType="num">
                                      <p:cBhvr>
                                        <p:cTn id="108" dur="3000" fill="hold"/>
                                        <p:tgtEl>
                                          <p:spTgt spid="20"/>
                                        </p:tgtEl>
                                        <p:attrNameLst>
                                          <p:attrName>ppt_x</p:attrName>
                                        </p:attrNameLst>
                                      </p:cBhvr>
                                      <p:tavLst>
                                        <p:tav tm="0">
                                          <p:val>
                                            <p:fltVal val="0.5"/>
                                          </p:val>
                                        </p:tav>
                                        <p:tav tm="100000">
                                          <p:val>
                                            <p:strVal val="#ppt_x"/>
                                          </p:val>
                                        </p:tav>
                                      </p:tavLst>
                                    </p:anim>
                                    <p:anim calcmode="lin" valueType="num">
                                      <p:cBhvr>
                                        <p:cTn id="109" dur="3000" fill="hold"/>
                                        <p:tgtEl>
                                          <p:spTgt spid="20"/>
                                        </p:tgtEl>
                                        <p:attrNameLst>
                                          <p:attrName>ppt_y</p:attrName>
                                        </p:attrNameLst>
                                      </p:cBhvr>
                                      <p:tavLst>
                                        <p:tav tm="0">
                                          <p:val>
                                            <p:fltVal val="0.5"/>
                                          </p:val>
                                        </p:tav>
                                        <p:tav tm="100000">
                                          <p:val>
                                            <p:strVal val="#ppt_y"/>
                                          </p:val>
                                        </p:tav>
                                      </p:tavLst>
                                    </p:anim>
                                  </p:childTnLst>
                                </p:cTn>
                              </p:par>
                              <p:par>
                                <p:cTn id="110" presetID="23" presetClass="entr" presetSubtype="528" fill="hold" nodeType="withEffect">
                                  <p:stCondLst>
                                    <p:cond delay="0"/>
                                  </p:stCondLst>
                                  <p:childTnLst>
                                    <p:set>
                                      <p:cBhvr>
                                        <p:cTn id="111" dur="1" fill="hold">
                                          <p:stCondLst>
                                            <p:cond delay="0"/>
                                          </p:stCondLst>
                                        </p:cTn>
                                        <p:tgtEl>
                                          <p:spTgt spid="21"/>
                                        </p:tgtEl>
                                        <p:attrNameLst>
                                          <p:attrName>style.visibility</p:attrName>
                                        </p:attrNameLst>
                                      </p:cBhvr>
                                      <p:to>
                                        <p:strVal val="visible"/>
                                      </p:to>
                                    </p:set>
                                    <p:anim calcmode="lin" valueType="num">
                                      <p:cBhvr>
                                        <p:cTn id="112" dur="3000" fill="hold"/>
                                        <p:tgtEl>
                                          <p:spTgt spid="21"/>
                                        </p:tgtEl>
                                        <p:attrNameLst>
                                          <p:attrName>ppt_w</p:attrName>
                                        </p:attrNameLst>
                                      </p:cBhvr>
                                      <p:tavLst>
                                        <p:tav tm="0">
                                          <p:val>
                                            <p:fltVal val="0"/>
                                          </p:val>
                                        </p:tav>
                                        <p:tav tm="100000">
                                          <p:val>
                                            <p:strVal val="#ppt_w"/>
                                          </p:val>
                                        </p:tav>
                                      </p:tavLst>
                                    </p:anim>
                                    <p:anim calcmode="lin" valueType="num">
                                      <p:cBhvr>
                                        <p:cTn id="113" dur="3000" fill="hold"/>
                                        <p:tgtEl>
                                          <p:spTgt spid="21"/>
                                        </p:tgtEl>
                                        <p:attrNameLst>
                                          <p:attrName>ppt_h</p:attrName>
                                        </p:attrNameLst>
                                      </p:cBhvr>
                                      <p:tavLst>
                                        <p:tav tm="0">
                                          <p:val>
                                            <p:fltVal val="0"/>
                                          </p:val>
                                        </p:tav>
                                        <p:tav tm="100000">
                                          <p:val>
                                            <p:strVal val="#ppt_h"/>
                                          </p:val>
                                        </p:tav>
                                      </p:tavLst>
                                    </p:anim>
                                    <p:anim calcmode="lin" valueType="num">
                                      <p:cBhvr>
                                        <p:cTn id="114" dur="3000" fill="hold"/>
                                        <p:tgtEl>
                                          <p:spTgt spid="21"/>
                                        </p:tgtEl>
                                        <p:attrNameLst>
                                          <p:attrName>ppt_x</p:attrName>
                                        </p:attrNameLst>
                                      </p:cBhvr>
                                      <p:tavLst>
                                        <p:tav tm="0">
                                          <p:val>
                                            <p:fltVal val="0.5"/>
                                          </p:val>
                                        </p:tav>
                                        <p:tav tm="100000">
                                          <p:val>
                                            <p:strVal val="#ppt_x"/>
                                          </p:val>
                                        </p:tav>
                                      </p:tavLst>
                                    </p:anim>
                                    <p:anim calcmode="lin" valueType="num">
                                      <p:cBhvr>
                                        <p:cTn id="115" dur="3000" fill="hold"/>
                                        <p:tgtEl>
                                          <p:spTgt spid="21"/>
                                        </p:tgtEl>
                                        <p:attrNameLst>
                                          <p:attrName>ppt_y</p:attrName>
                                        </p:attrNameLst>
                                      </p:cBhvr>
                                      <p:tavLst>
                                        <p:tav tm="0">
                                          <p:val>
                                            <p:fltVal val="0.5"/>
                                          </p:val>
                                        </p:tav>
                                        <p:tav tm="100000">
                                          <p:val>
                                            <p:strVal val="#ppt_y"/>
                                          </p:val>
                                        </p:tav>
                                      </p:tavLst>
                                    </p:anim>
                                  </p:childTnLst>
                                </p:cTn>
                              </p:par>
                              <p:par>
                                <p:cTn id="116" presetID="8" presetClass="emph" presetSubtype="0" fill="hold" nodeType="withEffect">
                                  <p:stCondLst>
                                    <p:cond delay="0"/>
                                  </p:stCondLst>
                                  <p:childTnLst>
                                    <p:animRot by="21600000">
                                      <p:cBhvr>
                                        <p:cTn id="117" dur="3000" fill="hold"/>
                                        <p:tgtEl>
                                          <p:spTgt spid="4"/>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5"/>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6"/>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7"/>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8"/>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9"/>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10"/>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11"/>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2"/>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13"/>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14"/>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15"/>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16"/>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7"/>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8"/>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19"/>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20"/>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21"/>
                                        </p:tgtEl>
                                        <p:attrNameLst>
                                          <p:attrName>r</p:attrName>
                                        </p:attrNameLst>
                                      </p:cBhvr>
                                    </p:animRot>
                                  </p:childTnLst>
                                </p:cTn>
                              </p:par>
                            </p:childTnLst>
                          </p:cTn>
                        </p:par>
                        <p:par>
                          <p:cTn id="152" fill="hold">
                            <p:stCondLst>
                              <p:cond delay="3000"/>
                            </p:stCondLst>
                            <p:childTnLst>
                              <p:par>
                                <p:cTn id="153" presetID="23" presetClass="exit" presetSubtype="544" fill="hold" nodeType="afterEffect">
                                  <p:stCondLst>
                                    <p:cond delay="0"/>
                                  </p:stCondLst>
                                  <p:childTnLst>
                                    <p:anim calcmode="lin" valueType="num">
                                      <p:cBhvr>
                                        <p:cTn id="154" dur="3000"/>
                                        <p:tgtEl>
                                          <p:spTgt spid="4"/>
                                        </p:tgtEl>
                                        <p:attrNameLst>
                                          <p:attrName>ppt_w</p:attrName>
                                        </p:attrNameLst>
                                      </p:cBhvr>
                                      <p:tavLst>
                                        <p:tav tm="0">
                                          <p:val>
                                            <p:strVal val="ppt_w"/>
                                          </p:val>
                                        </p:tav>
                                        <p:tav tm="100000">
                                          <p:val>
                                            <p:fltVal val="0"/>
                                          </p:val>
                                        </p:tav>
                                      </p:tavLst>
                                    </p:anim>
                                    <p:anim calcmode="lin" valueType="num">
                                      <p:cBhvr>
                                        <p:cTn id="155" dur="3000"/>
                                        <p:tgtEl>
                                          <p:spTgt spid="4"/>
                                        </p:tgtEl>
                                        <p:attrNameLst>
                                          <p:attrName>ppt_h</p:attrName>
                                        </p:attrNameLst>
                                      </p:cBhvr>
                                      <p:tavLst>
                                        <p:tav tm="0">
                                          <p:val>
                                            <p:strVal val="ppt_h"/>
                                          </p:val>
                                        </p:tav>
                                        <p:tav tm="100000">
                                          <p:val>
                                            <p:fltVal val="0"/>
                                          </p:val>
                                        </p:tav>
                                      </p:tavLst>
                                    </p:anim>
                                    <p:anim calcmode="lin" valueType="num">
                                      <p:cBhvr>
                                        <p:cTn id="156" dur="3000"/>
                                        <p:tgtEl>
                                          <p:spTgt spid="4"/>
                                        </p:tgtEl>
                                        <p:attrNameLst>
                                          <p:attrName>ppt_x</p:attrName>
                                        </p:attrNameLst>
                                      </p:cBhvr>
                                      <p:tavLst>
                                        <p:tav tm="0">
                                          <p:val>
                                            <p:strVal val="ppt_x"/>
                                          </p:val>
                                        </p:tav>
                                        <p:tav tm="100000">
                                          <p:val>
                                            <p:fltVal val="0.5"/>
                                          </p:val>
                                        </p:tav>
                                      </p:tavLst>
                                    </p:anim>
                                    <p:anim calcmode="lin" valueType="num">
                                      <p:cBhvr>
                                        <p:cTn id="157" dur="3000"/>
                                        <p:tgtEl>
                                          <p:spTgt spid="4"/>
                                        </p:tgtEl>
                                        <p:attrNameLst>
                                          <p:attrName>ppt_y</p:attrName>
                                        </p:attrNameLst>
                                      </p:cBhvr>
                                      <p:tavLst>
                                        <p:tav tm="0">
                                          <p:val>
                                            <p:strVal val="ppt_y"/>
                                          </p:val>
                                        </p:tav>
                                        <p:tav tm="100000">
                                          <p:val>
                                            <p:fltVal val="0.5"/>
                                          </p:val>
                                        </p:tav>
                                      </p:tavLst>
                                    </p:anim>
                                    <p:set>
                                      <p:cBhvr>
                                        <p:cTn id="158" dur="1" fill="hold">
                                          <p:stCondLst>
                                            <p:cond delay="2999"/>
                                          </p:stCondLst>
                                        </p:cTn>
                                        <p:tgtEl>
                                          <p:spTgt spid="4"/>
                                        </p:tgtEl>
                                        <p:attrNameLst>
                                          <p:attrName>style.visibility</p:attrName>
                                        </p:attrNameLst>
                                      </p:cBhvr>
                                      <p:to>
                                        <p:strVal val="hidden"/>
                                      </p:to>
                                    </p:set>
                                  </p:childTnLst>
                                </p:cTn>
                              </p:par>
                              <p:par>
                                <p:cTn id="159" presetID="23" presetClass="exit" presetSubtype="544" fill="hold" nodeType="withEffect">
                                  <p:stCondLst>
                                    <p:cond delay="0"/>
                                  </p:stCondLst>
                                  <p:childTnLst>
                                    <p:anim calcmode="lin" valueType="num">
                                      <p:cBhvr>
                                        <p:cTn id="160" dur="3000"/>
                                        <p:tgtEl>
                                          <p:spTgt spid="5"/>
                                        </p:tgtEl>
                                        <p:attrNameLst>
                                          <p:attrName>ppt_w</p:attrName>
                                        </p:attrNameLst>
                                      </p:cBhvr>
                                      <p:tavLst>
                                        <p:tav tm="0">
                                          <p:val>
                                            <p:strVal val="ppt_w"/>
                                          </p:val>
                                        </p:tav>
                                        <p:tav tm="100000">
                                          <p:val>
                                            <p:fltVal val="0"/>
                                          </p:val>
                                        </p:tav>
                                      </p:tavLst>
                                    </p:anim>
                                    <p:anim calcmode="lin" valueType="num">
                                      <p:cBhvr>
                                        <p:cTn id="161" dur="3000"/>
                                        <p:tgtEl>
                                          <p:spTgt spid="5"/>
                                        </p:tgtEl>
                                        <p:attrNameLst>
                                          <p:attrName>ppt_h</p:attrName>
                                        </p:attrNameLst>
                                      </p:cBhvr>
                                      <p:tavLst>
                                        <p:tav tm="0">
                                          <p:val>
                                            <p:strVal val="ppt_h"/>
                                          </p:val>
                                        </p:tav>
                                        <p:tav tm="100000">
                                          <p:val>
                                            <p:fltVal val="0"/>
                                          </p:val>
                                        </p:tav>
                                      </p:tavLst>
                                    </p:anim>
                                    <p:anim calcmode="lin" valueType="num">
                                      <p:cBhvr>
                                        <p:cTn id="162" dur="3000"/>
                                        <p:tgtEl>
                                          <p:spTgt spid="5"/>
                                        </p:tgtEl>
                                        <p:attrNameLst>
                                          <p:attrName>ppt_x</p:attrName>
                                        </p:attrNameLst>
                                      </p:cBhvr>
                                      <p:tavLst>
                                        <p:tav tm="0">
                                          <p:val>
                                            <p:strVal val="ppt_x"/>
                                          </p:val>
                                        </p:tav>
                                        <p:tav tm="100000">
                                          <p:val>
                                            <p:fltVal val="0.5"/>
                                          </p:val>
                                        </p:tav>
                                      </p:tavLst>
                                    </p:anim>
                                    <p:anim calcmode="lin" valueType="num">
                                      <p:cBhvr>
                                        <p:cTn id="163" dur="3000"/>
                                        <p:tgtEl>
                                          <p:spTgt spid="5"/>
                                        </p:tgtEl>
                                        <p:attrNameLst>
                                          <p:attrName>ppt_y</p:attrName>
                                        </p:attrNameLst>
                                      </p:cBhvr>
                                      <p:tavLst>
                                        <p:tav tm="0">
                                          <p:val>
                                            <p:strVal val="ppt_y"/>
                                          </p:val>
                                        </p:tav>
                                        <p:tav tm="100000">
                                          <p:val>
                                            <p:fltVal val="0.5"/>
                                          </p:val>
                                        </p:tav>
                                      </p:tavLst>
                                    </p:anim>
                                    <p:set>
                                      <p:cBhvr>
                                        <p:cTn id="164" dur="1" fill="hold">
                                          <p:stCondLst>
                                            <p:cond delay="2999"/>
                                          </p:stCondLst>
                                        </p:cTn>
                                        <p:tgtEl>
                                          <p:spTgt spid="5"/>
                                        </p:tgtEl>
                                        <p:attrNameLst>
                                          <p:attrName>style.visibility</p:attrName>
                                        </p:attrNameLst>
                                      </p:cBhvr>
                                      <p:to>
                                        <p:strVal val="hidden"/>
                                      </p:to>
                                    </p:set>
                                  </p:childTnLst>
                                </p:cTn>
                              </p:par>
                              <p:par>
                                <p:cTn id="165" presetID="23" presetClass="exit" presetSubtype="544" fill="hold" nodeType="withEffect">
                                  <p:stCondLst>
                                    <p:cond delay="0"/>
                                  </p:stCondLst>
                                  <p:childTnLst>
                                    <p:anim calcmode="lin" valueType="num">
                                      <p:cBhvr>
                                        <p:cTn id="166" dur="3000"/>
                                        <p:tgtEl>
                                          <p:spTgt spid="6"/>
                                        </p:tgtEl>
                                        <p:attrNameLst>
                                          <p:attrName>ppt_w</p:attrName>
                                        </p:attrNameLst>
                                      </p:cBhvr>
                                      <p:tavLst>
                                        <p:tav tm="0">
                                          <p:val>
                                            <p:strVal val="ppt_w"/>
                                          </p:val>
                                        </p:tav>
                                        <p:tav tm="100000">
                                          <p:val>
                                            <p:fltVal val="0"/>
                                          </p:val>
                                        </p:tav>
                                      </p:tavLst>
                                    </p:anim>
                                    <p:anim calcmode="lin" valueType="num">
                                      <p:cBhvr>
                                        <p:cTn id="167" dur="3000"/>
                                        <p:tgtEl>
                                          <p:spTgt spid="6"/>
                                        </p:tgtEl>
                                        <p:attrNameLst>
                                          <p:attrName>ppt_h</p:attrName>
                                        </p:attrNameLst>
                                      </p:cBhvr>
                                      <p:tavLst>
                                        <p:tav tm="0">
                                          <p:val>
                                            <p:strVal val="ppt_h"/>
                                          </p:val>
                                        </p:tav>
                                        <p:tav tm="100000">
                                          <p:val>
                                            <p:fltVal val="0"/>
                                          </p:val>
                                        </p:tav>
                                      </p:tavLst>
                                    </p:anim>
                                    <p:anim calcmode="lin" valueType="num">
                                      <p:cBhvr>
                                        <p:cTn id="168" dur="3000"/>
                                        <p:tgtEl>
                                          <p:spTgt spid="6"/>
                                        </p:tgtEl>
                                        <p:attrNameLst>
                                          <p:attrName>ppt_x</p:attrName>
                                        </p:attrNameLst>
                                      </p:cBhvr>
                                      <p:tavLst>
                                        <p:tav tm="0">
                                          <p:val>
                                            <p:strVal val="ppt_x"/>
                                          </p:val>
                                        </p:tav>
                                        <p:tav tm="100000">
                                          <p:val>
                                            <p:fltVal val="0.5"/>
                                          </p:val>
                                        </p:tav>
                                      </p:tavLst>
                                    </p:anim>
                                    <p:anim calcmode="lin" valueType="num">
                                      <p:cBhvr>
                                        <p:cTn id="169" dur="3000"/>
                                        <p:tgtEl>
                                          <p:spTgt spid="6"/>
                                        </p:tgtEl>
                                        <p:attrNameLst>
                                          <p:attrName>ppt_y</p:attrName>
                                        </p:attrNameLst>
                                      </p:cBhvr>
                                      <p:tavLst>
                                        <p:tav tm="0">
                                          <p:val>
                                            <p:strVal val="ppt_y"/>
                                          </p:val>
                                        </p:tav>
                                        <p:tav tm="100000">
                                          <p:val>
                                            <p:fltVal val="0.5"/>
                                          </p:val>
                                        </p:tav>
                                      </p:tavLst>
                                    </p:anim>
                                    <p:set>
                                      <p:cBhvr>
                                        <p:cTn id="170" dur="1" fill="hold">
                                          <p:stCondLst>
                                            <p:cond delay="2999"/>
                                          </p:stCondLst>
                                        </p:cTn>
                                        <p:tgtEl>
                                          <p:spTgt spid="6"/>
                                        </p:tgtEl>
                                        <p:attrNameLst>
                                          <p:attrName>style.visibility</p:attrName>
                                        </p:attrNameLst>
                                      </p:cBhvr>
                                      <p:to>
                                        <p:strVal val="hidden"/>
                                      </p:to>
                                    </p:set>
                                  </p:childTnLst>
                                </p:cTn>
                              </p:par>
                              <p:par>
                                <p:cTn id="171" presetID="23" presetClass="exit" presetSubtype="544" fill="hold" nodeType="withEffect">
                                  <p:stCondLst>
                                    <p:cond delay="0"/>
                                  </p:stCondLst>
                                  <p:childTnLst>
                                    <p:anim calcmode="lin" valueType="num">
                                      <p:cBhvr>
                                        <p:cTn id="172" dur="3000"/>
                                        <p:tgtEl>
                                          <p:spTgt spid="7"/>
                                        </p:tgtEl>
                                        <p:attrNameLst>
                                          <p:attrName>ppt_w</p:attrName>
                                        </p:attrNameLst>
                                      </p:cBhvr>
                                      <p:tavLst>
                                        <p:tav tm="0">
                                          <p:val>
                                            <p:strVal val="ppt_w"/>
                                          </p:val>
                                        </p:tav>
                                        <p:tav tm="100000">
                                          <p:val>
                                            <p:fltVal val="0"/>
                                          </p:val>
                                        </p:tav>
                                      </p:tavLst>
                                    </p:anim>
                                    <p:anim calcmode="lin" valueType="num">
                                      <p:cBhvr>
                                        <p:cTn id="173" dur="3000"/>
                                        <p:tgtEl>
                                          <p:spTgt spid="7"/>
                                        </p:tgtEl>
                                        <p:attrNameLst>
                                          <p:attrName>ppt_h</p:attrName>
                                        </p:attrNameLst>
                                      </p:cBhvr>
                                      <p:tavLst>
                                        <p:tav tm="0">
                                          <p:val>
                                            <p:strVal val="ppt_h"/>
                                          </p:val>
                                        </p:tav>
                                        <p:tav tm="100000">
                                          <p:val>
                                            <p:fltVal val="0"/>
                                          </p:val>
                                        </p:tav>
                                      </p:tavLst>
                                    </p:anim>
                                    <p:anim calcmode="lin" valueType="num">
                                      <p:cBhvr>
                                        <p:cTn id="174" dur="3000"/>
                                        <p:tgtEl>
                                          <p:spTgt spid="7"/>
                                        </p:tgtEl>
                                        <p:attrNameLst>
                                          <p:attrName>ppt_x</p:attrName>
                                        </p:attrNameLst>
                                      </p:cBhvr>
                                      <p:tavLst>
                                        <p:tav tm="0">
                                          <p:val>
                                            <p:strVal val="ppt_x"/>
                                          </p:val>
                                        </p:tav>
                                        <p:tav tm="100000">
                                          <p:val>
                                            <p:fltVal val="0.5"/>
                                          </p:val>
                                        </p:tav>
                                      </p:tavLst>
                                    </p:anim>
                                    <p:anim calcmode="lin" valueType="num">
                                      <p:cBhvr>
                                        <p:cTn id="175" dur="3000"/>
                                        <p:tgtEl>
                                          <p:spTgt spid="7"/>
                                        </p:tgtEl>
                                        <p:attrNameLst>
                                          <p:attrName>ppt_y</p:attrName>
                                        </p:attrNameLst>
                                      </p:cBhvr>
                                      <p:tavLst>
                                        <p:tav tm="0">
                                          <p:val>
                                            <p:strVal val="ppt_y"/>
                                          </p:val>
                                        </p:tav>
                                        <p:tav tm="100000">
                                          <p:val>
                                            <p:fltVal val="0.5"/>
                                          </p:val>
                                        </p:tav>
                                      </p:tavLst>
                                    </p:anim>
                                    <p:set>
                                      <p:cBhvr>
                                        <p:cTn id="176" dur="1" fill="hold">
                                          <p:stCondLst>
                                            <p:cond delay="2999"/>
                                          </p:stCondLst>
                                        </p:cTn>
                                        <p:tgtEl>
                                          <p:spTgt spid="7"/>
                                        </p:tgtEl>
                                        <p:attrNameLst>
                                          <p:attrName>style.visibility</p:attrName>
                                        </p:attrNameLst>
                                      </p:cBhvr>
                                      <p:to>
                                        <p:strVal val="hidden"/>
                                      </p:to>
                                    </p:set>
                                  </p:childTnLst>
                                </p:cTn>
                              </p:par>
                              <p:par>
                                <p:cTn id="177" presetID="23" presetClass="exit" presetSubtype="544" fill="hold" nodeType="withEffect">
                                  <p:stCondLst>
                                    <p:cond delay="0"/>
                                  </p:stCondLst>
                                  <p:childTnLst>
                                    <p:anim calcmode="lin" valueType="num">
                                      <p:cBhvr>
                                        <p:cTn id="178" dur="3000"/>
                                        <p:tgtEl>
                                          <p:spTgt spid="8"/>
                                        </p:tgtEl>
                                        <p:attrNameLst>
                                          <p:attrName>ppt_w</p:attrName>
                                        </p:attrNameLst>
                                      </p:cBhvr>
                                      <p:tavLst>
                                        <p:tav tm="0">
                                          <p:val>
                                            <p:strVal val="ppt_w"/>
                                          </p:val>
                                        </p:tav>
                                        <p:tav tm="100000">
                                          <p:val>
                                            <p:fltVal val="0"/>
                                          </p:val>
                                        </p:tav>
                                      </p:tavLst>
                                    </p:anim>
                                    <p:anim calcmode="lin" valueType="num">
                                      <p:cBhvr>
                                        <p:cTn id="179" dur="3000"/>
                                        <p:tgtEl>
                                          <p:spTgt spid="8"/>
                                        </p:tgtEl>
                                        <p:attrNameLst>
                                          <p:attrName>ppt_h</p:attrName>
                                        </p:attrNameLst>
                                      </p:cBhvr>
                                      <p:tavLst>
                                        <p:tav tm="0">
                                          <p:val>
                                            <p:strVal val="ppt_h"/>
                                          </p:val>
                                        </p:tav>
                                        <p:tav tm="100000">
                                          <p:val>
                                            <p:fltVal val="0"/>
                                          </p:val>
                                        </p:tav>
                                      </p:tavLst>
                                    </p:anim>
                                    <p:anim calcmode="lin" valueType="num">
                                      <p:cBhvr>
                                        <p:cTn id="180" dur="3000"/>
                                        <p:tgtEl>
                                          <p:spTgt spid="8"/>
                                        </p:tgtEl>
                                        <p:attrNameLst>
                                          <p:attrName>ppt_x</p:attrName>
                                        </p:attrNameLst>
                                      </p:cBhvr>
                                      <p:tavLst>
                                        <p:tav tm="0">
                                          <p:val>
                                            <p:strVal val="ppt_x"/>
                                          </p:val>
                                        </p:tav>
                                        <p:tav tm="100000">
                                          <p:val>
                                            <p:fltVal val="0.5"/>
                                          </p:val>
                                        </p:tav>
                                      </p:tavLst>
                                    </p:anim>
                                    <p:anim calcmode="lin" valueType="num">
                                      <p:cBhvr>
                                        <p:cTn id="181" dur="3000"/>
                                        <p:tgtEl>
                                          <p:spTgt spid="8"/>
                                        </p:tgtEl>
                                        <p:attrNameLst>
                                          <p:attrName>ppt_y</p:attrName>
                                        </p:attrNameLst>
                                      </p:cBhvr>
                                      <p:tavLst>
                                        <p:tav tm="0">
                                          <p:val>
                                            <p:strVal val="ppt_y"/>
                                          </p:val>
                                        </p:tav>
                                        <p:tav tm="100000">
                                          <p:val>
                                            <p:fltVal val="0.5"/>
                                          </p:val>
                                        </p:tav>
                                      </p:tavLst>
                                    </p:anim>
                                    <p:set>
                                      <p:cBhvr>
                                        <p:cTn id="182" dur="1" fill="hold">
                                          <p:stCondLst>
                                            <p:cond delay="2999"/>
                                          </p:stCondLst>
                                        </p:cTn>
                                        <p:tgtEl>
                                          <p:spTgt spid="8"/>
                                        </p:tgtEl>
                                        <p:attrNameLst>
                                          <p:attrName>style.visibility</p:attrName>
                                        </p:attrNameLst>
                                      </p:cBhvr>
                                      <p:to>
                                        <p:strVal val="hidden"/>
                                      </p:to>
                                    </p:set>
                                  </p:childTnLst>
                                </p:cTn>
                              </p:par>
                              <p:par>
                                <p:cTn id="183" presetID="23" presetClass="exit" presetSubtype="544" fill="hold" nodeType="withEffect">
                                  <p:stCondLst>
                                    <p:cond delay="0"/>
                                  </p:stCondLst>
                                  <p:childTnLst>
                                    <p:anim calcmode="lin" valueType="num">
                                      <p:cBhvr>
                                        <p:cTn id="184" dur="3000"/>
                                        <p:tgtEl>
                                          <p:spTgt spid="9"/>
                                        </p:tgtEl>
                                        <p:attrNameLst>
                                          <p:attrName>ppt_w</p:attrName>
                                        </p:attrNameLst>
                                      </p:cBhvr>
                                      <p:tavLst>
                                        <p:tav tm="0">
                                          <p:val>
                                            <p:strVal val="ppt_w"/>
                                          </p:val>
                                        </p:tav>
                                        <p:tav tm="100000">
                                          <p:val>
                                            <p:fltVal val="0"/>
                                          </p:val>
                                        </p:tav>
                                      </p:tavLst>
                                    </p:anim>
                                    <p:anim calcmode="lin" valueType="num">
                                      <p:cBhvr>
                                        <p:cTn id="185" dur="3000"/>
                                        <p:tgtEl>
                                          <p:spTgt spid="9"/>
                                        </p:tgtEl>
                                        <p:attrNameLst>
                                          <p:attrName>ppt_h</p:attrName>
                                        </p:attrNameLst>
                                      </p:cBhvr>
                                      <p:tavLst>
                                        <p:tav tm="0">
                                          <p:val>
                                            <p:strVal val="ppt_h"/>
                                          </p:val>
                                        </p:tav>
                                        <p:tav tm="100000">
                                          <p:val>
                                            <p:fltVal val="0"/>
                                          </p:val>
                                        </p:tav>
                                      </p:tavLst>
                                    </p:anim>
                                    <p:anim calcmode="lin" valueType="num">
                                      <p:cBhvr>
                                        <p:cTn id="186" dur="3000"/>
                                        <p:tgtEl>
                                          <p:spTgt spid="9"/>
                                        </p:tgtEl>
                                        <p:attrNameLst>
                                          <p:attrName>ppt_x</p:attrName>
                                        </p:attrNameLst>
                                      </p:cBhvr>
                                      <p:tavLst>
                                        <p:tav tm="0">
                                          <p:val>
                                            <p:strVal val="ppt_x"/>
                                          </p:val>
                                        </p:tav>
                                        <p:tav tm="100000">
                                          <p:val>
                                            <p:fltVal val="0.5"/>
                                          </p:val>
                                        </p:tav>
                                      </p:tavLst>
                                    </p:anim>
                                    <p:anim calcmode="lin" valueType="num">
                                      <p:cBhvr>
                                        <p:cTn id="187" dur="3000"/>
                                        <p:tgtEl>
                                          <p:spTgt spid="9"/>
                                        </p:tgtEl>
                                        <p:attrNameLst>
                                          <p:attrName>ppt_y</p:attrName>
                                        </p:attrNameLst>
                                      </p:cBhvr>
                                      <p:tavLst>
                                        <p:tav tm="0">
                                          <p:val>
                                            <p:strVal val="ppt_y"/>
                                          </p:val>
                                        </p:tav>
                                        <p:tav tm="100000">
                                          <p:val>
                                            <p:fltVal val="0.5"/>
                                          </p:val>
                                        </p:tav>
                                      </p:tavLst>
                                    </p:anim>
                                    <p:set>
                                      <p:cBhvr>
                                        <p:cTn id="188" dur="1" fill="hold">
                                          <p:stCondLst>
                                            <p:cond delay="2999"/>
                                          </p:stCondLst>
                                        </p:cTn>
                                        <p:tgtEl>
                                          <p:spTgt spid="9"/>
                                        </p:tgtEl>
                                        <p:attrNameLst>
                                          <p:attrName>style.visibility</p:attrName>
                                        </p:attrNameLst>
                                      </p:cBhvr>
                                      <p:to>
                                        <p:strVal val="hidden"/>
                                      </p:to>
                                    </p:set>
                                  </p:childTnLst>
                                </p:cTn>
                              </p:par>
                              <p:par>
                                <p:cTn id="189" presetID="23" presetClass="exit" presetSubtype="544" fill="hold" nodeType="withEffect">
                                  <p:stCondLst>
                                    <p:cond delay="0"/>
                                  </p:stCondLst>
                                  <p:childTnLst>
                                    <p:anim calcmode="lin" valueType="num">
                                      <p:cBhvr>
                                        <p:cTn id="190" dur="3000"/>
                                        <p:tgtEl>
                                          <p:spTgt spid="10"/>
                                        </p:tgtEl>
                                        <p:attrNameLst>
                                          <p:attrName>ppt_w</p:attrName>
                                        </p:attrNameLst>
                                      </p:cBhvr>
                                      <p:tavLst>
                                        <p:tav tm="0">
                                          <p:val>
                                            <p:strVal val="ppt_w"/>
                                          </p:val>
                                        </p:tav>
                                        <p:tav tm="100000">
                                          <p:val>
                                            <p:fltVal val="0"/>
                                          </p:val>
                                        </p:tav>
                                      </p:tavLst>
                                    </p:anim>
                                    <p:anim calcmode="lin" valueType="num">
                                      <p:cBhvr>
                                        <p:cTn id="191" dur="3000"/>
                                        <p:tgtEl>
                                          <p:spTgt spid="10"/>
                                        </p:tgtEl>
                                        <p:attrNameLst>
                                          <p:attrName>ppt_h</p:attrName>
                                        </p:attrNameLst>
                                      </p:cBhvr>
                                      <p:tavLst>
                                        <p:tav tm="0">
                                          <p:val>
                                            <p:strVal val="ppt_h"/>
                                          </p:val>
                                        </p:tav>
                                        <p:tav tm="100000">
                                          <p:val>
                                            <p:fltVal val="0"/>
                                          </p:val>
                                        </p:tav>
                                      </p:tavLst>
                                    </p:anim>
                                    <p:anim calcmode="lin" valueType="num">
                                      <p:cBhvr>
                                        <p:cTn id="192" dur="3000"/>
                                        <p:tgtEl>
                                          <p:spTgt spid="10"/>
                                        </p:tgtEl>
                                        <p:attrNameLst>
                                          <p:attrName>ppt_x</p:attrName>
                                        </p:attrNameLst>
                                      </p:cBhvr>
                                      <p:tavLst>
                                        <p:tav tm="0">
                                          <p:val>
                                            <p:strVal val="ppt_x"/>
                                          </p:val>
                                        </p:tav>
                                        <p:tav tm="100000">
                                          <p:val>
                                            <p:fltVal val="0.5"/>
                                          </p:val>
                                        </p:tav>
                                      </p:tavLst>
                                    </p:anim>
                                    <p:anim calcmode="lin" valueType="num">
                                      <p:cBhvr>
                                        <p:cTn id="193" dur="3000"/>
                                        <p:tgtEl>
                                          <p:spTgt spid="10"/>
                                        </p:tgtEl>
                                        <p:attrNameLst>
                                          <p:attrName>ppt_y</p:attrName>
                                        </p:attrNameLst>
                                      </p:cBhvr>
                                      <p:tavLst>
                                        <p:tav tm="0">
                                          <p:val>
                                            <p:strVal val="ppt_y"/>
                                          </p:val>
                                        </p:tav>
                                        <p:tav tm="100000">
                                          <p:val>
                                            <p:fltVal val="0.5"/>
                                          </p:val>
                                        </p:tav>
                                      </p:tavLst>
                                    </p:anim>
                                    <p:set>
                                      <p:cBhvr>
                                        <p:cTn id="194" dur="1" fill="hold">
                                          <p:stCondLst>
                                            <p:cond delay="2999"/>
                                          </p:stCondLst>
                                        </p:cTn>
                                        <p:tgtEl>
                                          <p:spTgt spid="10"/>
                                        </p:tgtEl>
                                        <p:attrNameLst>
                                          <p:attrName>style.visibility</p:attrName>
                                        </p:attrNameLst>
                                      </p:cBhvr>
                                      <p:to>
                                        <p:strVal val="hidden"/>
                                      </p:to>
                                    </p:set>
                                  </p:childTnLst>
                                </p:cTn>
                              </p:par>
                              <p:par>
                                <p:cTn id="195" presetID="23" presetClass="exit" presetSubtype="544" fill="hold" nodeType="withEffect">
                                  <p:stCondLst>
                                    <p:cond delay="0"/>
                                  </p:stCondLst>
                                  <p:childTnLst>
                                    <p:anim calcmode="lin" valueType="num">
                                      <p:cBhvr>
                                        <p:cTn id="196" dur="3000"/>
                                        <p:tgtEl>
                                          <p:spTgt spid="11"/>
                                        </p:tgtEl>
                                        <p:attrNameLst>
                                          <p:attrName>ppt_w</p:attrName>
                                        </p:attrNameLst>
                                      </p:cBhvr>
                                      <p:tavLst>
                                        <p:tav tm="0">
                                          <p:val>
                                            <p:strVal val="ppt_w"/>
                                          </p:val>
                                        </p:tav>
                                        <p:tav tm="100000">
                                          <p:val>
                                            <p:fltVal val="0"/>
                                          </p:val>
                                        </p:tav>
                                      </p:tavLst>
                                    </p:anim>
                                    <p:anim calcmode="lin" valueType="num">
                                      <p:cBhvr>
                                        <p:cTn id="197" dur="3000"/>
                                        <p:tgtEl>
                                          <p:spTgt spid="11"/>
                                        </p:tgtEl>
                                        <p:attrNameLst>
                                          <p:attrName>ppt_h</p:attrName>
                                        </p:attrNameLst>
                                      </p:cBhvr>
                                      <p:tavLst>
                                        <p:tav tm="0">
                                          <p:val>
                                            <p:strVal val="ppt_h"/>
                                          </p:val>
                                        </p:tav>
                                        <p:tav tm="100000">
                                          <p:val>
                                            <p:fltVal val="0"/>
                                          </p:val>
                                        </p:tav>
                                      </p:tavLst>
                                    </p:anim>
                                    <p:anim calcmode="lin" valueType="num">
                                      <p:cBhvr>
                                        <p:cTn id="198" dur="3000"/>
                                        <p:tgtEl>
                                          <p:spTgt spid="11"/>
                                        </p:tgtEl>
                                        <p:attrNameLst>
                                          <p:attrName>ppt_x</p:attrName>
                                        </p:attrNameLst>
                                      </p:cBhvr>
                                      <p:tavLst>
                                        <p:tav tm="0">
                                          <p:val>
                                            <p:strVal val="ppt_x"/>
                                          </p:val>
                                        </p:tav>
                                        <p:tav tm="100000">
                                          <p:val>
                                            <p:fltVal val="0.5"/>
                                          </p:val>
                                        </p:tav>
                                      </p:tavLst>
                                    </p:anim>
                                    <p:anim calcmode="lin" valueType="num">
                                      <p:cBhvr>
                                        <p:cTn id="199" dur="3000"/>
                                        <p:tgtEl>
                                          <p:spTgt spid="11"/>
                                        </p:tgtEl>
                                        <p:attrNameLst>
                                          <p:attrName>ppt_y</p:attrName>
                                        </p:attrNameLst>
                                      </p:cBhvr>
                                      <p:tavLst>
                                        <p:tav tm="0">
                                          <p:val>
                                            <p:strVal val="ppt_y"/>
                                          </p:val>
                                        </p:tav>
                                        <p:tav tm="100000">
                                          <p:val>
                                            <p:fltVal val="0.5"/>
                                          </p:val>
                                        </p:tav>
                                      </p:tavLst>
                                    </p:anim>
                                    <p:set>
                                      <p:cBhvr>
                                        <p:cTn id="200" dur="1" fill="hold">
                                          <p:stCondLst>
                                            <p:cond delay="2999"/>
                                          </p:stCondLst>
                                        </p:cTn>
                                        <p:tgtEl>
                                          <p:spTgt spid="11"/>
                                        </p:tgtEl>
                                        <p:attrNameLst>
                                          <p:attrName>style.visibility</p:attrName>
                                        </p:attrNameLst>
                                      </p:cBhvr>
                                      <p:to>
                                        <p:strVal val="hidden"/>
                                      </p:to>
                                    </p:set>
                                  </p:childTnLst>
                                </p:cTn>
                              </p:par>
                              <p:par>
                                <p:cTn id="201" presetID="23" presetClass="exit" presetSubtype="544" fill="hold" nodeType="withEffect">
                                  <p:stCondLst>
                                    <p:cond delay="0"/>
                                  </p:stCondLst>
                                  <p:childTnLst>
                                    <p:anim calcmode="lin" valueType="num">
                                      <p:cBhvr>
                                        <p:cTn id="202" dur="3000"/>
                                        <p:tgtEl>
                                          <p:spTgt spid="12"/>
                                        </p:tgtEl>
                                        <p:attrNameLst>
                                          <p:attrName>ppt_w</p:attrName>
                                        </p:attrNameLst>
                                      </p:cBhvr>
                                      <p:tavLst>
                                        <p:tav tm="0">
                                          <p:val>
                                            <p:strVal val="ppt_w"/>
                                          </p:val>
                                        </p:tav>
                                        <p:tav tm="100000">
                                          <p:val>
                                            <p:fltVal val="0"/>
                                          </p:val>
                                        </p:tav>
                                      </p:tavLst>
                                    </p:anim>
                                    <p:anim calcmode="lin" valueType="num">
                                      <p:cBhvr>
                                        <p:cTn id="203" dur="3000"/>
                                        <p:tgtEl>
                                          <p:spTgt spid="12"/>
                                        </p:tgtEl>
                                        <p:attrNameLst>
                                          <p:attrName>ppt_h</p:attrName>
                                        </p:attrNameLst>
                                      </p:cBhvr>
                                      <p:tavLst>
                                        <p:tav tm="0">
                                          <p:val>
                                            <p:strVal val="ppt_h"/>
                                          </p:val>
                                        </p:tav>
                                        <p:tav tm="100000">
                                          <p:val>
                                            <p:fltVal val="0"/>
                                          </p:val>
                                        </p:tav>
                                      </p:tavLst>
                                    </p:anim>
                                    <p:anim calcmode="lin" valueType="num">
                                      <p:cBhvr>
                                        <p:cTn id="204" dur="3000"/>
                                        <p:tgtEl>
                                          <p:spTgt spid="12"/>
                                        </p:tgtEl>
                                        <p:attrNameLst>
                                          <p:attrName>ppt_x</p:attrName>
                                        </p:attrNameLst>
                                      </p:cBhvr>
                                      <p:tavLst>
                                        <p:tav tm="0">
                                          <p:val>
                                            <p:strVal val="ppt_x"/>
                                          </p:val>
                                        </p:tav>
                                        <p:tav tm="100000">
                                          <p:val>
                                            <p:fltVal val="0.5"/>
                                          </p:val>
                                        </p:tav>
                                      </p:tavLst>
                                    </p:anim>
                                    <p:anim calcmode="lin" valueType="num">
                                      <p:cBhvr>
                                        <p:cTn id="205" dur="3000"/>
                                        <p:tgtEl>
                                          <p:spTgt spid="12"/>
                                        </p:tgtEl>
                                        <p:attrNameLst>
                                          <p:attrName>ppt_y</p:attrName>
                                        </p:attrNameLst>
                                      </p:cBhvr>
                                      <p:tavLst>
                                        <p:tav tm="0">
                                          <p:val>
                                            <p:strVal val="ppt_y"/>
                                          </p:val>
                                        </p:tav>
                                        <p:tav tm="100000">
                                          <p:val>
                                            <p:fltVal val="0.5"/>
                                          </p:val>
                                        </p:tav>
                                      </p:tavLst>
                                    </p:anim>
                                    <p:set>
                                      <p:cBhvr>
                                        <p:cTn id="206" dur="1" fill="hold">
                                          <p:stCondLst>
                                            <p:cond delay="2999"/>
                                          </p:stCondLst>
                                        </p:cTn>
                                        <p:tgtEl>
                                          <p:spTgt spid="12"/>
                                        </p:tgtEl>
                                        <p:attrNameLst>
                                          <p:attrName>style.visibility</p:attrName>
                                        </p:attrNameLst>
                                      </p:cBhvr>
                                      <p:to>
                                        <p:strVal val="hidden"/>
                                      </p:to>
                                    </p:set>
                                  </p:childTnLst>
                                </p:cTn>
                              </p:par>
                              <p:par>
                                <p:cTn id="207" presetID="23" presetClass="exit" presetSubtype="544" fill="hold" nodeType="withEffect">
                                  <p:stCondLst>
                                    <p:cond delay="0"/>
                                  </p:stCondLst>
                                  <p:childTnLst>
                                    <p:anim calcmode="lin" valueType="num">
                                      <p:cBhvr>
                                        <p:cTn id="208" dur="3000"/>
                                        <p:tgtEl>
                                          <p:spTgt spid="13"/>
                                        </p:tgtEl>
                                        <p:attrNameLst>
                                          <p:attrName>ppt_w</p:attrName>
                                        </p:attrNameLst>
                                      </p:cBhvr>
                                      <p:tavLst>
                                        <p:tav tm="0">
                                          <p:val>
                                            <p:strVal val="ppt_w"/>
                                          </p:val>
                                        </p:tav>
                                        <p:tav tm="100000">
                                          <p:val>
                                            <p:fltVal val="0"/>
                                          </p:val>
                                        </p:tav>
                                      </p:tavLst>
                                    </p:anim>
                                    <p:anim calcmode="lin" valueType="num">
                                      <p:cBhvr>
                                        <p:cTn id="209" dur="3000"/>
                                        <p:tgtEl>
                                          <p:spTgt spid="13"/>
                                        </p:tgtEl>
                                        <p:attrNameLst>
                                          <p:attrName>ppt_h</p:attrName>
                                        </p:attrNameLst>
                                      </p:cBhvr>
                                      <p:tavLst>
                                        <p:tav tm="0">
                                          <p:val>
                                            <p:strVal val="ppt_h"/>
                                          </p:val>
                                        </p:tav>
                                        <p:tav tm="100000">
                                          <p:val>
                                            <p:fltVal val="0"/>
                                          </p:val>
                                        </p:tav>
                                      </p:tavLst>
                                    </p:anim>
                                    <p:anim calcmode="lin" valueType="num">
                                      <p:cBhvr>
                                        <p:cTn id="210" dur="3000"/>
                                        <p:tgtEl>
                                          <p:spTgt spid="13"/>
                                        </p:tgtEl>
                                        <p:attrNameLst>
                                          <p:attrName>ppt_x</p:attrName>
                                        </p:attrNameLst>
                                      </p:cBhvr>
                                      <p:tavLst>
                                        <p:tav tm="0">
                                          <p:val>
                                            <p:strVal val="ppt_x"/>
                                          </p:val>
                                        </p:tav>
                                        <p:tav tm="100000">
                                          <p:val>
                                            <p:fltVal val="0.5"/>
                                          </p:val>
                                        </p:tav>
                                      </p:tavLst>
                                    </p:anim>
                                    <p:anim calcmode="lin" valueType="num">
                                      <p:cBhvr>
                                        <p:cTn id="211" dur="3000"/>
                                        <p:tgtEl>
                                          <p:spTgt spid="13"/>
                                        </p:tgtEl>
                                        <p:attrNameLst>
                                          <p:attrName>ppt_y</p:attrName>
                                        </p:attrNameLst>
                                      </p:cBhvr>
                                      <p:tavLst>
                                        <p:tav tm="0">
                                          <p:val>
                                            <p:strVal val="ppt_y"/>
                                          </p:val>
                                        </p:tav>
                                        <p:tav tm="100000">
                                          <p:val>
                                            <p:fltVal val="0.5"/>
                                          </p:val>
                                        </p:tav>
                                      </p:tavLst>
                                    </p:anim>
                                    <p:set>
                                      <p:cBhvr>
                                        <p:cTn id="212" dur="1" fill="hold">
                                          <p:stCondLst>
                                            <p:cond delay="2999"/>
                                          </p:stCondLst>
                                        </p:cTn>
                                        <p:tgtEl>
                                          <p:spTgt spid="13"/>
                                        </p:tgtEl>
                                        <p:attrNameLst>
                                          <p:attrName>style.visibility</p:attrName>
                                        </p:attrNameLst>
                                      </p:cBhvr>
                                      <p:to>
                                        <p:strVal val="hidden"/>
                                      </p:to>
                                    </p:set>
                                  </p:childTnLst>
                                </p:cTn>
                              </p:par>
                              <p:par>
                                <p:cTn id="213" presetID="23" presetClass="exit" presetSubtype="544" fill="hold" nodeType="withEffect">
                                  <p:stCondLst>
                                    <p:cond delay="0"/>
                                  </p:stCondLst>
                                  <p:childTnLst>
                                    <p:anim calcmode="lin" valueType="num">
                                      <p:cBhvr>
                                        <p:cTn id="214" dur="3000"/>
                                        <p:tgtEl>
                                          <p:spTgt spid="14"/>
                                        </p:tgtEl>
                                        <p:attrNameLst>
                                          <p:attrName>ppt_w</p:attrName>
                                        </p:attrNameLst>
                                      </p:cBhvr>
                                      <p:tavLst>
                                        <p:tav tm="0">
                                          <p:val>
                                            <p:strVal val="ppt_w"/>
                                          </p:val>
                                        </p:tav>
                                        <p:tav tm="100000">
                                          <p:val>
                                            <p:fltVal val="0"/>
                                          </p:val>
                                        </p:tav>
                                      </p:tavLst>
                                    </p:anim>
                                    <p:anim calcmode="lin" valueType="num">
                                      <p:cBhvr>
                                        <p:cTn id="215" dur="3000"/>
                                        <p:tgtEl>
                                          <p:spTgt spid="14"/>
                                        </p:tgtEl>
                                        <p:attrNameLst>
                                          <p:attrName>ppt_h</p:attrName>
                                        </p:attrNameLst>
                                      </p:cBhvr>
                                      <p:tavLst>
                                        <p:tav tm="0">
                                          <p:val>
                                            <p:strVal val="ppt_h"/>
                                          </p:val>
                                        </p:tav>
                                        <p:tav tm="100000">
                                          <p:val>
                                            <p:fltVal val="0"/>
                                          </p:val>
                                        </p:tav>
                                      </p:tavLst>
                                    </p:anim>
                                    <p:anim calcmode="lin" valueType="num">
                                      <p:cBhvr>
                                        <p:cTn id="216" dur="3000"/>
                                        <p:tgtEl>
                                          <p:spTgt spid="14"/>
                                        </p:tgtEl>
                                        <p:attrNameLst>
                                          <p:attrName>ppt_x</p:attrName>
                                        </p:attrNameLst>
                                      </p:cBhvr>
                                      <p:tavLst>
                                        <p:tav tm="0">
                                          <p:val>
                                            <p:strVal val="ppt_x"/>
                                          </p:val>
                                        </p:tav>
                                        <p:tav tm="100000">
                                          <p:val>
                                            <p:fltVal val="0.5"/>
                                          </p:val>
                                        </p:tav>
                                      </p:tavLst>
                                    </p:anim>
                                    <p:anim calcmode="lin" valueType="num">
                                      <p:cBhvr>
                                        <p:cTn id="217" dur="3000"/>
                                        <p:tgtEl>
                                          <p:spTgt spid="14"/>
                                        </p:tgtEl>
                                        <p:attrNameLst>
                                          <p:attrName>ppt_y</p:attrName>
                                        </p:attrNameLst>
                                      </p:cBhvr>
                                      <p:tavLst>
                                        <p:tav tm="0">
                                          <p:val>
                                            <p:strVal val="ppt_y"/>
                                          </p:val>
                                        </p:tav>
                                        <p:tav tm="100000">
                                          <p:val>
                                            <p:fltVal val="0.5"/>
                                          </p:val>
                                        </p:tav>
                                      </p:tavLst>
                                    </p:anim>
                                    <p:set>
                                      <p:cBhvr>
                                        <p:cTn id="218" dur="1" fill="hold">
                                          <p:stCondLst>
                                            <p:cond delay="2999"/>
                                          </p:stCondLst>
                                        </p:cTn>
                                        <p:tgtEl>
                                          <p:spTgt spid="14"/>
                                        </p:tgtEl>
                                        <p:attrNameLst>
                                          <p:attrName>style.visibility</p:attrName>
                                        </p:attrNameLst>
                                      </p:cBhvr>
                                      <p:to>
                                        <p:strVal val="hidden"/>
                                      </p:to>
                                    </p:set>
                                  </p:childTnLst>
                                </p:cTn>
                              </p:par>
                              <p:par>
                                <p:cTn id="219" presetID="23" presetClass="exit" presetSubtype="544" fill="hold" nodeType="withEffect">
                                  <p:stCondLst>
                                    <p:cond delay="0"/>
                                  </p:stCondLst>
                                  <p:childTnLst>
                                    <p:anim calcmode="lin" valueType="num">
                                      <p:cBhvr>
                                        <p:cTn id="220" dur="3000"/>
                                        <p:tgtEl>
                                          <p:spTgt spid="15"/>
                                        </p:tgtEl>
                                        <p:attrNameLst>
                                          <p:attrName>ppt_w</p:attrName>
                                        </p:attrNameLst>
                                      </p:cBhvr>
                                      <p:tavLst>
                                        <p:tav tm="0">
                                          <p:val>
                                            <p:strVal val="ppt_w"/>
                                          </p:val>
                                        </p:tav>
                                        <p:tav tm="100000">
                                          <p:val>
                                            <p:fltVal val="0"/>
                                          </p:val>
                                        </p:tav>
                                      </p:tavLst>
                                    </p:anim>
                                    <p:anim calcmode="lin" valueType="num">
                                      <p:cBhvr>
                                        <p:cTn id="221" dur="3000"/>
                                        <p:tgtEl>
                                          <p:spTgt spid="15"/>
                                        </p:tgtEl>
                                        <p:attrNameLst>
                                          <p:attrName>ppt_h</p:attrName>
                                        </p:attrNameLst>
                                      </p:cBhvr>
                                      <p:tavLst>
                                        <p:tav tm="0">
                                          <p:val>
                                            <p:strVal val="ppt_h"/>
                                          </p:val>
                                        </p:tav>
                                        <p:tav tm="100000">
                                          <p:val>
                                            <p:fltVal val="0"/>
                                          </p:val>
                                        </p:tav>
                                      </p:tavLst>
                                    </p:anim>
                                    <p:anim calcmode="lin" valueType="num">
                                      <p:cBhvr>
                                        <p:cTn id="222" dur="3000"/>
                                        <p:tgtEl>
                                          <p:spTgt spid="15"/>
                                        </p:tgtEl>
                                        <p:attrNameLst>
                                          <p:attrName>ppt_x</p:attrName>
                                        </p:attrNameLst>
                                      </p:cBhvr>
                                      <p:tavLst>
                                        <p:tav tm="0">
                                          <p:val>
                                            <p:strVal val="ppt_x"/>
                                          </p:val>
                                        </p:tav>
                                        <p:tav tm="100000">
                                          <p:val>
                                            <p:fltVal val="0.5"/>
                                          </p:val>
                                        </p:tav>
                                      </p:tavLst>
                                    </p:anim>
                                    <p:anim calcmode="lin" valueType="num">
                                      <p:cBhvr>
                                        <p:cTn id="223" dur="3000"/>
                                        <p:tgtEl>
                                          <p:spTgt spid="15"/>
                                        </p:tgtEl>
                                        <p:attrNameLst>
                                          <p:attrName>ppt_y</p:attrName>
                                        </p:attrNameLst>
                                      </p:cBhvr>
                                      <p:tavLst>
                                        <p:tav tm="0">
                                          <p:val>
                                            <p:strVal val="ppt_y"/>
                                          </p:val>
                                        </p:tav>
                                        <p:tav tm="100000">
                                          <p:val>
                                            <p:fltVal val="0.5"/>
                                          </p:val>
                                        </p:tav>
                                      </p:tavLst>
                                    </p:anim>
                                    <p:set>
                                      <p:cBhvr>
                                        <p:cTn id="224" dur="1" fill="hold">
                                          <p:stCondLst>
                                            <p:cond delay="2999"/>
                                          </p:stCondLst>
                                        </p:cTn>
                                        <p:tgtEl>
                                          <p:spTgt spid="15"/>
                                        </p:tgtEl>
                                        <p:attrNameLst>
                                          <p:attrName>style.visibility</p:attrName>
                                        </p:attrNameLst>
                                      </p:cBhvr>
                                      <p:to>
                                        <p:strVal val="hidden"/>
                                      </p:to>
                                    </p:set>
                                  </p:childTnLst>
                                </p:cTn>
                              </p:par>
                              <p:par>
                                <p:cTn id="225" presetID="23" presetClass="exit" presetSubtype="544" fill="hold" nodeType="withEffect">
                                  <p:stCondLst>
                                    <p:cond delay="0"/>
                                  </p:stCondLst>
                                  <p:childTnLst>
                                    <p:anim calcmode="lin" valueType="num">
                                      <p:cBhvr>
                                        <p:cTn id="226" dur="3000"/>
                                        <p:tgtEl>
                                          <p:spTgt spid="16"/>
                                        </p:tgtEl>
                                        <p:attrNameLst>
                                          <p:attrName>ppt_w</p:attrName>
                                        </p:attrNameLst>
                                      </p:cBhvr>
                                      <p:tavLst>
                                        <p:tav tm="0">
                                          <p:val>
                                            <p:strVal val="ppt_w"/>
                                          </p:val>
                                        </p:tav>
                                        <p:tav tm="100000">
                                          <p:val>
                                            <p:fltVal val="0"/>
                                          </p:val>
                                        </p:tav>
                                      </p:tavLst>
                                    </p:anim>
                                    <p:anim calcmode="lin" valueType="num">
                                      <p:cBhvr>
                                        <p:cTn id="227" dur="3000"/>
                                        <p:tgtEl>
                                          <p:spTgt spid="16"/>
                                        </p:tgtEl>
                                        <p:attrNameLst>
                                          <p:attrName>ppt_h</p:attrName>
                                        </p:attrNameLst>
                                      </p:cBhvr>
                                      <p:tavLst>
                                        <p:tav tm="0">
                                          <p:val>
                                            <p:strVal val="ppt_h"/>
                                          </p:val>
                                        </p:tav>
                                        <p:tav tm="100000">
                                          <p:val>
                                            <p:fltVal val="0"/>
                                          </p:val>
                                        </p:tav>
                                      </p:tavLst>
                                    </p:anim>
                                    <p:anim calcmode="lin" valueType="num">
                                      <p:cBhvr>
                                        <p:cTn id="228" dur="3000"/>
                                        <p:tgtEl>
                                          <p:spTgt spid="16"/>
                                        </p:tgtEl>
                                        <p:attrNameLst>
                                          <p:attrName>ppt_x</p:attrName>
                                        </p:attrNameLst>
                                      </p:cBhvr>
                                      <p:tavLst>
                                        <p:tav tm="0">
                                          <p:val>
                                            <p:strVal val="ppt_x"/>
                                          </p:val>
                                        </p:tav>
                                        <p:tav tm="100000">
                                          <p:val>
                                            <p:fltVal val="0.5"/>
                                          </p:val>
                                        </p:tav>
                                      </p:tavLst>
                                    </p:anim>
                                    <p:anim calcmode="lin" valueType="num">
                                      <p:cBhvr>
                                        <p:cTn id="229" dur="3000"/>
                                        <p:tgtEl>
                                          <p:spTgt spid="16"/>
                                        </p:tgtEl>
                                        <p:attrNameLst>
                                          <p:attrName>ppt_y</p:attrName>
                                        </p:attrNameLst>
                                      </p:cBhvr>
                                      <p:tavLst>
                                        <p:tav tm="0">
                                          <p:val>
                                            <p:strVal val="ppt_y"/>
                                          </p:val>
                                        </p:tav>
                                        <p:tav tm="100000">
                                          <p:val>
                                            <p:fltVal val="0.5"/>
                                          </p:val>
                                        </p:tav>
                                      </p:tavLst>
                                    </p:anim>
                                    <p:set>
                                      <p:cBhvr>
                                        <p:cTn id="230" dur="1" fill="hold">
                                          <p:stCondLst>
                                            <p:cond delay="2999"/>
                                          </p:stCondLst>
                                        </p:cTn>
                                        <p:tgtEl>
                                          <p:spTgt spid="16"/>
                                        </p:tgtEl>
                                        <p:attrNameLst>
                                          <p:attrName>style.visibility</p:attrName>
                                        </p:attrNameLst>
                                      </p:cBhvr>
                                      <p:to>
                                        <p:strVal val="hidden"/>
                                      </p:to>
                                    </p:set>
                                  </p:childTnLst>
                                </p:cTn>
                              </p:par>
                              <p:par>
                                <p:cTn id="231" presetID="23" presetClass="exit" presetSubtype="544" fill="hold" nodeType="withEffect">
                                  <p:stCondLst>
                                    <p:cond delay="0"/>
                                  </p:stCondLst>
                                  <p:childTnLst>
                                    <p:anim calcmode="lin" valueType="num">
                                      <p:cBhvr>
                                        <p:cTn id="232" dur="3000"/>
                                        <p:tgtEl>
                                          <p:spTgt spid="17"/>
                                        </p:tgtEl>
                                        <p:attrNameLst>
                                          <p:attrName>ppt_w</p:attrName>
                                        </p:attrNameLst>
                                      </p:cBhvr>
                                      <p:tavLst>
                                        <p:tav tm="0">
                                          <p:val>
                                            <p:strVal val="ppt_w"/>
                                          </p:val>
                                        </p:tav>
                                        <p:tav tm="100000">
                                          <p:val>
                                            <p:fltVal val="0"/>
                                          </p:val>
                                        </p:tav>
                                      </p:tavLst>
                                    </p:anim>
                                    <p:anim calcmode="lin" valueType="num">
                                      <p:cBhvr>
                                        <p:cTn id="233" dur="3000"/>
                                        <p:tgtEl>
                                          <p:spTgt spid="17"/>
                                        </p:tgtEl>
                                        <p:attrNameLst>
                                          <p:attrName>ppt_h</p:attrName>
                                        </p:attrNameLst>
                                      </p:cBhvr>
                                      <p:tavLst>
                                        <p:tav tm="0">
                                          <p:val>
                                            <p:strVal val="ppt_h"/>
                                          </p:val>
                                        </p:tav>
                                        <p:tav tm="100000">
                                          <p:val>
                                            <p:fltVal val="0"/>
                                          </p:val>
                                        </p:tav>
                                      </p:tavLst>
                                    </p:anim>
                                    <p:anim calcmode="lin" valueType="num">
                                      <p:cBhvr>
                                        <p:cTn id="234" dur="3000"/>
                                        <p:tgtEl>
                                          <p:spTgt spid="17"/>
                                        </p:tgtEl>
                                        <p:attrNameLst>
                                          <p:attrName>ppt_x</p:attrName>
                                        </p:attrNameLst>
                                      </p:cBhvr>
                                      <p:tavLst>
                                        <p:tav tm="0">
                                          <p:val>
                                            <p:strVal val="ppt_x"/>
                                          </p:val>
                                        </p:tav>
                                        <p:tav tm="100000">
                                          <p:val>
                                            <p:fltVal val="0.5"/>
                                          </p:val>
                                        </p:tav>
                                      </p:tavLst>
                                    </p:anim>
                                    <p:anim calcmode="lin" valueType="num">
                                      <p:cBhvr>
                                        <p:cTn id="235" dur="3000"/>
                                        <p:tgtEl>
                                          <p:spTgt spid="17"/>
                                        </p:tgtEl>
                                        <p:attrNameLst>
                                          <p:attrName>ppt_y</p:attrName>
                                        </p:attrNameLst>
                                      </p:cBhvr>
                                      <p:tavLst>
                                        <p:tav tm="0">
                                          <p:val>
                                            <p:strVal val="ppt_y"/>
                                          </p:val>
                                        </p:tav>
                                        <p:tav tm="100000">
                                          <p:val>
                                            <p:fltVal val="0.5"/>
                                          </p:val>
                                        </p:tav>
                                      </p:tavLst>
                                    </p:anim>
                                    <p:set>
                                      <p:cBhvr>
                                        <p:cTn id="236" dur="1" fill="hold">
                                          <p:stCondLst>
                                            <p:cond delay="2999"/>
                                          </p:stCondLst>
                                        </p:cTn>
                                        <p:tgtEl>
                                          <p:spTgt spid="17"/>
                                        </p:tgtEl>
                                        <p:attrNameLst>
                                          <p:attrName>style.visibility</p:attrName>
                                        </p:attrNameLst>
                                      </p:cBhvr>
                                      <p:to>
                                        <p:strVal val="hidden"/>
                                      </p:to>
                                    </p:set>
                                  </p:childTnLst>
                                </p:cTn>
                              </p:par>
                              <p:par>
                                <p:cTn id="237" presetID="23" presetClass="exit" presetSubtype="544" fill="hold" nodeType="withEffect">
                                  <p:stCondLst>
                                    <p:cond delay="0"/>
                                  </p:stCondLst>
                                  <p:childTnLst>
                                    <p:anim calcmode="lin" valueType="num">
                                      <p:cBhvr>
                                        <p:cTn id="238" dur="3000"/>
                                        <p:tgtEl>
                                          <p:spTgt spid="18"/>
                                        </p:tgtEl>
                                        <p:attrNameLst>
                                          <p:attrName>ppt_w</p:attrName>
                                        </p:attrNameLst>
                                      </p:cBhvr>
                                      <p:tavLst>
                                        <p:tav tm="0">
                                          <p:val>
                                            <p:strVal val="ppt_w"/>
                                          </p:val>
                                        </p:tav>
                                        <p:tav tm="100000">
                                          <p:val>
                                            <p:fltVal val="0"/>
                                          </p:val>
                                        </p:tav>
                                      </p:tavLst>
                                    </p:anim>
                                    <p:anim calcmode="lin" valueType="num">
                                      <p:cBhvr>
                                        <p:cTn id="239" dur="3000"/>
                                        <p:tgtEl>
                                          <p:spTgt spid="18"/>
                                        </p:tgtEl>
                                        <p:attrNameLst>
                                          <p:attrName>ppt_h</p:attrName>
                                        </p:attrNameLst>
                                      </p:cBhvr>
                                      <p:tavLst>
                                        <p:tav tm="0">
                                          <p:val>
                                            <p:strVal val="ppt_h"/>
                                          </p:val>
                                        </p:tav>
                                        <p:tav tm="100000">
                                          <p:val>
                                            <p:fltVal val="0"/>
                                          </p:val>
                                        </p:tav>
                                      </p:tavLst>
                                    </p:anim>
                                    <p:anim calcmode="lin" valueType="num">
                                      <p:cBhvr>
                                        <p:cTn id="240" dur="3000"/>
                                        <p:tgtEl>
                                          <p:spTgt spid="18"/>
                                        </p:tgtEl>
                                        <p:attrNameLst>
                                          <p:attrName>ppt_x</p:attrName>
                                        </p:attrNameLst>
                                      </p:cBhvr>
                                      <p:tavLst>
                                        <p:tav tm="0">
                                          <p:val>
                                            <p:strVal val="ppt_x"/>
                                          </p:val>
                                        </p:tav>
                                        <p:tav tm="100000">
                                          <p:val>
                                            <p:fltVal val="0.5"/>
                                          </p:val>
                                        </p:tav>
                                      </p:tavLst>
                                    </p:anim>
                                    <p:anim calcmode="lin" valueType="num">
                                      <p:cBhvr>
                                        <p:cTn id="241" dur="3000"/>
                                        <p:tgtEl>
                                          <p:spTgt spid="18"/>
                                        </p:tgtEl>
                                        <p:attrNameLst>
                                          <p:attrName>ppt_y</p:attrName>
                                        </p:attrNameLst>
                                      </p:cBhvr>
                                      <p:tavLst>
                                        <p:tav tm="0">
                                          <p:val>
                                            <p:strVal val="ppt_y"/>
                                          </p:val>
                                        </p:tav>
                                        <p:tav tm="100000">
                                          <p:val>
                                            <p:fltVal val="0.5"/>
                                          </p:val>
                                        </p:tav>
                                      </p:tavLst>
                                    </p:anim>
                                    <p:set>
                                      <p:cBhvr>
                                        <p:cTn id="242" dur="1" fill="hold">
                                          <p:stCondLst>
                                            <p:cond delay="2999"/>
                                          </p:stCondLst>
                                        </p:cTn>
                                        <p:tgtEl>
                                          <p:spTgt spid="18"/>
                                        </p:tgtEl>
                                        <p:attrNameLst>
                                          <p:attrName>style.visibility</p:attrName>
                                        </p:attrNameLst>
                                      </p:cBhvr>
                                      <p:to>
                                        <p:strVal val="hidden"/>
                                      </p:to>
                                    </p:set>
                                  </p:childTnLst>
                                </p:cTn>
                              </p:par>
                              <p:par>
                                <p:cTn id="243" presetID="23" presetClass="exit" presetSubtype="544" fill="hold" nodeType="withEffect">
                                  <p:stCondLst>
                                    <p:cond delay="0"/>
                                  </p:stCondLst>
                                  <p:childTnLst>
                                    <p:anim calcmode="lin" valueType="num">
                                      <p:cBhvr>
                                        <p:cTn id="244" dur="3000"/>
                                        <p:tgtEl>
                                          <p:spTgt spid="19"/>
                                        </p:tgtEl>
                                        <p:attrNameLst>
                                          <p:attrName>ppt_w</p:attrName>
                                        </p:attrNameLst>
                                      </p:cBhvr>
                                      <p:tavLst>
                                        <p:tav tm="0">
                                          <p:val>
                                            <p:strVal val="ppt_w"/>
                                          </p:val>
                                        </p:tav>
                                        <p:tav tm="100000">
                                          <p:val>
                                            <p:fltVal val="0"/>
                                          </p:val>
                                        </p:tav>
                                      </p:tavLst>
                                    </p:anim>
                                    <p:anim calcmode="lin" valueType="num">
                                      <p:cBhvr>
                                        <p:cTn id="245" dur="3000"/>
                                        <p:tgtEl>
                                          <p:spTgt spid="19"/>
                                        </p:tgtEl>
                                        <p:attrNameLst>
                                          <p:attrName>ppt_h</p:attrName>
                                        </p:attrNameLst>
                                      </p:cBhvr>
                                      <p:tavLst>
                                        <p:tav tm="0">
                                          <p:val>
                                            <p:strVal val="ppt_h"/>
                                          </p:val>
                                        </p:tav>
                                        <p:tav tm="100000">
                                          <p:val>
                                            <p:fltVal val="0"/>
                                          </p:val>
                                        </p:tav>
                                      </p:tavLst>
                                    </p:anim>
                                    <p:anim calcmode="lin" valueType="num">
                                      <p:cBhvr>
                                        <p:cTn id="246" dur="3000"/>
                                        <p:tgtEl>
                                          <p:spTgt spid="19"/>
                                        </p:tgtEl>
                                        <p:attrNameLst>
                                          <p:attrName>ppt_x</p:attrName>
                                        </p:attrNameLst>
                                      </p:cBhvr>
                                      <p:tavLst>
                                        <p:tav tm="0">
                                          <p:val>
                                            <p:strVal val="ppt_x"/>
                                          </p:val>
                                        </p:tav>
                                        <p:tav tm="100000">
                                          <p:val>
                                            <p:fltVal val="0.5"/>
                                          </p:val>
                                        </p:tav>
                                      </p:tavLst>
                                    </p:anim>
                                    <p:anim calcmode="lin" valueType="num">
                                      <p:cBhvr>
                                        <p:cTn id="247" dur="3000"/>
                                        <p:tgtEl>
                                          <p:spTgt spid="19"/>
                                        </p:tgtEl>
                                        <p:attrNameLst>
                                          <p:attrName>ppt_y</p:attrName>
                                        </p:attrNameLst>
                                      </p:cBhvr>
                                      <p:tavLst>
                                        <p:tav tm="0">
                                          <p:val>
                                            <p:strVal val="ppt_y"/>
                                          </p:val>
                                        </p:tav>
                                        <p:tav tm="100000">
                                          <p:val>
                                            <p:fltVal val="0.5"/>
                                          </p:val>
                                        </p:tav>
                                      </p:tavLst>
                                    </p:anim>
                                    <p:set>
                                      <p:cBhvr>
                                        <p:cTn id="248" dur="1" fill="hold">
                                          <p:stCondLst>
                                            <p:cond delay="2999"/>
                                          </p:stCondLst>
                                        </p:cTn>
                                        <p:tgtEl>
                                          <p:spTgt spid="19"/>
                                        </p:tgtEl>
                                        <p:attrNameLst>
                                          <p:attrName>style.visibility</p:attrName>
                                        </p:attrNameLst>
                                      </p:cBhvr>
                                      <p:to>
                                        <p:strVal val="hidden"/>
                                      </p:to>
                                    </p:set>
                                  </p:childTnLst>
                                </p:cTn>
                              </p:par>
                              <p:par>
                                <p:cTn id="249" presetID="23" presetClass="exit" presetSubtype="544" fill="hold" nodeType="withEffect">
                                  <p:stCondLst>
                                    <p:cond delay="0"/>
                                  </p:stCondLst>
                                  <p:childTnLst>
                                    <p:anim calcmode="lin" valueType="num">
                                      <p:cBhvr>
                                        <p:cTn id="250" dur="3000"/>
                                        <p:tgtEl>
                                          <p:spTgt spid="20"/>
                                        </p:tgtEl>
                                        <p:attrNameLst>
                                          <p:attrName>ppt_w</p:attrName>
                                        </p:attrNameLst>
                                      </p:cBhvr>
                                      <p:tavLst>
                                        <p:tav tm="0">
                                          <p:val>
                                            <p:strVal val="ppt_w"/>
                                          </p:val>
                                        </p:tav>
                                        <p:tav tm="100000">
                                          <p:val>
                                            <p:fltVal val="0"/>
                                          </p:val>
                                        </p:tav>
                                      </p:tavLst>
                                    </p:anim>
                                    <p:anim calcmode="lin" valueType="num">
                                      <p:cBhvr>
                                        <p:cTn id="251" dur="3000"/>
                                        <p:tgtEl>
                                          <p:spTgt spid="20"/>
                                        </p:tgtEl>
                                        <p:attrNameLst>
                                          <p:attrName>ppt_h</p:attrName>
                                        </p:attrNameLst>
                                      </p:cBhvr>
                                      <p:tavLst>
                                        <p:tav tm="0">
                                          <p:val>
                                            <p:strVal val="ppt_h"/>
                                          </p:val>
                                        </p:tav>
                                        <p:tav tm="100000">
                                          <p:val>
                                            <p:fltVal val="0"/>
                                          </p:val>
                                        </p:tav>
                                      </p:tavLst>
                                    </p:anim>
                                    <p:anim calcmode="lin" valueType="num">
                                      <p:cBhvr>
                                        <p:cTn id="252" dur="3000"/>
                                        <p:tgtEl>
                                          <p:spTgt spid="20"/>
                                        </p:tgtEl>
                                        <p:attrNameLst>
                                          <p:attrName>ppt_x</p:attrName>
                                        </p:attrNameLst>
                                      </p:cBhvr>
                                      <p:tavLst>
                                        <p:tav tm="0">
                                          <p:val>
                                            <p:strVal val="ppt_x"/>
                                          </p:val>
                                        </p:tav>
                                        <p:tav tm="100000">
                                          <p:val>
                                            <p:fltVal val="0.5"/>
                                          </p:val>
                                        </p:tav>
                                      </p:tavLst>
                                    </p:anim>
                                    <p:anim calcmode="lin" valueType="num">
                                      <p:cBhvr>
                                        <p:cTn id="253" dur="3000"/>
                                        <p:tgtEl>
                                          <p:spTgt spid="20"/>
                                        </p:tgtEl>
                                        <p:attrNameLst>
                                          <p:attrName>ppt_y</p:attrName>
                                        </p:attrNameLst>
                                      </p:cBhvr>
                                      <p:tavLst>
                                        <p:tav tm="0">
                                          <p:val>
                                            <p:strVal val="ppt_y"/>
                                          </p:val>
                                        </p:tav>
                                        <p:tav tm="100000">
                                          <p:val>
                                            <p:fltVal val="0.5"/>
                                          </p:val>
                                        </p:tav>
                                      </p:tavLst>
                                    </p:anim>
                                    <p:set>
                                      <p:cBhvr>
                                        <p:cTn id="254" dur="1" fill="hold">
                                          <p:stCondLst>
                                            <p:cond delay="2999"/>
                                          </p:stCondLst>
                                        </p:cTn>
                                        <p:tgtEl>
                                          <p:spTgt spid="20"/>
                                        </p:tgtEl>
                                        <p:attrNameLst>
                                          <p:attrName>style.visibility</p:attrName>
                                        </p:attrNameLst>
                                      </p:cBhvr>
                                      <p:to>
                                        <p:strVal val="hidden"/>
                                      </p:to>
                                    </p:set>
                                  </p:childTnLst>
                                </p:cTn>
                              </p:par>
                              <p:par>
                                <p:cTn id="255" presetID="23" presetClass="exit" presetSubtype="544" fill="hold" nodeType="withEffect">
                                  <p:stCondLst>
                                    <p:cond delay="0"/>
                                  </p:stCondLst>
                                  <p:childTnLst>
                                    <p:anim calcmode="lin" valueType="num">
                                      <p:cBhvr>
                                        <p:cTn id="256" dur="3000"/>
                                        <p:tgtEl>
                                          <p:spTgt spid="21"/>
                                        </p:tgtEl>
                                        <p:attrNameLst>
                                          <p:attrName>ppt_w</p:attrName>
                                        </p:attrNameLst>
                                      </p:cBhvr>
                                      <p:tavLst>
                                        <p:tav tm="0">
                                          <p:val>
                                            <p:strVal val="ppt_w"/>
                                          </p:val>
                                        </p:tav>
                                        <p:tav tm="100000">
                                          <p:val>
                                            <p:fltVal val="0"/>
                                          </p:val>
                                        </p:tav>
                                      </p:tavLst>
                                    </p:anim>
                                    <p:anim calcmode="lin" valueType="num">
                                      <p:cBhvr>
                                        <p:cTn id="257" dur="3000"/>
                                        <p:tgtEl>
                                          <p:spTgt spid="21"/>
                                        </p:tgtEl>
                                        <p:attrNameLst>
                                          <p:attrName>ppt_h</p:attrName>
                                        </p:attrNameLst>
                                      </p:cBhvr>
                                      <p:tavLst>
                                        <p:tav tm="0">
                                          <p:val>
                                            <p:strVal val="ppt_h"/>
                                          </p:val>
                                        </p:tav>
                                        <p:tav tm="100000">
                                          <p:val>
                                            <p:fltVal val="0"/>
                                          </p:val>
                                        </p:tav>
                                      </p:tavLst>
                                    </p:anim>
                                    <p:anim calcmode="lin" valueType="num">
                                      <p:cBhvr>
                                        <p:cTn id="258" dur="3000"/>
                                        <p:tgtEl>
                                          <p:spTgt spid="21"/>
                                        </p:tgtEl>
                                        <p:attrNameLst>
                                          <p:attrName>ppt_x</p:attrName>
                                        </p:attrNameLst>
                                      </p:cBhvr>
                                      <p:tavLst>
                                        <p:tav tm="0">
                                          <p:val>
                                            <p:strVal val="ppt_x"/>
                                          </p:val>
                                        </p:tav>
                                        <p:tav tm="100000">
                                          <p:val>
                                            <p:fltVal val="0.5"/>
                                          </p:val>
                                        </p:tav>
                                      </p:tavLst>
                                    </p:anim>
                                    <p:anim calcmode="lin" valueType="num">
                                      <p:cBhvr>
                                        <p:cTn id="259" dur="3000"/>
                                        <p:tgtEl>
                                          <p:spTgt spid="21"/>
                                        </p:tgtEl>
                                        <p:attrNameLst>
                                          <p:attrName>ppt_y</p:attrName>
                                        </p:attrNameLst>
                                      </p:cBhvr>
                                      <p:tavLst>
                                        <p:tav tm="0">
                                          <p:val>
                                            <p:strVal val="ppt_y"/>
                                          </p:val>
                                        </p:tav>
                                        <p:tav tm="100000">
                                          <p:val>
                                            <p:fltVal val="0.5"/>
                                          </p:val>
                                        </p:tav>
                                      </p:tavLst>
                                    </p:anim>
                                    <p:set>
                                      <p:cBhvr>
                                        <p:cTn id="260" dur="1" fill="hold">
                                          <p:stCondLst>
                                            <p:cond delay="2999"/>
                                          </p:stCondLst>
                                        </p:cTn>
                                        <p:tgtEl>
                                          <p:spTgt spid="21"/>
                                        </p:tgtEl>
                                        <p:attrNameLst>
                                          <p:attrName>style.visibility</p:attrName>
                                        </p:attrNameLst>
                                      </p:cBhvr>
                                      <p:to>
                                        <p:strVal val="hidden"/>
                                      </p:to>
                                    </p:set>
                                  </p:childTnLst>
                                </p:cTn>
                              </p:par>
                              <p:par>
                                <p:cTn id="261" presetID="8" presetClass="emph" presetSubtype="0" fill="hold" nodeType="withEffect">
                                  <p:stCondLst>
                                    <p:cond delay="0"/>
                                  </p:stCondLst>
                                  <p:childTnLst>
                                    <p:animRot by="-21600000">
                                      <p:cBhvr>
                                        <p:cTn id="262" dur="3000" fill="hold"/>
                                        <p:tgtEl>
                                          <p:spTgt spid="4"/>
                                        </p:tgtEl>
                                        <p:attrNameLst>
                                          <p:attrName>r</p:attrName>
                                        </p:attrNameLst>
                                      </p:cBhvr>
                                    </p:animRot>
                                  </p:childTnLst>
                                </p:cTn>
                              </p:par>
                              <p:par>
                                <p:cTn id="263" presetID="8" presetClass="emph" presetSubtype="0" fill="hold" nodeType="withEffect">
                                  <p:stCondLst>
                                    <p:cond delay="0"/>
                                  </p:stCondLst>
                                  <p:childTnLst>
                                    <p:animRot by="-21600000">
                                      <p:cBhvr>
                                        <p:cTn id="264" dur="3000" fill="hold"/>
                                        <p:tgtEl>
                                          <p:spTgt spid="5"/>
                                        </p:tgtEl>
                                        <p:attrNameLst>
                                          <p:attrName>r</p:attrName>
                                        </p:attrNameLst>
                                      </p:cBhvr>
                                    </p:animRot>
                                  </p:childTnLst>
                                </p:cTn>
                              </p:par>
                              <p:par>
                                <p:cTn id="265" presetID="8" presetClass="emph" presetSubtype="0" fill="hold" nodeType="withEffect">
                                  <p:stCondLst>
                                    <p:cond delay="0"/>
                                  </p:stCondLst>
                                  <p:childTnLst>
                                    <p:animRot by="-21600000">
                                      <p:cBhvr>
                                        <p:cTn id="266" dur="3000" fill="hold"/>
                                        <p:tgtEl>
                                          <p:spTgt spid="6"/>
                                        </p:tgtEl>
                                        <p:attrNameLst>
                                          <p:attrName>r</p:attrName>
                                        </p:attrNameLst>
                                      </p:cBhvr>
                                    </p:animRot>
                                  </p:childTnLst>
                                </p:cTn>
                              </p:par>
                              <p:par>
                                <p:cTn id="267" presetID="8" presetClass="emph" presetSubtype="0" fill="hold" nodeType="withEffect">
                                  <p:stCondLst>
                                    <p:cond delay="0"/>
                                  </p:stCondLst>
                                  <p:childTnLst>
                                    <p:animRot by="-21600000">
                                      <p:cBhvr>
                                        <p:cTn id="268" dur="3000" fill="hold"/>
                                        <p:tgtEl>
                                          <p:spTgt spid="7"/>
                                        </p:tgtEl>
                                        <p:attrNameLst>
                                          <p:attrName>r</p:attrName>
                                        </p:attrNameLst>
                                      </p:cBhvr>
                                    </p:animRot>
                                  </p:childTnLst>
                                </p:cTn>
                              </p:par>
                              <p:par>
                                <p:cTn id="269" presetID="8" presetClass="emph" presetSubtype="0" fill="hold" nodeType="withEffect">
                                  <p:stCondLst>
                                    <p:cond delay="0"/>
                                  </p:stCondLst>
                                  <p:childTnLst>
                                    <p:animRot by="-21600000">
                                      <p:cBhvr>
                                        <p:cTn id="270" dur="3000" fill="hold"/>
                                        <p:tgtEl>
                                          <p:spTgt spid="8"/>
                                        </p:tgtEl>
                                        <p:attrNameLst>
                                          <p:attrName>r</p:attrName>
                                        </p:attrNameLst>
                                      </p:cBhvr>
                                    </p:animRot>
                                  </p:childTnLst>
                                </p:cTn>
                              </p:par>
                              <p:par>
                                <p:cTn id="271" presetID="8" presetClass="emph" presetSubtype="0" fill="hold" nodeType="withEffect">
                                  <p:stCondLst>
                                    <p:cond delay="0"/>
                                  </p:stCondLst>
                                  <p:childTnLst>
                                    <p:animRot by="-21600000">
                                      <p:cBhvr>
                                        <p:cTn id="272" dur="3000" fill="hold"/>
                                        <p:tgtEl>
                                          <p:spTgt spid="9"/>
                                        </p:tgtEl>
                                        <p:attrNameLst>
                                          <p:attrName>r</p:attrName>
                                        </p:attrNameLst>
                                      </p:cBhvr>
                                    </p:animRot>
                                  </p:childTnLst>
                                </p:cTn>
                              </p:par>
                              <p:par>
                                <p:cTn id="273" presetID="8" presetClass="emph" presetSubtype="0" fill="hold" nodeType="withEffect">
                                  <p:stCondLst>
                                    <p:cond delay="0"/>
                                  </p:stCondLst>
                                  <p:childTnLst>
                                    <p:animRot by="-21600000">
                                      <p:cBhvr>
                                        <p:cTn id="274" dur="3000" fill="hold"/>
                                        <p:tgtEl>
                                          <p:spTgt spid="10"/>
                                        </p:tgtEl>
                                        <p:attrNameLst>
                                          <p:attrName>r</p:attrName>
                                        </p:attrNameLst>
                                      </p:cBhvr>
                                    </p:animRot>
                                  </p:childTnLst>
                                </p:cTn>
                              </p:par>
                              <p:par>
                                <p:cTn id="275" presetID="8" presetClass="emph" presetSubtype="0" fill="hold" nodeType="withEffect">
                                  <p:stCondLst>
                                    <p:cond delay="0"/>
                                  </p:stCondLst>
                                  <p:childTnLst>
                                    <p:animRot by="-21600000">
                                      <p:cBhvr>
                                        <p:cTn id="276" dur="3000" fill="hold"/>
                                        <p:tgtEl>
                                          <p:spTgt spid="11"/>
                                        </p:tgtEl>
                                        <p:attrNameLst>
                                          <p:attrName>r</p:attrName>
                                        </p:attrNameLst>
                                      </p:cBhvr>
                                    </p:animRot>
                                  </p:childTnLst>
                                </p:cTn>
                              </p:par>
                              <p:par>
                                <p:cTn id="277" presetID="8" presetClass="emph" presetSubtype="0" fill="hold" nodeType="withEffect">
                                  <p:stCondLst>
                                    <p:cond delay="0"/>
                                  </p:stCondLst>
                                  <p:childTnLst>
                                    <p:animRot by="-21600000">
                                      <p:cBhvr>
                                        <p:cTn id="278" dur="3000" fill="hold"/>
                                        <p:tgtEl>
                                          <p:spTgt spid="12"/>
                                        </p:tgtEl>
                                        <p:attrNameLst>
                                          <p:attrName>r</p:attrName>
                                        </p:attrNameLst>
                                      </p:cBhvr>
                                    </p:animRot>
                                  </p:childTnLst>
                                </p:cTn>
                              </p:par>
                              <p:par>
                                <p:cTn id="279" presetID="8" presetClass="emph" presetSubtype="0" fill="hold" nodeType="withEffect">
                                  <p:stCondLst>
                                    <p:cond delay="0"/>
                                  </p:stCondLst>
                                  <p:childTnLst>
                                    <p:animRot by="-21600000">
                                      <p:cBhvr>
                                        <p:cTn id="280" dur="3000" fill="hold"/>
                                        <p:tgtEl>
                                          <p:spTgt spid="13"/>
                                        </p:tgtEl>
                                        <p:attrNameLst>
                                          <p:attrName>r</p:attrName>
                                        </p:attrNameLst>
                                      </p:cBhvr>
                                    </p:animRot>
                                  </p:childTnLst>
                                </p:cTn>
                              </p:par>
                              <p:par>
                                <p:cTn id="281" presetID="8" presetClass="emph" presetSubtype="0" fill="hold" nodeType="withEffect">
                                  <p:stCondLst>
                                    <p:cond delay="0"/>
                                  </p:stCondLst>
                                  <p:childTnLst>
                                    <p:animRot by="-21600000">
                                      <p:cBhvr>
                                        <p:cTn id="282" dur="3000" fill="hold"/>
                                        <p:tgtEl>
                                          <p:spTgt spid="14"/>
                                        </p:tgtEl>
                                        <p:attrNameLst>
                                          <p:attrName>r</p:attrName>
                                        </p:attrNameLst>
                                      </p:cBhvr>
                                    </p:animRot>
                                  </p:childTnLst>
                                </p:cTn>
                              </p:par>
                              <p:par>
                                <p:cTn id="283" presetID="8" presetClass="emph" presetSubtype="0" fill="hold" nodeType="withEffect">
                                  <p:stCondLst>
                                    <p:cond delay="0"/>
                                  </p:stCondLst>
                                  <p:childTnLst>
                                    <p:animRot by="-21600000">
                                      <p:cBhvr>
                                        <p:cTn id="284" dur="3000" fill="hold"/>
                                        <p:tgtEl>
                                          <p:spTgt spid="15"/>
                                        </p:tgtEl>
                                        <p:attrNameLst>
                                          <p:attrName>r</p:attrName>
                                        </p:attrNameLst>
                                      </p:cBhvr>
                                    </p:animRot>
                                  </p:childTnLst>
                                </p:cTn>
                              </p:par>
                              <p:par>
                                <p:cTn id="285" presetID="8" presetClass="emph" presetSubtype="0" fill="hold" nodeType="withEffect">
                                  <p:stCondLst>
                                    <p:cond delay="0"/>
                                  </p:stCondLst>
                                  <p:childTnLst>
                                    <p:animRot by="-21600000">
                                      <p:cBhvr>
                                        <p:cTn id="286" dur="3000" fill="hold"/>
                                        <p:tgtEl>
                                          <p:spTgt spid="16"/>
                                        </p:tgtEl>
                                        <p:attrNameLst>
                                          <p:attrName>r</p:attrName>
                                        </p:attrNameLst>
                                      </p:cBhvr>
                                    </p:animRot>
                                  </p:childTnLst>
                                </p:cTn>
                              </p:par>
                              <p:par>
                                <p:cTn id="287" presetID="8" presetClass="emph" presetSubtype="0" fill="hold" nodeType="withEffect">
                                  <p:stCondLst>
                                    <p:cond delay="0"/>
                                  </p:stCondLst>
                                  <p:childTnLst>
                                    <p:animRot by="-21600000">
                                      <p:cBhvr>
                                        <p:cTn id="288" dur="3000" fill="hold"/>
                                        <p:tgtEl>
                                          <p:spTgt spid="17"/>
                                        </p:tgtEl>
                                        <p:attrNameLst>
                                          <p:attrName>r</p:attrName>
                                        </p:attrNameLst>
                                      </p:cBhvr>
                                    </p:animRot>
                                  </p:childTnLst>
                                </p:cTn>
                              </p:par>
                              <p:par>
                                <p:cTn id="289" presetID="8" presetClass="emph" presetSubtype="0" fill="hold" nodeType="withEffect">
                                  <p:stCondLst>
                                    <p:cond delay="0"/>
                                  </p:stCondLst>
                                  <p:childTnLst>
                                    <p:animRot by="-21600000">
                                      <p:cBhvr>
                                        <p:cTn id="290" dur="3000" fill="hold"/>
                                        <p:tgtEl>
                                          <p:spTgt spid="18"/>
                                        </p:tgtEl>
                                        <p:attrNameLst>
                                          <p:attrName>r</p:attrName>
                                        </p:attrNameLst>
                                      </p:cBhvr>
                                    </p:animRot>
                                  </p:childTnLst>
                                </p:cTn>
                              </p:par>
                              <p:par>
                                <p:cTn id="291" presetID="8" presetClass="emph" presetSubtype="0" fill="hold" nodeType="withEffect">
                                  <p:stCondLst>
                                    <p:cond delay="0"/>
                                  </p:stCondLst>
                                  <p:childTnLst>
                                    <p:animRot by="-21600000">
                                      <p:cBhvr>
                                        <p:cTn id="292" dur="3000" fill="hold"/>
                                        <p:tgtEl>
                                          <p:spTgt spid="19"/>
                                        </p:tgtEl>
                                        <p:attrNameLst>
                                          <p:attrName>r</p:attrName>
                                        </p:attrNameLst>
                                      </p:cBhvr>
                                    </p:animRot>
                                  </p:childTnLst>
                                </p:cTn>
                              </p:par>
                              <p:par>
                                <p:cTn id="293" presetID="8" presetClass="emph" presetSubtype="0" fill="hold" nodeType="withEffect">
                                  <p:stCondLst>
                                    <p:cond delay="0"/>
                                  </p:stCondLst>
                                  <p:childTnLst>
                                    <p:animRot by="-21600000">
                                      <p:cBhvr>
                                        <p:cTn id="294" dur="3000" fill="hold"/>
                                        <p:tgtEl>
                                          <p:spTgt spid="20"/>
                                        </p:tgtEl>
                                        <p:attrNameLst>
                                          <p:attrName>r</p:attrName>
                                        </p:attrNameLst>
                                      </p:cBhvr>
                                    </p:animRot>
                                  </p:childTnLst>
                                </p:cTn>
                              </p:par>
                              <p:par>
                                <p:cTn id="295" presetID="8" presetClass="emph" presetSubtype="0" fill="hold" nodeType="withEffect">
                                  <p:stCondLst>
                                    <p:cond delay="0"/>
                                  </p:stCondLst>
                                  <p:childTnLst>
                                    <p:animRot by="-21600000">
                                      <p:cBhvr>
                                        <p:cTn id="296" dur="3000" fill="hold"/>
                                        <p:tgtEl>
                                          <p:spTgt spid="21"/>
                                        </p:tgtEl>
                                        <p:attrNameLst>
                                          <p:attrName>r</p:attrName>
                                        </p:attrNameLst>
                                      </p:cBhvr>
                                    </p:animRot>
                                  </p:childTnLst>
                                </p:cTn>
                              </p:par>
                              <p:par>
                                <p:cTn id="297" presetID="23" presetClass="entr" presetSubtype="288" fill="hold" nodeType="withEffect">
                                  <p:stCondLst>
                                    <p:cond delay="0"/>
                                  </p:stCondLst>
                                  <p:childTnLst>
                                    <p:set>
                                      <p:cBhvr>
                                        <p:cTn id="298" dur="1" fill="hold">
                                          <p:stCondLst>
                                            <p:cond delay="0"/>
                                          </p:stCondLst>
                                        </p:cTn>
                                        <p:tgtEl>
                                          <p:spTgt spid="3"/>
                                        </p:tgtEl>
                                        <p:attrNameLst>
                                          <p:attrName>style.visibility</p:attrName>
                                        </p:attrNameLst>
                                      </p:cBhvr>
                                      <p:to>
                                        <p:strVal val="visible"/>
                                      </p:to>
                                    </p:set>
                                    <p:anim calcmode="lin" valueType="num">
                                      <p:cBhvr>
                                        <p:cTn id="299" dur="3000" fill="hold"/>
                                        <p:tgtEl>
                                          <p:spTgt spid="3"/>
                                        </p:tgtEl>
                                        <p:attrNameLst>
                                          <p:attrName>ppt_w</p:attrName>
                                        </p:attrNameLst>
                                      </p:cBhvr>
                                      <p:tavLst>
                                        <p:tav tm="0">
                                          <p:val>
                                            <p:strVal val="4/3*#ppt_w"/>
                                          </p:val>
                                        </p:tav>
                                        <p:tav tm="100000">
                                          <p:val>
                                            <p:strVal val="#ppt_w"/>
                                          </p:val>
                                        </p:tav>
                                      </p:tavLst>
                                    </p:anim>
                                    <p:anim calcmode="lin" valueType="num">
                                      <p:cBhvr>
                                        <p:cTn id="300" dur="3000" fill="hold"/>
                                        <p:tgtEl>
                                          <p:spTgt spid="3"/>
                                        </p:tgtEl>
                                        <p:attrNameLst>
                                          <p:attrName>ppt_h</p:attrName>
                                        </p:attrNameLst>
                                      </p:cBhvr>
                                      <p:tavLst>
                                        <p:tav tm="0">
                                          <p:val>
                                            <p:strVal val="4/3*#ppt_h"/>
                                          </p:val>
                                        </p:tav>
                                        <p:tav tm="100000">
                                          <p:val>
                                            <p:strVal val="#ppt_h"/>
                                          </p:val>
                                        </p:tav>
                                      </p:tavLst>
                                    </p:anim>
                                  </p:childTnLst>
                                </p:cTn>
                              </p:par>
                              <p:par>
                                <p:cTn id="301" presetID="21" presetClass="entr" presetSubtype="8" fill="hold" nodeType="withEffect">
                                  <p:stCondLst>
                                    <p:cond delay="0"/>
                                  </p:stCondLst>
                                  <p:childTnLst>
                                    <p:set>
                                      <p:cBhvr>
                                        <p:cTn id="302" dur="1" fill="hold">
                                          <p:stCondLst>
                                            <p:cond delay="0"/>
                                          </p:stCondLst>
                                        </p:cTn>
                                        <p:tgtEl>
                                          <p:spTgt spid="3"/>
                                        </p:tgtEl>
                                        <p:attrNameLst>
                                          <p:attrName>style.visibility</p:attrName>
                                        </p:attrNameLst>
                                      </p:cBhvr>
                                      <p:to>
                                        <p:strVal val="visible"/>
                                      </p:to>
                                    </p:set>
                                    <p:animEffect transition="in" filter="wheel(8)">
                                      <p:cBhvr>
                                        <p:cTn id="303"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solidFill>
            <a:schemeClr val="bg1"/>
          </a:solidFill>
        </p:spPr>
        <p:txBody>
          <a:bodyPr/>
          <a:lstStyle/>
          <a:p>
            <a:endParaRPr lang="es-ES" dirty="0"/>
          </a:p>
        </p:txBody>
      </p:sp>
      <p:pic>
        <p:nvPicPr>
          <p:cNvPr id="3" name="2 Imagen" descr="28.jpg"/>
          <p:cNvPicPr>
            <a:picLocks noChangeAspect="1"/>
          </p:cNvPicPr>
          <p:nvPr/>
        </p:nvPicPr>
        <p:blipFill>
          <a:blip r:embed="rId2"/>
          <a:stretch>
            <a:fillRect/>
          </a:stretch>
        </p:blipFill>
        <p:spPr>
          <a:xfrm>
            <a:off x="0" y="0"/>
            <a:ext cx="9144000" cy="6858000"/>
          </a:xfrm>
          <a:prstGeom prst="rect">
            <a:avLst/>
          </a:prstGeom>
        </p:spPr>
      </p:pic>
      <p:pic>
        <p:nvPicPr>
          <p:cNvPr id="4" name="3 Imagen" descr="8.png"/>
          <p:cNvPicPr>
            <a:picLocks noChangeAspect="1"/>
          </p:cNvPicPr>
          <p:nvPr/>
        </p:nvPicPr>
        <p:blipFill>
          <a:blip r:embed="rId3">
            <a:duotone>
              <a:prstClr val="black"/>
              <a:srgbClr val="522AE6">
                <a:tint val="45000"/>
                <a:satMod val="400000"/>
              </a:srgbClr>
            </a:duotone>
            <a:lum contrast="20000"/>
          </a:blip>
          <a:stretch>
            <a:fillRect/>
          </a:stretch>
        </p:blipFill>
        <p:spPr>
          <a:xfrm>
            <a:off x="1214414" y="1928802"/>
            <a:ext cx="3048000" cy="2890842"/>
          </a:xfrm>
          <a:prstGeom prst="rect">
            <a:avLst/>
          </a:prstGeom>
        </p:spPr>
      </p:pic>
      <p:pic>
        <p:nvPicPr>
          <p:cNvPr id="5" name="4 Imagen" descr="8.png"/>
          <p:cNvPicPr>
            <a:picLocks noChangeAspect="1"/>
          </p:cNvPicPr>
          <p:nvPr/>
        </p:nvPicPr>
        <p:blipFill>
          <a:blip r:embed="rId3">
            <a:duotone>
              <a:prstClr val="black"/>
              <a:srgbClr val="522AE6">
                <a:tint val="45000"/>
                <a:satMod val="400000"/>
              </a:srgbClr>
            </a:duotone>
            <a:lum contrast="20000"/>
          </a:blip>
          <a:stretch>
            <a:fillRect/>
          </a:stretch>
        </p:blipFill>
        <p:spPr>
          <a:xfrm rot="10800000">
            <a:off x="4786314" y="1714488"/>
            <a:ext cx="3048000" cy="2890842"/>
          </a:xfrm>
          <a:prstGeom prst="rect">
            <a:avLst/>
          </a:prstGeom>
        </p:spPr>
      </p:pic>
      <p:pic>
        <p:nvPicPr>
          <p:cNvPr id="6" name="5 Imagen" descr="8.png"/>
          <p:cNvPicPr>
            <a:picLocks noChangeAspect="1"/>
          </p:cNvPicPr>
          <p:nvPr/>
        </p:nvPicPr>
        <p:blipFill>
          <a:blip r:embed="rId3">
            <a:duotone>
              <a:prstClr val="black"/>
              <a:srgbClr val="522AE6">
                <a:tint val="45000"/>
                <a:satMod val="400000"/>
              </a:srgbClr>
            </a:duotone>
            <a:lum contrast="20000"/>
          </a:blip>
          <a:stretch>
            <a:fillRect/>
          </a:stretch>
        </p:blipFill>
        <p:spPr>
          <a:xfrm rot="16200000">
            <a:off x="3064661" y="3650455"/>
            <a:ext cx="3048000" cy="2890842"/>
          </a:xfrm>
          <a:prstGeom prst="rect">
            <a:avLst/>
          </a:prstGeom>
        </p:spPr>
      </p:pic>
      <p:pic>
        <p:nvPicPr>
          <p:cNvPr id="7" name="6 Imagen" descr="8.png"/>
          <p:cNvPicPr>
            <a:picLocks noChangeAspect="1"/>
          </p:cNvPicPr>
          <p:nvPr/>
        </p:nvPicPr>
        <p:blipFill>
          <a:blip r:embed="rId3">
            <a:duotone>
              <a:prstClr val="black"/>
              <a:srgbClr val="522AE6">
                <a:tint val="45000"/>
                <a:satMod val="400000"/>
              </a:srgbClr>
            </a:duotone>
            <a:lum contrast="20000"/>
          </a:blip>
          <a:stretch>
            <a:fillRect/>
          </a:stretch>
        </p:blipFill>
        <p:spPr>
          <a:xfrm rot="5400000">
            <a:off x="2850347" y="78579"/>
            <a:ext cx="3048000" cy="2890842"/>
          </a:xfrm>
          <a:prstGeom prst="rect">
            <a:avLst/>
          </a:prstGeom>
        </p:spPr>
      </p:pic>
      <p:sp>
        <p:nvSpPr>
          <p:cNvPr id="8" name="7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0-#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1"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ppt_x"/>
                                          </p:val>
                                        </p:tav>
                                        <p:tav tm="100000">
                                          <p:val>
                                            <p:strVal val="#ppt_x"/>
                                          </p:val>
                                        </p:tav>
                                      </p:tavLst>
                                    </p:anim>
                                    <p:anim calcmode="lin" valueType="num">
                                      <p:cBhvr additive="base">
                                        <p:cTn id="19" dur="30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ppt_x"/>
                                          </p:val>
                                        </p:tav>
                                        <p:tav tm="100000">
                                          <p:val>
                                            <p:strVal val="#ppt_x"/>
                                          </p:val>
                                        </p:tav>
                                      </p:tavLst>
                                    </p:anim>
                                    <p:anim calcmode="lin" valueType="num">
                                      <p:cBhvr additive="base">
                                        <p:cTn id="23" dur="3000" fill="hold"/>
                                        <p:tgtEl>
                                          <p:spTgt spid="7"/>
                                        </p:tgtEl>
                                        <p:attrNameLst>
                                          <p:attrName>ppt_y</p:attrName>
                                        </p:attrNameLst>
                                      </p:cBhvr>
                                      <p:tavLst>
                                        <p:tav tm="0">
                                          <p:val>
                                            <p:strVal val="1+#ppt_h/2"/>
                                          </p:val>
                                        </p:tav>
                                        <p:tav tm="100000">
                                          <p:val>
                                            <p:strVal val="#ppt_y"/>
                                          </p:val>
                                        </p:tav>
                                      </p:tavLst>
                                    </p:anim>
                                  </p:childTnLst>
                                </p:cTn>
                              </p:par>
                            </p:childTnLst>
                          </p:cTn>
                        </p:par>
                        <p:par>
                          <p:cTn id="24" fill="hold">
                            <p:stCondLst>
                              <p:cond delay="3000"/>
                            </p:stCondLst>
                            <p:childTnLst>
                              <p:par>
                                <p:cTn id="25" presetID="2" presetClass="exit" presetSubtype="2" fill="hold" nodeType="afterEffect">
                                  <p:stCondLst>
                                    <p:cond delay="0"/>
                                  </p:stCondLst>
                                  <p:childTnLst>
                                    <p:anim calcmode="lin" valueType="num">
                                      <p:cBhvr additive="base">
                                        <p:cTn id="26" dur="3000"/>
                                        <p:tgtEl>
                                          <p:spTgt spid="4"/>
                                        </p:tgtEl>
                                        <p:attrNameLst>
                                          <p:attrName>ppt_x</p:attrName>
                                        </p:attrNameLst>
                                      </p:cBhvr>
                                      <p:tavLst>
                                        <p:tav tm="0">
                                          <p:val>
                                            <p:strVal val="ppt_x"/>
                                          </p:val>
                                        </p:tav>
                                        <p:tav tm="100000">
                                          <p:val>
                                            <p:strVal val="1+ppt_w/2"/>
                                          </p:val>
                                        </p:tav>
                                      </p:tavLst>
                                    </p:anim>
                                    <p:anim calcmode="lin" valueType="num">
                                      <p:cBhvr additive="base">
                                        <p:cTn id="27" dur="3000"/>
                                        <p:tgtEl>
                                          <p:spTgt spid="4"/>
                                        </p:tgtEl>
                                        <p:attrNameLst>
                                          <p:attrName>ppt_y</p:attrName>
                                        </p:attrNameLst>
                                      </p:cBhvr>
                                      <p:tavLst>
                                        <p:tav tm="0">
                                          <p:val>
                                            <p:strVal val="ppt_y"/>
                                          </p:val>
                                        </p:tav>
                                        <p:tav tm="100000">
                                          <p:val>
                                            <p:strVal val="ppt_y"/>
                                          </p:val>
                                        </p:tav>
                                      </p:tavLst>
                                    </p:anim>
                                    <p:set>
                                      <p:cBhvr>
                                        <p:cTn id="28" dur="1" fill="hold">
                                          <p:stCondLst>
                                            <p:cond delay="2999"/>
                                          </p:stCondLst>
                                        </p:cTn>
                                        <p:tgtEl>
                                          <p:spTgt spid="4"/>
                                        </p:tgtEl>
                                        <p:attrNameLst>
                                          <p:attrName>style.visibility</p:attrName>
                                        </p:attrNameLst>
                                      </p:cBhvr>
                                      <p:to>
                                        <p:strVal val="hidden"/>
                                      </p:to>
                                    </p:set>
                                  </p:childTnLst>
                                </p:cTn>
                              </p:par>
                              <p:par>
                                <p:cTn id="29" presetID="2" presetClass="exit" presetSubtype="8" fill="hold" nodeType="withEffect">
                                  <p:stCondLst>
                                    <p:cond delay="0"/>
                                  </p:stCondLst>
                                  <p:childTnLst>
                                    <p:anim calcmode="lin" valueType="num">
                                      <p:cBhvr additive="base">
                                        <p:cTn id="30" dur="3000"/>
                                        <p:tgtEl>
                                          <p:spTgt spid="5"/>
                                        </p:tgtEl>
                                        <p:attrNameLst>
                                          <p:attrName>ppt_x</p:attrName>
                                        </p:attrNameLst>
                                      </p:cBhvr>
                                      <p:tavLst>
                                        <p:tav tm="0">
                                          <p:val>
                                            <p:strVal val="ppt_x"/>
                                          </p:val>
                                        </p:tav>
                                        <p:tav tm="100000">
                                          <p:val>
                                            <p:strVal val="0-ppt_w/2"/>
                                          </p:val>
                                        </p:tav>
                                      </p:tavLst>
                                    </p:anim>
                                    <p:anim calcmode="lin" valueType="num">
                                      <p:cBhvr additive="base">
                                        <p:cTn id="31" dur="3000"/>
                                        <p:tgtEl>
                                          <p:spTgt spid="5"/>
                                        </p:tgtEl>
                                        <p:attrNameLst>
                                          <p:attrName>ppt_y</p:attrName>
                                        </p:attrNameLst>
                                      </p:cBhvr>
                                      <p:tavLst>
                                        <p:tav tm="0">
                                          <p:val>
                                            <p:strVal val="ppt_y"/>
                                          </p:val>
                                        </p:tav>
                                        <p:tav tm="100000">
                                          <p:val>
                                            <p:strVal val="ppt_y"/>
                                          </p:val>
                                        </p:tav>
                                      </p:tavLst>
                                    </p:anim>
                                    <p:set>
                                      <p:cBhvr>
                                        <p:cTn id="32" dur="1" fill="hold">
                                          <p:stCondLst>
                                            <p:cond delay="2999"/>
                                          </p:stCondLst>
                                        </p:cTn>
                                        <p:tgtEl>
                                          <p:spTgt spid="5"/>
                                        </p:tgtEl>
                                        <p:attrNameLst>
                                          <p:attrName>style.visibility</p:attrName>
                                        </p:attrNameLst>
                                      </p:cBhvr>
                                      <p:to>
                                        <p:strVal val="hidden"/>
                                      </p:to>
                                    </p:set>
                                  </p:childTnLst>
                                </p:cTn>
                              </p:par>
                              <p:par>
                                <p:cTn id="33" presetID="2" presetClass="exit" presetSubtype="1" fill="hold" nodeType="withEffect">
                                  <p:stCondLst>
                                    <p:cond delay="0"/>
                                  </p:stCondLst>
                                  <p:childTnLst>
                                    <p:anim calcmode="lin" valueType="num">
                                      <p:cBhvr additive="base">
                                        <p:cTn id="34" dur="3000"/>
                                        <p:tgtEl>
                                          <p:spTgt spid="6"/>
                                        </p:tgtEl>
                                        <p:attrNameLst>
                                          <p:attrName>ppt_x</p:attrName>
                                        </p:attrNameLst>
                                      </p:cBhvr>
                                      <p:tavLst>
                                        <p:tav tm="0">
                                          <p:val>
                                            <p:strVal val="ppt_x"/>
                                          </p:val>
                                        </p:tav>
                                        <p:tav tm="100000">
                                          <p:val>
                                            <p:strVal val="ppt_x"/>
                                          </p:val>
                                        </p:tav>
                                      </p:tavLst>
                                    </p:anim>
                                    <p:anim calcmode="lin" valueType="num">
                                      <p:cBhvr additive="base">
                                        <p:cTn id="35" dur="3000"/>
                                        <p:tgtEl>
                                          <p:spTgt spid="6"/>
                                        </p:tgtEl>
                                        <p:attrNameLst>
                                          <p:attrName>ppt_y</p:attrName>
                                        </p:attrNameLst>
                                      </p:cBhvr>
                                      <p:tavLst>
                                        <p:tav tm="0">
                                          <p:val>
                                            <p:strVal val="ppt_y"/>
                                          </p:val>
                                        </p:tav>
                                        <p:tav tm="100000">
                                          <p:val>
                                            <p:strVal val="0-ppt_h/2"/>
                                          </p:val>
                                        </p:tav>
                                      </p:tavLst>
                                    </p:anim>
                                    <p:set>
                                      <p:cBhvr>
                                        <p:cTn id="36" dur="1" fill="hold">
                                          <p:stCondLst>
                                            <p:cond delay="2999"/>
                                          </p:stCondLst>
                                        </p:cTn>
                                        <p:tgtEl>
                                          <p:spTgt spid="6"/>
                                        </p:tgtEl>
                                        <p:attrNameLst>
                                          <p:attrName>style.visibility</p:attrName>
                                        </p:attrNameLst>
                                      </p:cBhvr>
                                      <p:to>
                                        <p:strVal val="hidden"/>
                                      </p:to>
                                    </p:set>
                                  </p:childTnLst>
                                </p:cTn>
                              </p:par>
                              <p:par>
                                <p:cTn id="37" presetID="2" presetClass="exit" presetSubtype="4" fill="hold" nodeType="withEffect">
                                  <p:stCondLst>
                                    <p:cond delay="0"/>
                                  </p:stCondLst>
                                  <p:childTnLst>
                                    <p:anim calcmode="lin" valueType="num">
                                      <p:cBhvr additive="base">
                                        <p:cTn id="38" dur="3000"/>
                                        <p:tgtEl>
                                          <p:spTgt spid="7"/>
                                        </p:tgtEl>
                                        <p:attrNameLst>
                                          <p:attrName>ppt_x</p:attrName>
                                        </p:attrNameLst>
                                      </p:cBhvr>
                                      <p:tavLst>
                                        <p:tav tm="0">
                                          <p:val>
                                            <p:strVal val="ppt_x"/>
                                          </p:val>
                                        </p:tav>
                                        <p:tav tm="100000">
                                          <p:val>
                                            <p:strVal val="ppt_x"/>
                                          </p:val>
                                        </p:tav>
                                      </p:tavLst>
                                    </p:anim>
                                    <p:anim calcmode="lin" valueType="num">
                                      <p:cBhvr additive="base">
                                        <p:cTn id="39" dur="3000"/>
                                        <p:tgtEl>
                                          <p:spTgt spid="7"/>
                                        </p:tgtEl>
                                        <p:attrNameLst>
                                          <p:attrName>ppt_y</p:attrName>
                                        </p:attrNameLst>
                                      </p:cBhvr>
                                      <p:tavLst>
                                        <p:tav tm="0">
                                          <p:val>
                                            <p:strVal val="ppt_y"/>
                                          </p:val>
                                        </p:tav>
                                        <p:tav tm="100000">
                                          <p:val>
                                            <p:strVal val="1+ppt_h/2"/>
                                          </p:val>
                                        </p:tav>
                                      </p:tavLst>
                                    </p:anim>
                                    <p:set>
                                      <p:cBhvr>
                                        <p:cTn id="40" dur="1" fill="hold">
                                          <p:stCondLst>
                                            <p:cond delay="2999"/>
                                          </p:stCondLst>
                                        </p:cTn>
                                        <p:tgtEl>
                                          <p:spTgt spid="7"/>
                                        </p:tgtEl>
                                        <p:attrNameLst>
                                          <p:attrName>style.visibility</p:attrName>
                                        </p:attrNameLst>
                                      </p:cBhvr>
                                      <p:to>
                                        <p:strVal val="hidden"/>
                                      </p:to>
                                    </p:set>
                                  </p:childTnLst>
                                </p:cTn>
                              </p:par>
                              <p:par>
                                <p:cTn id="41" presetID="23" presetClass="entr" presetSubtype="272" fill="hold" nodeType="withEffect">
                                  <p:stCondLst>
                                    <p:cond delay="0"/>
                                  </p:stCondLst>
                                  <p:childTnLst>
                                    <p:set>
                                      <p:cBhvr>
                                        <p:cTn id="42" dur="1" fill="hold">
                                          <p:stCondLst>
                                            <p:cond delay="0"/>
                                          </p:stCondLst>
                                        </p:cTn>
                                        <p:tgtEl>
                                          <p:spTgt spid="3"/>
                                        </p:tgtEl>
                                        <p:attrNameLst>
                                          <p:attrName>style.visibility</p:attrName>
                                        </p:attrNameLst>
                                      </p:cBhvr>
                                      <p:to>
                                        <p:strVal val="visible"/>
                                      </p:to>
                                    </p:set>
                                    <p:anim calcmode="lin" valueType="num">
                                      <p:cBhvr>
                                        <p:cTn id="43" dur="3000" fill="hold"/>
                                        <p:tgtEl>
                                          <p:spTgt spid="3"/>
                                        </p:tgtEl>
                                        <p:attrNameLst>
                                          <p:attrName>ppt_w</p:attrName>
                                        </p:attrNameLst>
                                      </p:cBhvr>
                                      <p:tavLst>
                                        <p:tav tm="0">
                                          <p:val>
                                            <p:strVal val="2/3*#ppt_w"/>
                                          </p:val>
                                        </p:tav>
                                        <p:tav tm="100000">
                                          <p:val>
                                            <p:strVal val="#ppt_w"/>
                                          </p:val>
                                        </p:tav>
                                      </p:tavLst>
                                    </p:anim>
                                    <p:anim calcmode="lin" valueType="num">
                                      <p:cBhvr>
                                        <p:cTn id="44" dur="3000" fill="hold"/>
                                        <p:tgtEl>
                                          <p:spTgt spid="3"/>
                                        </p:tgtEl>
                                        <p:attrNameLst>
                                          <p:attrName>ppt_h</p:attrName>
                                        </p:attrNameLst>
                                      </p:cBhvr>
                                      <p:tavLst>
                                        <p:tav tm="0">
                                          <p:val>
                                            <p:strVal val="2/3*#ppt_h"/>
                                          </p:val>
                                        </p:tav>
                                        <p:tav tm="100000">
                                          <p:val>
                                            <p:strVal val="#ppt_h"/>
                                          </p:val>
                                        </p:tav>
                                      </p:tavLst>
                                    </p:anim>
                                  </p:childTnLst>
                                </p:cTn>
                              </p:par>
                              <p:par>
                                <p:cTn id="45" presetID="4" presetClass="entr" presetSubtype="32" fill="hold" nodeType="with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box(out)">
                                      <p:cBhvr>
                                        <p:cTn id="4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gradFill flip="none" rotWithShape="1">
            <a:gsLst>
              <a:gs pos="0">
                <a:srgbClr val="A293E1"/>
              </a:gs>
              <a:gs pos="50000">
                <a:srgbClr val="7030A0">
                  <a:shade val="67500"/>
                  <a:satMod val="115000"/>
                </a:srgbClr>
              </a:gs>
              <a:gs pos="100000">
                <a:srgbClr val="7030A0">
                  <a:shade val="100000"/>
                  <a:satMod val="115000"/>
                </a:srgbClr>
              </a:gs>
            </a:gsLst>
            <a:path path="circle">
              <a:fillToRect l="50000" t="50000" r="50000" b="50000"/>
            </a:path>
            <a:tileRect/>
          </a:gradFill>
        </p:spPr>
        <p:txBody>
          <a:bodyPr/>
          <a:lstStyle/>
          <a:p>
            <a:endParaRPr lang="es-ES" dirty="0"/>
          </a:p>
        </p:txBody>
      </p:sp>
      <p:pic>
        <p:nvPicPr>
          <p:cNvPr id="3" name="2 Imagen" descr="9fb3bc03dac0924c535de9a14a3eed8a.jpg"/>
          <p:cNvPicPr>
            <a:picLocks noChangeAspect="1"/>
          </p:cNvPicPr>
          <p:nvPr/>
        </p:nvPicPr>
        <p:blipFill>
          <a:blip r:embed="rId2"/>
          <a:stretch>
            <a:fillRect/>
          </a:stretch>
        </p:blipFill>
        <p:spPr>
          <a:xfrm>
            <a:off x="0" y="0"/>
            <a:ext cx="9132109" cy="6858000"/>
          </a:xfrm>
          <a:prstGeom prst="rect">
            <a:avLst/>
          </a:prstGeom>
        </p:spPr>
      </p:pic>
      <p:sp>
        <p:nvSpPr>
          <p:cNvPr id="4" name="3 Cheurón"/>
          <p:cNvSpPr/>
          <p:nvPr/>
        </p:nvSpPr>
        <p:spPr>
          <a:xfrm rot="2547909">
            <a:off x="2523826" y="1498399"/>
            <a:ext cx="2254649" cy="2003812"/>
          </a:xfrm>
          <a:prstGeom prst="chevron">
            <a:avLst>
              <a:gd name="adj" fmla="val 64609"/>
            </a:avLst>
          </a:prstGeom>
          <a:gradFill flip="none" rotWithShape="1">
            <a:gsLst>
              <a:gs pos="46000">
                <a:srgbClr val="522AE6">
                  <a:alpha val="20000"/>
                </a:srgbClr>
              </a:gs>
              <a:gs pos="50000">
                <a:srgbClr val="9933FF">
                  <a:shade val="67500"/>
                  <a:satMod val="115000"/>
                </a:srgbClr>
              </a:gs>
              <a:gs pos="100000">
                <a:srgbClr val="9933FF">
                  <a:shade val="100000"/>
                  <a:satMod val="115000"/>
                </a:srgbClr>
              </a:gs>
            </a:gsLst>
            <a:path path="shape">
              <a:fillToRect l="50000" t="50000" r="50000" b="50000"/>
            </a:path>
            <a:tileRect/>
          </a:gra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3321026">
            <a:off x="4667092" y="3354528"/>
            <a:ext cx="2254649" cy="2003812"/>
          </a:xfrm>
          <a:prstGeom prst="chevron">
            <a:avLst>
              <a:gd name="adj" fmla="val 64609"/>
            </a:avLst>
          </a:prstGeom>
          <a:gradFill flip="none" rotWithShape="1">
            <a:gsLst>
              <a:gs pos="46000">
                <a:srgbClr val="522AE6">
                  <a:alpha val="20000"/>
                </a:srgbClr>
              </a:gs>
              <a:gs pos="50000">
                <a:srgbClr val="9933FF">
                  <a:shade val="67500"/>
                  <a:satMod val="115000"/>
                </a:srgbClr>
              </a:gs>
              <a:gs pos="100000">
                <a:srgbClr val="9933FF">
                  <a:shade val="100000"/>
                  <a:satMod val="115000"/>
                </a:srgbClr>
              </a:gs>
            </a:gsLst>
            <a:path path="shape">
              <a:fillToRect l="50000" t="50000" r="50000" b="50000"/>
            </a:path>
            <a:tileRect/>
          </a:gra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8427359">
            <a:off x="4594690" y="1559980"/>
            <a:ext cx="2254649" cy="2003812"/>
          </a:xfrm>
          <a:prstGeom prst="chevron">
            <a:avLst>
              <a:gd name="adj" fmla="val 64609"/>
            </a:avLst>
          </a:prstGeom>
          <a:gradFill flip="none" rotWithShape="1">
            <a:gsLst>
              <a:gs pos="46000">
                <a:srgbClr val="522AE6">
                  <a:alpha val="20000"/>
                </a:srgbClr>
              </a:gs>
              <a:gs pos="50000">
                <a:srgbClr val="9933FF">
                  <a:shade val="67500"/>
                  <a:satMod val="115000"/>
                </a:srgbClr>
              </a:gs>
              <a:gs pos="100000">
                <a:srgbClr val="9933FF">
                  <a:shade val="100000"/>
                  <a:satMod val="115000"/>
                </a:srgbClr>
              </a:gs>
            </a:gsLst>
            <a:path path="shape">
              <a:fillToRect l="50000" t="50000" r="50000" b="50000"/>
            </a:path>
            <a:tileRect/>
          </a:gra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9107244">
            <a:off x="2523986" y="3353105"/>
            <a:ext cx="2254649" cy="2003812"/>
          </a:xfrm>
          <a:prstGeom prst="chevron">
            <a:avLst>
              <a:gd name="adj" fmla="val 64609"/>
            </a:avLst>
          </a:prstGeom>
          <a:gradFill flip="none" rotWithShape="1">
            <a:gsLst>
              <a:gs pos="46000">
                <a:srgbClr val="522AE6">
                  <a:alpha val="20000"/>
                </a:srgbClr>
              </a:gs>
              <a:gs pos="50000">
                <a:srgbClr val="9933FF">
                  <a:shade val="67500"/>
                  <a:satMod val="115000"/>
                </a:srgbClr>
              </a:gs>
              <a:gs pos="100000">
                <a:srgbClr val="9933FF">
                  <a:shade val="100000"/>
                  <a:satMod val="115000"/>
                </a:srgbClr>
              </a:gs>
            </a:gsLst>
            <a:path path="shape">
              <a:fillToRect l="50000" t="50000" r="50000" b="50000"/>
            </a:path>
            <a:tileRect/>
          </a:gra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3000"/>
                                        <p:tgtEl>
                                          <p:spTgt spid="4"/>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plus(in)">
                                      <p:cBhvr>
                                        <p:cTn id="13" dur="3000"/>
                                        <p:tgtEl>
                                          <p:spTgt spid="5"/>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plus(in)">
                                      <p:cBhvr>
                                        <p:cTn id="16" dur="3000"/>
                                        <p:tgtEl>
                                          <p:spTgt spid="6"/>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plus(in)">
                                      <p:cBhvr>
                                        <p:cTn id="19" dur="3000"/>
                                        <p:tgtEl>
                                          <p:spTgt spid="7"/>
                                        </p:tgtEl>
                                      </p:cBhvr>
                                    </p:animEffect>
                                  </p:childTnLst>
                                </p:cTn>
                              </p:par>
                              <p:par>
                                <p:cTn id="20" presetID="2" presetClass="entr" presetSubtype="6" fill="hold" grpId="1"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3000" fill="hold"/>
                                        <p:tgtEl>
                                          <p:spTgt spid="4"/>
                                        </p:tgtEl>
                                        <p:attrNameLst>
                                          <p:attrName>ppt_x</p:attrName>
                                        </p:attrNameLst>
                                      </p:cBhvr>
                                      <p:tavLst>
                                        <p:tav tm="0">
                                          <p:val>
                                            <p:strVal val="1+#ppt_w/2"/>
                                          </p:val>
                                        </p:tav>
                                        <p:tav tm="100000">
                                          <p:val>
                                            <p:strVal val="#ppt_x"/>
                                          </p:val>
                                        </p:tav>
                                      </p:tavLst>
                                    </p:anim>
                                    <p:anim calcmode="lin" valueType="num">
                                      <p:cBhvr additive="base">
                                        <p:cTn id="23" dur="3000" fill="hold"/>
                                        <p:tgtEl>
                                          <p:spTgt spid="4"/>
                                        </p:tgtEl>
                                        <p:attrNameLst>
                                          <p:attrName>ppt_y</p:attrName>
                                        </p:attrNameLst>
                                      </p:cBhvr>
                                      <p:tavLst>
                                        <p:tav tm="0">
                                          <p:val>
                                            <p:strVal val="1+#ppt_h/2"/>
                                          </p:val>
                                        </p:tav>
                                        <p:tav tm="100000">
                                          <p:val>
                                            <p:strVal val="#ppt_y"/>
                                          </p:val>
                                        </p:tav>
                                      </p:tavLst>
                                    </p:anim>
                                  </p:childTnLst>
                                </p:cTn>
                              </p:par>
                              <p:par>
                                <p:cTn id="24" presetID="2" presetClass="entr" presetSubtype="9"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0-#ppt_w/2"/>
                                          </p:val>
                                        </p:tav>
                                        <p:tav tm="100000">
                                          <p:val>
                                            <p:strVal val="#ppt_x"/>
                                          </p:val>
                                        </p:tav>
                                      </p:tavLst>
                                    </p:anim>
                                    <p:anim calcmode="lin" valueType="num">
                                      <p:cBhvr additive="base">
                                        <p:cTn id="27" dur="3000" fill="hold"/>
                                        <p:tgtEl>
                                          <p:spTgt spid="5"/>
                                        </p:tgtEl>
                                        <p:attrNameLst>
                                          <p:attrName>ppt_y</p:attrName>
                                        </p:attrNameLst>
                                      </p:cBhvr>
                                      <p:tavLst>
                                        <p:tav tm="0">
                                          <p:val>
                                            <p:strVal val="0-#ppt_h/2"/>
                                          </p:val>
                                        </p:tav>
                                        <p:tav tm="100000">
                                          <p:val>
                                            <p:strVal val="#ppt_y"/>
                                          </p:val>
                                        </p:tav>
                                      </p:tavLst>
                                    </p:anim>
                                  </p:childTnLst>
                                </p:cTn>
                              </p:par>
                              <p:par>
                                <p:cTn id="28" presetID="2" presetClass="entr" presetSubtype="12" fill="hold" grpId="1"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0-#ppt_w/2"/>
                                          </p:val>
                                        </p:tav>
                                        <p:tav tm="100000">
                                          <p:val>
                                            <p:strVal val="#ppt_x"/>
                                          </p:val>
                                        </p:tav>
                                      </p:tavLst>
                                    </p:anim>
                                    <p:anim calcmode="lin" valueType="num">
                                      <p:cBhvr additive="base">
                                        <p:cTn id="31" dur="3000" fill="hold"/>
                                        <p:tgtEl>
                                          <p:spTgt spid="6"/>
                                        </p:tgtEl>
                                        <p:attrNameLst>
                                          <p:attrName>ppt_y</p:attrName>
                                        </p:attrNameLst>
                                      </p:cBhvr>
                                      <p:tavLst>
                                        <p:tav tm="0">
                                          <p:val>
                                            <p:strVal val="1+#ppt_h/2"/>
                                          </p:val>
                                        </p:tav>
                                        <p:tav tm="100000">
                                          <p:val>
                                            <p:strVal val="#ppt_y"/>
                                          </p:val>
                                        </p:tav>
                                      </p:tavLst>
                                    </p:anim>
                                  </p:childTnLst>
                                </p:cTn>
                              </p:par>
                              <p:par>
                                <p:cTn id="32" presetID="2" presetClass="entr" presetSubtype="3"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1+#ppt_w/2"/>
                                          </p:val>
                                        </p:tav>
                                        <p:tav tm="100000">
                                          <p:val>
                                            <p:strVal val="#ppt_x"/>
                                          </p:val>
                                        </p:tav>
                                      </p:tavLst>
                                    </p:anim>
                                    <p:anim calcmode="lin" valueType="num">
                                      <p:cBhvr additive="base">
                                        <p:cTn id="35" dur="3000" fill="hold"/>
                                        <p:tgtEl>
                                          <p:spTgt spid="7"/>
                                        </p:tgtEl>
                                        <p:attrNameLst>
                                          <p:attrName>ppt_y</p:attrName>
                                        </p:attrNameLst>
                                      </p:cBhvr>
                                      <p:tavLst>
                                        <p:tav tm="0">
                                          <p:val>
                                            <p:strVal val="0-#ppt_h/2"/>
                                          </p:val>
                                        </p:tav>
                                        <p:tav tm="100000">
                                          <p:val>
                                            <p:strVal val="#ppt_y"/>
                                          </p:val>
                                        </p:tav>
                                      </p:tavLst>
                                    </p:anim>
                                  </p:childTnLst>
                                </p:cTn>
                              </p:par>
                            </p:childTnLst>
                          </p:cTn>
                        </p:par>
                        <p:par>
                          <p:cTn id="36" fill="hold">
                            <p:stCondLst>
                              <p:cond delay="3000"/>
                            </p:stCondLst>
                            <p:childTnLst>
                              <p:par>
                                <p:cTn id="37" presetID="2" presetClass="exit" presetSubtype="6" fill="hold" grpId="2" nodeType="afterEffect">
                                  <p:stCondLst>
                                    <p:cond delay="0"/>
                                  </p:stCondLst>
                                  <p:childTnLst>
                                    <p:anim calcmode="lin" valueType="num">
                                      <p:cBhvr additive="base">
                                        <p:cTn id="38" dur="3000"/>
                                        <p:tgtEl>
                                          <p:spTgt spid="4"/>
                                        </p:tgtEl>
                                        <p:attrNameLst>
                                          <p:attrName>ppt_x</p:attrName>
                                        </p:attrNameLst>
                                      </p:cBhvr>
                                      <p:tavLst>
                                        <p:tav tm="0">
                                          <p:val>
                                            <p:strVal val="ppt_x"/>
                                          </p:val>
                                        </p:tav>
                                        <p:tav tm="100000">
                                          <p:val>
                                            <p:strVal val="1+ppt_w/2"/>
                                          </p:val>
                                        </p:tav>
                                      </p:tavLst>
                                    </p:anim>
                                    <p:anim calcmode="lin" valueType="num">
                                      <p:cBhvr additive="base">
                                        <p:cTn id="39" dur="3000"/>
                                        <p:tgtEl>
                                          <p:spTgt spid="4"/>
                                        </p:tgtEl>
                                        <p:attrNameLst>
                                          <p:attrName>ppt_y</p:attrName>
                                        </p:attrNameLst>
                                      </p:cBhvr>
                                      <p:tavLst>
                                        <p:tav tm="0">
                                          <p:val>
                                            <p:strVal val="ppt_y"/>
                                          </p:val>
                                        </p:tav>
                                        <p:tav tm="100000">
                                          <p:val>
                                            <p:strVal val="1+ppt_h/2"/>
                                          </p:val>
                                        </p:tav>
                                      </p:tavLst>
                                    </p:anim>
                                    <p:set>
                                      <p:cBhvr>
                                        <p:cTn id="40" dur="1" fill="hold">
                                          <p:stCondLst>
                                            <p:cond delay="2999"/>
                                          </p:stCondLst>
                                        </p:cTn>
                                        <p:tgtEl>
                                          <p:spTgt spid="4"/>
                                        </p:tgtEl>
                                        <p:attrNameLst>
                                          <p:attrName>style.visibility</p:attrName>
                                        </p:attrNameLst>
                                      </p:cBhvr>
                                      <p:to>
                                        <p:strVal val="hidden"/>
                                      </p:to>
                                    </p:set>
                                  </p:childTnLst>
                                </p:cTn>
                              </p:par>
                              <p:par>
                                <p:cTn id="41" presetID="2" presetClass="exit" presetSubtype="9" fill="hold" grpId="2" nodeType="withEffect">
                                  <p:stCondLst>
                                    <p:cond delay="0"/>
                                  </p:stCondLst>
                                  <p:childTnLst>
                                    <p:anim calcmode="lin" valueType="num">
                                      <p:cBhvr additive="base">
                                        <p:cTn id="42" dur="3000"/>
                                        <p:tgtEl>
                                          <p:spTgt spid="5"/>
                                        </p:tgtEl>
                                        <p:attrNameLst>
                                          <p:attrName>ppt_x</p:attrName>
                                        </p:attrNameLst>
                                      </p:cBhvr>
                                      <p:tavLst>
                                        <p:tav tm="0">
                                          <p:val>
                                            <p:strVal val="ppt_x"/>
                                          </p:val>
                                        </p:tav>
                                        <p:tav tm="100000">
                                          <p:val>
                                            <p:strVal val="0-ppt_w/2"/>
                                          </p:val>
                                        </p:tav>
                                      </p:tavLst>
                                    </p:anim>
                                    <p:anim calcmode="lin" valueType="num">
                                      <p:cBhvr additive="base">
                                        <p:cTn id="43" dur="3000"/>
                                        <p:tgtEl>
                                          <p:spTgt spid="5"/>
                                        </p:tgtEl>
                                        <p:attrNameLst>
                                          <p:attrName>ppt_y</p:attrName>
                                        </p:attrNameLst>
                                      </p:cBhvr>
                                      <p:tavLst>
                                        <p:tav tm="0">
                                          <p:val>
                                            <p:strVal val="ppt_y"/>
                                          </p:val>
                                        </p:tav>
                                        <p:tav tm="100000">
                                          <p:val>
                                            <p:strVal val="0-ppt_h/2"/>
                                          </p:val>
                                        </p:tav>
                                      </p:tavLst>
                                    </p:anim>
                                    <p:set>
                                      <p:cBhvr>
                                        <p:cTn id="44" dur="1" fill="hold">
                                          <p:stCondLst>
                                            <p:cond delay="2999"/>
                                          </p:stCondLst>
                                        </p:cTn>
                                        <p:tgtEl>
                                          <p:spTgt spid="5"/>
                                        </p:tgtEl>
                                        <p:attrNameLst>
                                          <p:attrName>style.visibility</p:attrName>
                                        </p:attrNameLst>
                                      </p:cBhvr>
                                      <p:to>
                                        <p:strVal val="hidden"/>
                                      </p:to>
                                    </p:set>
                                  </p:childTnLst>
                                </p:cTn>
                              </p:par>
                              <p:par>
                                <p:cTn id="45" presetID="2" presetClass="exit" presetSubtype="12" fill="hold" grpId="2" nodeType="withEffect">
                                  <p:stCondLst>
                                    <p:cond delay="0"/>
                                  </p:stCondLst>
                                  <p:childTnLst>
                                    <p:anim calcmode="lin" valueType="num">
                                      <p:cBhvr additive="base">
                                        <p:cTn id="46" dur="3000"/>
                                        <p:tgtEl>
                                          <p:spTgt spid="6"/>
                                        </p:tgtEl>
                                        <p:attrNameLst>
                                          <p:attrName>ppt_x</p:attrName>
                                        </p:attrNameLst>
                                      </p:cBhvr>
                                      <p:tavLst>
                                        <p:tav tm="0">
                                          <p:val>
                                            <p:strVal val="ppt_x"/>
                                          </p:val>
                                        </p:tav>
                                        <p:tav tm="100000">
                                          <p:val>
                                            <p:strVal val="0-ppt_w/2"/>
                                          </p:val>
                                        </p:tav>
                                      </p:tavLst>
                                    </p:anim>
                                    <p:anim calcmode="lin" valueType="num">
                                      <p:cBhvr additive="base">
                                        <p:cTn id="47" dur="3000"/>
                                        <p:tgtEl>
                                          <p:spTgt spid="6"/>
                                        </p:tgtEl>
                                        <p:attrNameLst>
                                          <p:attrName>ppt_y</p:attrName>
                                        </p:attrNameLst>
                                      </p:cBhvr>
                                      <p:tavLst>
                                        <p:tav tm="0">
                                          <p:val>
                                            <p:strVal val="ppt_y"/>
                                          </p:val>
                                        </p:tav>
                                        <p:tav tm="100000">
                                          <p:val>
                                            <p:strVal val="1+ppt_h/2"/>
                                          </p:val>
                                        </p:tav>
                                      </p:tavLst>
                                    </p:anim>
                                    <p:set>
                                      <p:cBhvr>
                                        <p:cTn id="48" dur="1" fill="hold">
                                          <p:stCondLst>
                                            <p:cond delay="2999"/>
                                          </p:stCondLst>
                                        </p:cTn>
                                        <p:tgtEl>
                                          <p:spTgt spid="6"/>
                                        </p:tgtEl>
                                        <p:attrNameLst>
                                          <p:attrName>style.visibility</p:attrName>
                                        </p:attrNameLst>
                                      </p:cBhvr>
                                      <p:to>
                                        <p:strVal val="hidden"/>
                                      </p:to>
                                    </p:set>
                                  </p:childTnLst>
                                </p:cTn>
                              </p:par>
                              <p:par>
                                <p:cTn id="49" presetID="2" presetClass="exit" presetSubtype="3" fill="hold" grpId="2"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1+ppt_w/2"/>
                                          </p:val>
                                        </p:tav>
                                      </p:tavLst>
                                    </p:anim>
                                    <p:anim calcmode="lin" valueType="num">
                                      <p:cBhvr additive="base">
                                        <p:cTn id="51" dur="3000"/>
                                        <p:tgtEl>
                                          <p:spTgt spid="7"/>
                                        </p:tgtEl>
                                        <p:attrNameLst>
                                          <p:attrName>ppt_y</p:attrName>
                                        </p:attrNameLst>
                                      </p:cBhvr>
                                      <p:tavLst>
                                        <p:tav tm="0">
                                          <p:val>
                                            <p:strVal val="ppt_y"/>
                                          </p:val>
                                        </p:tav>
                                        <p:tav tm="100000">
                                          <p:val>
                                            <p:strVal val="0-ppt_h/2"/>
                                          </p:val>
                                        </p:tav>
                                      </p:tavLst>
                                    </p:anim>
                                    <p:set>
                                      <p:cBhvr>
                                        <p:cTn id="52" dur="1" fill="hold">
                                          <p:stCondLst>
                                            <p:cond delay="2999"/>
                                          </p:stCondLst>
                                        </p:cTn>
                                        <p:tgtEl>
                                          <p:spTgt spid="7"/>
                                        </p:tgtEl>
                                        <p:attrNameLst>
                                          <p:attrName>style.visibility</p:attrName>
                                        </p:attrNameLst>
                                      </p:cBhvr>
                                      <p:to>
                                        <p:strVal val="hidden"/>
                                      </p:to>
                                    </p:set>
                                  </p:childTnLst>
                                </p:cTn>
                              </p:par>
                              <p:par>
                                <p:cTn id="53" presetID="13" presetClass="exit" presetSubtype="32" fill="hold" grpId="3" nodeType="withEffect">
                                  <p:stCondLst>
                                    <p:cond delay="0"/>
                                  </p:stCondLst>
                                  <p:childTnLst>
                                    <p:animEffect transition="out" filter="plus(out)">
                                      <p:cBhvr>
                                        <p:cTn id="54" dur="3000"/>
                                        <p:tgtEl>
                                          <p:spTgt spid="4"/>
                                        </p:tgtEl>
                                      </p:cBhvr>
                                    </p:animEffect>
                                    <p:set>
                                      <p:cBhvr>
                                        <p:cTn id="55" dur="1" fill="hold">
                                          <p:stCondLst>
                                            <p:cond delay="2999"/>
                                          </p:stCondLst>
                                        </p:cTn>
                                        <p:tgtEl>
                                          <p:spTgt spid="4"/>
                                        </p:tgtEl>
                                        <p:attrNameLst>
                                          <p:attrName>style.visibility</p:attrName>
                                        </p:attrNameLst>
                                      </p:cBhvr>
                                      <p:to>
                                        <p:strVal val="hidden"/>
                                      </p:to>
                                    </p:set>
                                  </p:childTnLst>
                                </p:cTn>
                              </p:par>
                              <p:par>
                                <p:cTn id="56" presetID="13" presetClass="exit" presetSubtype="32" fill="hold" grpId="3" nodeType="withEffect">
                                  <p:stCondLst>
                                    <p:cond delay="0"/>
                                  </p:stCondLst>
                                  <p:childTnLst>
                                    <p:animEffect transition="out" filter="plus(out)">
                                      <p:cBhvr>
                                        <p:cTn id="57" dur="3000"/>
                                        <p:tgtEl>
                                          <p:spTgt spid="5"/>
                                        </p:tgtEl>
                                      </p:cBhvr>
                                    </p:animEffect>
                                    <p:set>
                                      <p:cBhvr>
                                        <p:cTn id="58" dur="1" fill="hold">
                                          <p:stCondLst>
                                            <p:cond delay="2999"/>
                                          </p:stCondLst>
                                        </p:cTn>
                                        <p:tgtEl>
                                          <p:spTgt spid="5"/>
                                        </p:tgtEl>
                                        <p:attrNameLst>
                                          <p:attrName>style.visibility</p:attrName>
                                        </p:attrNameLst>
                                      </p:cBhvr>
                                      <p:to>
                                        <p:strVal val="hidden"/>
                                      </p:to>
                                    </p:set>
                                  </p:childTnLst>
                                </p:cTn>
                              </p:par>
                              <p:par>
                                <p:cTn id="59" presetID="13" presetClass="exit" presetSubtype="32" fill="hold" grpId="3" nodeType="withEffect">
                                  <p:stCondLst>
                                    <p:cond delay="0"/>
                                  </p:stCondLst>
                                  <p:childTnLst>
                                    <p:animEffect transition="out" filter="plus(out)">
                                      <p:cBhvr>
                                        <p:cTn id="60" dur="3000"/>
                                        <p:tgtEl>
                                          <p:spTgt spid="6"/>
                                        </p:tgtEl>
                                      </p:cBhvr>
                                    </p:animEffect>
                                    <p:set>
                                      <p:cBhvr>
                                        <p:cTn id="61" dur="1" fill="hold">
                                          <p:stCondLst>
                                            <p:cond delay="2999"/>
                                          </p:stCondLst>
                                        </p:cTn>
                                        <p:tgtEl>
                                          <p:spTgt spid="6"/>
                                        </p:tgtEl>
                                        <p:attrNameLst>
                                          <p:attrName>style.visibility</p:attrName>
                                        </p:attrNameLst>
                                      </p:cBhvr>
                                      <p:to>
                                        <p:strVal val="hidden"/>
                                      </p:to>
                                    </p:set>
                                  </p:childTnLst>
                                </p:cTn>
                              </p:par>
                              <p:par>
                                <p:cTn id="62" presetID="13" presetClass="exit" presetSubtype="32" fill="hold" grpId="3" nodeType="withEffect">
                                  <p:stCondLst>
                                    <p:cond delay="0"/>
                                  </p:stCondLst>
                                  <p:childTnLst>
                                    <p:animEffect transition="out" filter="plus(out)">
                                      <p:cBhvr>
                                        <p:cTn id="63" dur="3000"/>
                                        <p:tgtEl>
                                          <p:spTgt spid="7"/>
                                        </p:tgtEl>
                                      </p:cBhvr>
                                    </p:animEffect>
                                    <p:set>
                                      <p:cBhvr>
                                        <p:cTn id="64" dur="1" fill="hold">
                                          <p:stCondLst>
                                            <p:cond delay="2999"/>
                                          </p:stCondLst>
                                        </p:cTn>
                                        <p:tgtEl>
                                          <p:spTgt spid="7"/>
                                        </p:tgtEl>
                                        <p:attrNameLst>
                                          <p:attrName>style.visibility</p:attrName>
                                        </p:attrNameLst>
                                      </p:cBhvr>
                                      <p:to>
                                        <p:strVal val="hidden"/>
                                      </p:to>
                                    </p:set>
                                  </p:childTnLst>
                                </p:cTn>
                              </p:par>
                              <p:par>
                                <p:cTn id="65" presetID="23" presetClass="entr" presetSubtype="272" fill="hold" nodeType="withEffect">
                                  <p:stCondLst>
                                    <p:cond delay="0"/>
                                  </p:stCondLst>
                                  <p:childTnLst>
                                    <p:set>
                                      <p:cBhvr>
                                        <p:cTn id="66" dur="1" fill="hold">
                                          <p:stCondLst>
                                            <p:cond delay="0"/>
                                          </p:stCondLst>
                                        </p:cTn>
                                        <p:tgtEl>
                                          <p:spTgt spid="3"/>
                                        </p:tgtEl>
                                        <p:attrNameLst>
                                          <p:attrName>style.visibility</p:attrName>
                                        </p:attrNameLst>
                                      </p:cBhvr>
                                      <p:to>
                                        <p:strVal val="visible"/>
                                      </p:to>
                                    </p:set>
                                    <p:anim calcmode="lin" valueType="num">
                                      <p:cBhvr>
                                        <p:cTn id="67" dur="3000" fill="hold"/>
                                        <p:tgtEl>
                                          <p:spTgt spid="3"/>
                                        </p:tgtEl>
                                        <p:attrNameLst>
                                          <p:attrName>ppt_w</p:attrName>
                                        </p:attrNameLst>
                                      </p:cBhvr>
                                      <p:tavLst>
                                        <p:tav tm="0">
                                          <p:val>
                                            <p:strVal val="2/3*#ppt_w"/>
                                          </p:val>
                                        </p:tav>
                                        <p:tav tm="100000">
                                          <p:val>
                                            <p:strVal val="#ppt_w"/>
                                          </p:val>
                                        </p:tav>
                                      </p:tavLst>
                                    </p:anim>
                                    <p:anim calcmode="lin" valueType="num">
                                      <p:cBhvr>
                                        <p:cTn id="68" dur="3000" fill="hold"/>
                                        <p:tgtEl>
                                          <p:spTgt spid="3"/>
                                        </p:tgtEl>
                                        <p:attrNameLst>
                                          <p:attrName>ppt_h</p:attrName>
                                        </p:attrNameLst>
                                      </p:cBhvr>
                                      <p:tavLst>
                                        <p:tav tm="0">
                                          <p:val>
                                            <p:strVal val="2/3*#ppt_h"/>
                                          </p:val>
                                        </p:tav>
                                        <p:tav tm="100000">
                                          <p:val>
                                            <p:strVal val="#ppt_h"/>
                                          </p:val>
                                        </p:tav>
                                      </p:tavLst>
                                    </p:anim>
                                  </p:childTnLst>
                                </p:cTn>
                              </p:par>
                              <p:par>
                                <p:cTn id="69" presetID="4" presetClass="entr" presetSubtype="32" fill="hold" nodeType="withEffect">
                                  <p:stCondLst>
                                    <p:cond delay="0"/>
                                  </p:stCondLst>
                                  <p:childTnLst>
                                    <p:set>
                                      <p:cBhvr>
                                        <p:cTn id="70" dur="1" fill="hold">
                                          <p:stCondLst>
                                            <p:cond delay="0"/>
                                          </p:stCondLst>
                                        </p:cTn>
                                        <p:tgtEl>
                                          <p:spTgt spid="3"/>
                                        </p:tgtEl>
                                        <p:attrNameLst>
                                          <p:attrName>style.visibility</p:attrName>
                                        </p:attrNameLst>
                                      </p:cBhvr>
                                      <p:to>
                                        <p:strVal val="visible"/>
                                      </p:to>
                                    </p:set>
                                    <p:animEffect transition="in" filter="box(out)">
                                      <p:cBhvr>
                                        <p:cTn id="71"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solidFill>
            <a:srgbClr val="4927A9"/>
          </a:solidFill>
        </p:spPr>
        <p:txBody>
          <a:bodyPr/>
          <a:lstStyle/>
          <a:p>
            <a:endParaRPr lang="es-ES" dirty="0"/>
          </a:p>
        </p:txBody>
      </p:sp>
      <p:pic>
        <p:nvPicPr>
          <p:cNvPr id="3" name="2 Imagen" descr="39c2c57676adab0c92689d096916a2f6.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a:off x="4786314" y="0"/>
            <a:ext cx="4357686" cy="6858000"/>
          </a:xfrm>
          <a:prstGeom prst="moon">
            <a:avLst>
              <a:gd name="adj" fmla="val 6872"/>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0"/>
            <a:ext cx="4572032" cy="6858000"/>
          </a:xfrm>
          <a:prstGeom prst="moon">
            <a:avLst>
              <a:gd name="adj" fmla="val 6081"/>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5643570" y="0"/>
            <a:ext cx="3500430" cy="6858000"/>
          </a:xfrm>
          <a:prstGeom prst="moon">
            <a:avLst>
              <a:gd name="adj" fmla="val 7898"/>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6357950" y="0"/>
            <a:ext cx="2786050" cy="6858000"/>
          </a:xfrm>
          <a:prstGeom prst="moon">
            <a:avLst>
              <a:gd name="adj" fmla="val 8765"/>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7000892" y="0"/>
            <a:ext cx="2143108" cy="6858000"/>
          </a:xfrm>
          <a:prstGeom prst="moon">
            <a:avLst>
              <a:gd name="adj" fmla="val 11129"/>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0" y="0"/>
            <a:ext cx="3786182" cy="6858000"/>
          </a:xfrm>
          <a:prstGeom prst="moon">
            <a:avLst>
              <a:gd name="adj" fmla="val 6888"/>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0" y="0"/>
            <a:ext cx="3062278" cy="6858000"/>
          </a:xfrm>
          <a:prstGeom prst="moon">
            <a:avLst>
              <a:gd name="adj" fmla="val 8189"/>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0" y="0"/>
            <a:ext cx="2357422" cy="6858000"/>
          </a:xfrm>
          <a:prstGeom prst="moon">
            <a:avLst>
              <a:gd name="adj" fmla="val 8917"/>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1+#ppt_w/2"/>
                                          </p:val>
                                        </p:tav>
                                        <p:tav tm="100000">
                                          <p:val>
                                            <p:strVal val="#ppt_x"/>
                                          </p:val>
                                        </p:tav>
                                      </p:tavLst>
                                    </p:anim>
                                    <p:anim calcmode="lin" valueType="num">
                                      <p:cBhvr additive="base">
                                        <p:cTn id="15" dur="30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0-#ppt_w/2"/>
                                          </p:val>
                                        </p:tav>
                                        <p:tav tm="100000">
                                          <p:val>
                                            <p:strVal val="#ppt_x"/>
                                          </p:val>
                                        </p:tav>
                                      </p:tavLst>
                                    </p:anim>
                                    <p:anim calcmode="lin" valueType="num">
                                      <p:cBhvr additive="base">
                                        <p:cTn id="27" dur="30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0-#ppt_w/2"/>
                                          </p:val>
                                        </p:tav>
                                        <p:tav tm="100000">
                                          <p:val>
                                            <p:strVal val="#ppt_x"/>
                                          </p:val>
                                        </p:tav>
                                      </p:tavLst>
                                    </p:anim>
                                    <p:anim calcmode="lin" valueType="num">
                                      <p:cBhvr additive="base">
                                        <p:cTn id="39" dur="3000" fill="hold"/>
                                        <p:tgtEl>
                                          <p:spTgt spid="9"/>
                                        </p:tgtEl>
                                        <p:attrNameLst>
                                          <p:attrName>ppt_y</p:attrName>
                                        </p:attrNameLst>
                                      </p:cBhvr>
                                      <p:tavLst>
                                        <p:tav tm="0">
                                          <p:val>
                                            <p:strVal val="#ppt_y"/>
                                          </p:val>
                                        </p:tav>
                                        <p:tav tm="100000">
                                          <p:val>
                                            <p:strVal val="#ppt_y"/>
                                          </p:val>
                                        </p:tav>
                                      </p:tavLst>
                                    </p:anim>
                                  </p:childTnLst>
                                </p:cTn>
                              </p:par>
                              <p:par>
                                <p:cTn id="40" presetID="5" presetClass="entr" presetSubtype="5"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checkerboard(down)">
                                      <p:cBhvr>
                                        <p:cTn id="42" dur="3000"/>
                                        <p:tgtEl>
                                          <p:spTgt spid="6"/>
                                        </p:tgtEl>
                                      </p:cBhvr>
                                    </p:animEffect>
                                  </p:childTnLst>
                                </p:cTn>
                              </p:par>
                              <p:par>
                                <p:cTn id="43" presetID="5" presetClass="entr" presetSubtype="5" fill="hold" grpId="1"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checkerboard(down)">
                                      <p:cBhvr>
                                        <p:cTn id="45" dur="3000"/>
                                        <p:tgtEl>
                                          <p:spTgt spid="10"/>
                                        </p:tgtEl>
                                      </p:cBhvr>
                                    </p:animEffect>
                                  </p:childTnLst>
                                </p:cTn>
                              </p:par>
                              <p:par>
                                <p:cTn id="46" presetID="5" presetClass="entr" presetSubtype="5" fill="hold" grpId="1"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checkerboard(down)">
                                      <p:cBhvr>
                                        <p:cTn id="48" dur="3000"/>
                                        <p:tgtEl>
                                          <p:spTgt spid="11"/>
                                        </p:tgtEl>
                                      </p:cBhvr>
                                    </p:animEffect>
                                  </p:childTnLst>
                                </p:cTn>
                              </p:par>
                              <p:par>
                                <p:cTn id="49" presetID="5" presetClass="entr" presetSubtype="5" fill="hold" grpId="1"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checkerboard(down)">
                                      <p:cBhvr>
                                        <p:cTn id="51" dur="3000"/>
                                        <p:tgtEl>
                                          <p:spTgt spid="12"/>
                                        </p:tgtEl>
                                      </p:cBhvr>
                                    </p:animEffect>
                                  </p:childTnLst>
                                </p:cTn>
                              </p:par>
                              <p:par>
                                <p:cTn id="52" presetID="5" presetClass="entr" presetSubtype="5" fill="hold" grpId="1" nodeType="withEffect">
                                  <p:stCondLst>
                                    <p:cond delay="0"/>
                                  </p:stCondLst>
                                  <p:childTnLst>
                                    <p:set>
                                      <p:cBhvr>
                                        <p:cTn id="53" dur="1" fill="hold">
                                          <p:stCondLst>
                                            <p:cond delay="0"/>
                                          </p:stCondLst>
                                        </p:cTn>
                                        <p:tgtEl>
                                          <p:spTgt spid="5"/>
                                        </p:tgtEl>
                                        <p:attrNameLst>
                                          <p:attrName>style.visibility</p:attrName>
                                        </p:attrNameLst>
                                      </p:cBhvr>
                                      <p:to>
                                        <p:strVal val="visible"/>
                                      </p:to>
                                    </p:set>
                                    <p:animEffect transition="in" filter="checkerboard(down)">
                                      <p:cBhvr>
                                        <p:cTn id="54" dur="3000"/>
                                        <p:tgtEl>
                                          <p:spTgt spid="5"/>
                                        </p:tgtEl>
                                      </p:cBhvr>
                                    </p:animEffect>
                                  </p:childTnLst>
                                </p:cTn>
                              </p:par>
                              <p:par>
                                <p:cTn id="55" presetID="5" presetClass="entr" presetSubtype="5"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Effect transition="in" filter="checkerboard(down)">
                                      <p:cBhvr>
                                        <p:cTn id="57" dur="3000"/>
                                        <p:tgtEl>
                                          <p:spTgt spid="7"/>
                                        </p:tgtEl>
                                      </p:cBhvr>
                                    </p:animEffect>
                                  </p:childTnLst>
                                </p:cTn>
                              </p:par>
                              <p:par>
                                <p:cTn id="58" presetID="5" presetClass="entr" presetSubtype="5" fill="hold" grpId="1"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checkerboard(down)">
                                      <p:cBhvr>
                                        <p:cTn id="60" dur="3000"/>
                                        <p:tgtEl>
                                          <p:spTgt spid="8"/>
                                        </p:tgtEl>
                                      </p:cBhvr>
                                    </p:animEffect>
                                  </p:childTnLst>
                                </p:cTn>
                              </p:par>
                              <p:par>
                                <p:cTn id="61" presetID="5" presetClass="entr" presetSubtype="5" fill="hold" grpId="1" nodeType="with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checkerboard(down)">
                                      <p:cBhvr>
                                        <p:cTn id="63" dur="3000"/>
                                        <p:tgtEl>
                                          <p:spTgt spid="9"/>
                                        </p:tgtEl>
                                      </p:cBhvr>
                                    </p:animEffect>
                                  </p:childTnLst>
                                </p:cTn>
                              </p:par>
                            </p:childTnLst>
                          </p:cTn>
                        </p:par>
                        <p:par>
                          <p:cTn id="64" fill="hold">
                            <p:stCondLst>
                              <p:cond delay="3000"/>
                            </p:stCondLst>
                            <p:childTnLst>
                              <p:par>
                                <p:cTn id="65" presetID="17" presetClass="exit" presetSubtype="8" fill="hold" grpId="2" nodeType="afterEffect">
                                  <p:stCondLst>
                                    <p:cond delay="0"/>
                                  </p:stCondLst>
                                  <p:childTnLst>
                                    <p:anim calcmode="lin" valueType="num">
                                      <p:cBhvr>
                                        <p:cTn id="66" dur="3000"/>
                                        <p:tgtEl>
                                          <p:spTgt spid="6"/>
                                        </p:tgtEl>
                                        <p:attrNameLst>
                                          <p:attrName>ppt_x</p:attrName>
                                        </p:attrNameLst>
                                      </p:cBhvr>
                                      <p:tavLst>
                                        <p:tav tm="0">
                                          <p:val>
                                            <p:strVal val="ppt_x"/>
                                          </p:val>
                                        </p:tav>
                                        <p:tav tm="100000">
                                          <p:val>
                                            <p:strVal val="ppt_x-ppt_w/2"/>
                                          </p:val>
                                        </p:tav>
                                      </p:tavLst>
                                    </p:anim>
                                    <p:anim calcmode="lin" valueType="num">
                                      <p:cBhvr>
                                        <p:cTn id="67" dur="3000"/>
                                        <p:tgtEl>
                                          <p:spTgt spid="6"/>
                                        </p:tgtEl>
                                        <p:attrNameLst>
                                          <p:attrName>ppt_y</p:attrName>
                                        </p:attrNameLst>
                                      </p:cBhvr>
                                      <p:tavLst>
                                        <p:tav tm="0">
                                          <p:val>
                                            <p:strVal val="ppt_y"/>
                                          </p:val>
                                        </p:tav>
                                        <p:tav tm="100000">
                                          <p:val>
                                            <p:strVal val="ppt_y"/>
                                          </p:val>
                                        </p:tav>
                                      </p:tavLst>
                                    </p:anim>
                                    <p:anim calcmode="lin" valueType="num">
                                      <p:cBhvr>
                                        <p:cTn id="68" dur="3000"/>
                                        <p:tgtEl>
                                          <p:spTgt spid="6"/>
                                        </p:tgtEl>
                                        <p:attrNameLst>
                                          <p:attrName>ppt_w</p:attrName>
                                        </p:attrNameLst>
                                      </p:cBhvr>
                                      <p:tavLst>
                                        <p:tav tm="0">
                                          <p:val>
                                            <p:strVal val="ppt_w"/>
                                          </p:val>
                                        </p:tav>
                                        <p:tav tm="100000">
                                          <p:val>
                                            <p:fltVal val="0"/>
                                          </p:val>
                                        </p:tav>
                                      </p:tavLst>
                                    </p:anim>
                                    <p:anim calcmode="lin" valueType="num">
                                      <p:cBhvr>
                                        <p:cTn id="69" dur="3000"/>
                                        <p:tgtEl>
                                          <p:spTgt spid="6"/>
                                        </p:tgtEl>
                                        <p:attrNameLst>
                                          <p:attrName>ppt_h</p:attrName>
                                        </p:attrNameLst>
                                      </p:cBhvr>
                                      <p:tavLst>
                                        <p:tav tm="0">
                                          <p:val>
                                            <p:strVal val="ppt_h"/>
                                          </p:val>
                                        </p:tav>
                                        <p:tav tm="100000">
                                          <p:val>
                                            <p:strVal val="ppt_h"/>
                                          </p:val>
                                        </p:tav>
                                      </p:tavLst>
                                    </p:anim>
                                    <p:set>
                                      <p:cBhvr>
                                        <p:cTn id="70" dur="1" fill="hold">
                                          <p:stCondLst>
                                            <p:cond delay="2999"/>
                                          </p:stCondLst>
                                        </p:cTn>
                                        <p:tgtEl>
                                          <p:spTgt spid="6"/>
                                        </p:tgtEl>
                                        <p:attrNameLst>
                                          <p:attrName>style.visibility</p:attrName>
                                        </p:attrNameLst>
                                      </p:cBhvr>
                                      <p:to>
                                        <p:strVal val="hidden"/>
                                      </p:to>
                                    </p:set>
                                  </p:childTnLst>
                                </p:cTn>
                              </p:par>
                              <p:par>
                                <p:cTn id="71" presetID="17" presetClass="exit" presetSubtype="8" fill="hold" grpId="2" nodeType="withEffect">
                                  <p:stCondLst>
                                    <p:cond delay="0"/>
                                  </p:stCondLst>
                                  <p:childTnLst>
                                    <p:anim calcmode="lin" valueType="num">
                                      <p:cBhvr>
                                        <p:cTn id="72" dur="3000"/>
                                        <p:tgtEl>
                                          <p:spTgt spid="10"/>
                                        </p:tgtEl>
                                        <p:attrNameLst>
                                          <p:attrName>ppt_x</p:attrName>
                                        </p:attrNameLst>
                                      </p:cBhvr>
                                      <p:tavLst>
                                        <p:tav tm="0">
                                          <p:val>
                                            <p:strVal val="ppt_x"/>
                                          </p:val>
                                        </p:tav>
                                        <p:tav tm="100000">
                                          <p:val>
                                            <p:strVal val="ppt_x-ppt_w/2"/>
                                          </p:val>
                                        </p:tav>
                                      </p:tavLst>
                                    </p:anim>
                                    <p:anim calcmode="lin" valueType="num">
                                      <p:cBhvr>
                                        <p:cTn id="73" dur="3000"/>
                                        <p:tgtEl>
                                          <p:spTgt spid="10"/>
                                        </p:tgtEl>
                                        <p:attrNameLst>
                                          <p:attrName>ppt_y</p:attrName>
                                        </p:attrNameLst>
                                      </p:cBhvr>
                                      <p:tavLst>
                                        <p:tav tm="0">
                                          <p:val>
                                            <p:strVal val="ppt_y"/>
                                          </p:val>
                                        </p:tav>
                                        <p:tav tm="100000">
                                          <p:val>
                                            <p:strVal val="ppt_y"/>
                                          </p:val>
                                        </p:tav>
                                      </p:tavLst>
                                    </p:anim>
                                    <p:anim calcmode="lin" valueType="num">
                                      <p:cBhvr>
                                        <p:cTn id="74" dur="3000"/>
                                        <p:tgtEl>
                                          <p:spTgt spid="10"/>
                                        </p:tgtEl>
                                        <p:attrNameLst>
                                          <p:attrName>ppt_w</p:attrName>
                                        </p:attrNameLst>
                                      </p:cBhvr>
                                      <p:tavLst>
                                        <p:tav tm="0">
                                          <p:val>
                                            <p:strVal val="ppt_w"/>
                                          </p:val>
                                        </p:tav>
                                        <p:tav tm="100000">
                                          <p:val>
                                            <p:fltVal val="0"/>
                                          </p:val>
                                        </p:tav>
                                      </p:tavLst>
                                    </p:anim>
                                    <p:anim calcmode="lin" valueType="num">
                                      <p:cBhvr>
                                        <p:cTn id="75" dur="3000"/>
                                        <p:tgtEl>
                                          <p:spTgt spid="10"/>
                                        </p:tgtEl>
                                        <p:attrNameLst>
                                          <p:attrName>ppt_h</p:attrName>
                                        </p:attrNameLst>
                                      </p:cBhvr>
                                      <p:tavLst>
                                        <p:tav tm="0">
                                          <p:val>
                                            <p:strVal val="ppt_h"/>
                                          </p:val>
                                        </p:tav>
                                        <p:tav tm="100000">
                                          <p:val>
                                            <p:strVal val="ppt_h"/>
                                          </p:val>
                                        </p:tav>
                                      </p:tavLst>
                                    </p:anim>
                                    <p:set>
                                      <p:cBhvr>
                                        <p:cTn id="76" dur="1" fill="hold">
                                          <p:stCondLst>
                                            <p:cond delay="2999"/>
                                          </p:stCondLst>
                                        </p:cTn>
                                        <p:tgtEl>
                                          <p:spTgt spid="10"/>
                                        </p:tgtEl>
                                        <p:attrNameLst>
                                          <p:attrName>style.visibility</p:attrName>
                                        </p:attrNameLst>
                                      </p:cBhvr>
                                      <p:to>
                                        <p:strVal val="hidden"/>
                                      </p:to>
                                    </p:set>
                                  </p:childTnLst>
                                </p:cTn>
                              </p:par>
                              <p:par>
                                <p:cTn id="77" presetID="17" presetClass="exit" presetSubtype="8" fill="hold" grpId="2" nodeType="withEffect">
                                  <p:stCondLst>
                                    <p:cond delay="0"/>
                                  </p:stCondLst>
                                  <p:childTnLst>
                                    <p:anim calcmode="lin" valueType="num">
                                      <p:cBhvr>
                                        <p:cTn id="78" dur="3000"/>
                                        <p:tgtEl>
                                          <p:spTgt spid="11"/>
                                        </p:tgtEl>
                                        <p:attrNameLst>
                                          <p:attrName>ppt_x</p:attrName>
                                        </p:attrNameLst>
                                      </p:cBhvr>
                                      <p:tavLst>
                                        <p:tav tm="0">
                                          <p:val>
                                            <p:strVal val="ppt_x"/>
                                          </p:val>
                                        </p:tav>
                                        <p:tav tm="100000">
                                          <p:val>
                                            <p:strVal val="ppt_x-ppt_w/2"/>
                                          </p:val>
                                        </p:tav>
                                      </p:tavLst>
                                    </p:anim>
                                    <p:anim calcmode="lin" valueType="num">
                                      <p:cBhvr>
                                        <p:cTn id="79" dur="3000"/>
                                        <p:tgtEl>
                                          <p:spTgt spid="11"/>
                                        </p:tgtEl>
                                        <p:attrNameLst>
                                          <p:attrName>ppt_y</p:attrName>
                                        </p:attrNameLst>
                                      </p:cBhvr>
                                      <p:tavLst>
                                        <p:tav tm="0">
                                          <p:val>
                                            <p:strVal val="ppt_y"/>
                                          </p:val>
                                        </p:tav>
                                        <p:tav tm="100000">
                                          <p:val>
                                            <p:strVal val="ppt_y"/>
                                          </p:val>
                                        </p:tav>
                                      </p:tavLst>
                                    </p:anim>
                                    <p:anim calcmode="lin" valueType="num">
                                      <p:cBhvr>
                                        <p:cTn id="80" dur="3000"/>
                                        <p:tgtEl>
                                          <p:spTgt spid="11"/>
                                        </p:tgtEl>
                                        <p:attrNameLst>
                                          <p:attrName>ppt_w</p:attrName>
                                        </p:attrNameLst>
                                      </p:cBhvr>
                                      <p:tavLst>
                                        <p:tav tm="0">
                                          <p:val>
                                            <p:strVal val="ppt_w"/>
                                          </p:val>
                                        </p:tav>
                                        <p:tav tm="100000">
                                          <p:val>
                                            <p:fltVal val="0"/>
                                          </p:val>
                                        </p:tav>
                                      </p:tavLst>
                                    </p:anim>
                                    <p:anim calcmode="lin" valueType="num">
                                      <p:cBhvr>
                                        <p:cTn id="81" dur="3000"/>
                                        <p:tgtEl>
                                          <p:spTgt spid="11"/>
                                        </p:tgtEl>
                                        <p:attrNameLst>
                                          <p:attrName>ppt_h</p:attrName>
                                        </p:attrNameLst>
                                      </p:cBhvr>
                                      <p:tavLst>
                                        <p:tav tm="0">
                                          <p:val>
                                            <p:strVal val="ppt_h"/>
                                          </p:val>
                                        </p:tav>
                                        <p:tav tm="100000">
                                          <p:val>
                                            <p:strVal val="ppt_h"/>
                                          </p:val>
                                        </p:tav>
                                      </p:tavLst>
                                    </p:anim>
                                    <p:set>
                                      <p:cBhvr>
                                        <p:cTn id="82" dur="1" fill="hold">
                                          <p:stCondLst>
                                            <p:cond delay="2999"/>
                                          </p:stCondLst>
                                        </p:cTn>
                                        <p:tgtEl>
                                          <p:spTgt spid="11"/>
                                        </p:tgtEl>
                                        <p:attrNameLst>
                                          <p:attrName>style.visibility</p:attrName>
                                        </p:attrNameLst>
                                      </p:cBhvr>
                                      <p:to>
                                        <p:strVal val="hidden"/>
                                      </p:to>
                                    </p:set>
                                  </p:childTnLst>
                                </p:cTn>
                              </p:par>
                              <p:par>
                                <p:cTn id="83" presetID="17" presetClass="exit" presetSubtype="8" fill="hold" grpId="2" nodeType="withEffect">
                                  <p:stCondLst>
                                    <p:cond delay="0"/>
                                  </p:stCondLst>
                                  <p:childTnLst>
                                    <p:anim calcmode="lin" valueType="num">
                                      <p:cBhvr>
                                        <p:cTn id="84" dur="3000"/>
                                        <p:tgtEl>
                                          <p:spTgt spid="12"/>
                                        </p:tgtEl>
                                        <p:attrNameLst>
                                          <p:attrName>ppt_x</p:attrName>
                                        </p:attrNameLst>
                                      </p:cBhvr>
                                      <p:tavLst>
                                        <p:tav tm="0">
                                          <p:val>
                                            <p:strVal val="ppt_x"/>
                                          </p:val>
                                        </p:tav>
                                        <p:tav tm="100000">
                                          <p:val>
                                            <p:strVal val="ppt_x-ppt_w/2"/>
                                          </p:val>
                                        </p:tav>
                                      </p:tavLst>
                                    </p:anim>
                                    <p:anim calcmode="lin" valueType="num">
                                      <p:cBhvr>
                                        <p:cTn id="85" dur="3000"/>
                                        <p:tgtEl>
                                          <p:spTgt spid="12"/>
                                        </p:tgtEl>
                                        <p:attrNameLst>
                                          <p:attrName>ppt_y</p:attrName>
                                        </p:attrNameLst>
                                      </p:cBhvr>
                                      <p:tavLst>
                                        <p:tav tm="0">
                                          <p:val>
                                            <p:strVal val="ppt_y"/>
                                          </p:val>
                                        </p:tav>
                                        <p:tav tm="100000">
                                          <p:val>
                                            <p:strVal val="ppt_y"/>
                                          </p:val>
                                        </p:tav>
                                      </p:tavLst>
                                    </p:anim>
                                    <p:anim calcmode="lin" valueType="num">
                                      <p:cBhvr>
                                        <p:cTn id="86" dur="3000"/>
                                        <p:tgtEl>
                                          <p:spTgt spid="12"/>
                                        </p:tgtEl>
                                        <p:attrNameLst>
                                          <p:attrName>ppt_w</p:attrName>
                                        </p:attrNameLst>
                                      </p:cBhvr>
                                      <p:tavLst>
                                        <p:tav tm="0">
                                          <p:val>
                                            <p:strVal val="ppt_w"/>
                                          </p:val>
                                        </p:tav>
                                        <p:tav tm="100000">
                                          <p:val>
                                            <p:fltVal val="0"/>
                                          </p:val>
                                        </p:tav>
                                      </p:tavLst>
                                    </p:anim>
                                    <p:anim calcmode="lin" valueType="num">
                                      <p:cBhvr>
                                        <p:cTn id="87" dur="3000"/>
                                        <p:tgtEl>
                                          <p:spTgt spid="12"/>
                                        </p:tgtEl>
                                        <p:attrNameLst>
                                          <p:attrName>ppt_h</p:attrName>
                                        </p:attrNameLst>
                                      </p:cBhvr>
                                      <p:tavLst>
                                        <p:tav tm="0">
                                          <p:val>
                                            <p:strVal val="ppt_h"/>
                                          </p:val>
                                        </p:tav>
                                        <p:tav tm="100000">
                                          <p:val>
                                            <p:strVal val="ppt_h"/>
                                          </p:val>
                                        </p:tav>
                                      </p:tavLst>
                                    </p:anim>
                                    <p:set>
                                      <p:cBhvr>
                                        <p:cTn id="88" dur="1" fill="hold">
                                          <p:stCondLst>
                                            <p:cond delay="2999"/>
                                          </p:stCondLst>
                                        </p:cTn>
                                        <p:tgtEl>
                                          <p:spTgt spid="12"/>
                                        </p:tgtEl>
                                        <p:attrNameLst>
                                          <p:attrName>style.visibility</p:attrName>
                                        </p:attrNameLst>
                                      </p:cBhvr>
                                      <p:to>
                                        <p:strVal val="hidden"/>
                                      </p:to>
                                    </p:set>
                                  </p:childTnLst>
                                </p:cTn>
                              </p:par>
                              <p:par>
                                <p:cTn id="89" presetID="17" presetClass="exit" presetSubtype="2" fill="hold" grpId="2" nodeType="withEffect">
                                  <p:stCondLst>
                                    <p:cond delay="0"/>
                                  </p:stCondLst>
                                  <p:childTnLst>
                                    <p:anim calcmode="lin" valueType="num">
                                      <p:cBhvr>
                                        <p:cTn id="90" dur="3000"/>
                                        <p:tgtEl>
                                          <p:spTgt spid="5"/>
                                        </p:tgtEl>
                                        <p:attrNameLst>
                                          <p:attrName>ppt_x</p:attrName>
                                        </p:attrNameLst>
                                      </p:cBhvr>
                                      <p:tavLst>
                                        <p:tav tm="0">
                                          <p:val>
                                            <p:strVal val="ppt_x"/>
                                          </p:val>
                                        </p:tav>
                                        <p:tav tm="100000">
                                          <p:val>
                                            <p:strVal val="ppt_x+ppt_w/2"/>
                                          </p:val>
                                        </p:tav>
                                      </p:tavLst>
                                    </p:anim>
                                    <p:anim calcmode="lin" valueType="num">
                                      <p:cBhvr>
                                        <p:cTn id="91" dur="3000"/>
                                        <p:tgtEl>
                                          <p:spTgt spid="5"/>
                                        </p:tgtEl>
                                        <p:attrNameLst>
                                          <p:attrName>ppt_y</p:attrName>
                                        </p:attrNameLst>
                                      </p:cBhvr>
                                      <p:tavLst>
                                        <p:tav tm="0">
                                          <p:val>
                                            <p:strVal val="ppt_y"/>
                                          </p:val>
                                        </p:tav>
                                        <p:tav tm="100000">
                                          <p:val>
                                            <p:strVal val="ppt_y"/>
                                          </p:val>
                                        </p:tav>
                                      </p:tavLst>
                                    </p:anim>
                                    <p:anim calcmode="lin" valueType="num">
                                      <p:cBhvr>
                                        <p:cTn id="92" dur="3000"/>
                                        <p:tgtEl>
                                          <p:spTgt spid="5"/>
                                        </p:tgtEl>
                                        <p:attrNameLst>
                                          <p:attrName>ppt_w</p:attrName>
                                        </p:attrNameLst>
                                      </p:cBhvr>
                                      <p:tavLst>
                                        <p:tav tm="0">
                                          <p:val>
                                            <p:strVal val="ppt_w"/>
                                          </p:val>
                                        </p:tav>
                                        <p:tav tm="100000">
                                          <p:val>
                                            <p:fltVal val="0"/>
                                          </p:val>
                                        </p:tav>
                                      </p:tavLst>
                                    </p:anim>
                                    <p:anim calcmode="lin" valueType="num">
                                      <p:cBhvr>
                                        <p:cTn id="93" dur="3000"/>
                                        <p:tgtEl>
                                          <p:spTgt spid="5"/>
                                        </p:tgtEl>
                                        <p:attrNameLst>
                                          <p:attrName>ppt_h</p:attrName>
                                        </p:attrNameLst>
                                      </p:cBhvr>
                                      <p:tavLst>
                                        <p:tav tm="0">
                                          <p:val>
                                            <p:strVal val="ppt_h"/>
                                          </p:val>
                                        </p:tav>
                                        <p:tav tm="100000">
                                          <p:val>
                                            <p:strVal val="ppt_h"/>
                                          </p:val>
                                        </p:tav>
                                      </p:tavLst>
                                    </p:anim>
                                    <p:set>
                                      <p:cBhvr>
                                        <p:cTn id="94" dur="1" fill="hold">
                                          <p:stCondLst>
                                            <p:cond delay="2999"/>
                                          </p:stCondLst>
                                        </p:cTn>
                                        <p:tgtEl>
                                          <p:spTgt spid="5"/>
                                        </p:tgtEl>
                                        <p:attrNameLst>
                                          <p:attrName>style.visibility</p:attrName>
                                        </p:attrNameLst>
                                      </p:cBhvr>
                                      <p:to>
                                        <p:strVal val="hidden"/>
                                      </p:to>
                                    </p:set>
                                  </p:childTnLst>
                                </p:cTn>
                              </p:par>
                              <p:par>
                                <p:cTn id="95" presetID="17" presetClass="exit" presetSubtype="2" fill="hold" grpId="2" nodeType="withEffect">
                                  <p:stCondLst>
                                    <p:cond delay="0"/>
                                  </p:stCondLst>
                                  <p:childTnLst>
                                    <p:anim calcmode="lin" valueType="num">
                                      <p:cBhvr>
                                        <p:cTn id="96" dur="3000"/>
                                        <p:tgtEl>
                                          <p:spTgt spid="7"/>
                                        </p:tgtEl>
                                        <p:attrNameLst>
                                          <p:attrName>ppt_x</p:attrName>
                                        </p:attrNameLst>
                                      </p:cBhvr>
                                      <p:tavLst>
                                        <p:tav tm="0">
                                          <p:val>
                                            <p:strVal val="ppt_x"/>
                                          </p:val>
                                        </p:tav>
                                        <p:tav tm="100000">
                                          <p:val>
                                            <p:strVal val="ppt_x+ppt_w/2"/>
                                          </p:val>
                                        </p:tav>
                                      </p:tavLst>
                                    </p:anim>
                                    <p:anim calcmode="lin" valueType="num">
                                      <p:cBhvr>
                                        <p:cTn id="97" dur="3000"/>
                                        <p:tgtEl>
                                          <p:spTgt spid="7"/>
                                        </p:tgtEl>
                                        <p:attrNameLst>
                                          <p:attrName>ppt_y</p:attrName>
                                        </p:attrNameLst>
                                      </p:cBhvr>
                                      <p:tavLst>
                                        <p:tav tm="0">
                                          <p:val>
                                            <p:strVal val="ppt_y"/>
                                          </p:val>
                                        </p:tav>
                                        <p:tav tm="100000">
                                          <p:val>
                                            <p:strVal val="ppt_y"/>
                                          </p:val>
                                        </p:tav>
                                      </p:tavLst>
                                    </p:anim>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strVal val="ppt_h"/>
                                          </p:val>
                                        </p:tav>
                                      </p:tavLst>
                                    </p:anim>
                                    <p:set>
                                      <p:cBhvr>
                                        <p:cTn id="100" dur="1" fill="hold">
                                          <p:stCondLst>
                                            <p:cond delay="2999"/>
                                          </p:stCondLst>
                                        </p:cTn>
                                        <p:tgtEl>
                                          <p:spTgt spid="7"/>
                                        </p:tgtEl>
                                        <p:attrNameLst>
                                          <p:attrName>style.visibility</p:attrName>
                                        </p:attrNameLst>
                                      </p:cBhvr>
                                      <p:to>
                                        <p:strVal val="hidden"/>
                                      </p:to>
                                    </p:set>
                                  </p:childTnLst>
                                </p:cTn>
                              </p:par>
                              <p:par>
                                <p:cTn id="101" presetID="17" presetClass="exit" presetSubtype="2" fill="hold" grpId="2" nodeType="withEffect">
                                  <p:stCondLst>
                                    <p:cond delay="0"/>
                                  </p:stCondLst>
                                  <p:childTnLst>
                                    <p:anim calcmode="lin" valueType="num">
                                      <p:cBhvr>
                                        <p:cTn id="102" dur="3000"/>
                                        <p:tgtEl>
                                          <p:spTgt spid="8"/>
                                        </p:tgtEl>
                                        <p:attrNameLst>
                                          <p:attrName>ppt_x</p:attrName>
                                        </p:attrNameLst>
                                      </p:cBhvr>
                                      <p:tavLst>
                                        <p:tav tm="0">
                                          <p:val>
                                            <p:strVal val="ppt_x"/>
                                          </p:val>
                                        </p:tav>
                                        <p:tav tm="100000">
                                          <p:val>
                                            <p:strVal val="ppt_x+ppt_w/2"/>
                                          </p:val>
                                        </p:tav>
                                      </p:tavLst>
                                    </p:anim>
                                    <p:anim calcmode="lin" valueType="num">
                                      <p:cBhvr>
                                        <p:cTn id="103" dur="3000"/>
                                        <p:tgtEl>
                                          <p:spTgt spid="8"/>
                                        </p:tgtEl>
                                        <p:attrNameLst>
                                          <p:attrName>ppt_y</p:attrName>
                                        </p:attrNameLst>
                                      </p:cBhvr>
                                      <p:tavLst>
                                        <p:tav tm="0">
                                          <p:val>
                                            <p:strVal val="ppt_y"/>
                                          </p:val>
                                        </p:tav>
                                        <p:tav tm="100000">
                                          <p:val>
                                            <p:strVal val="ppt_y"/>
                                          </p:val>
                                        </p:tav>
                                      </p:tavLst>
                                    </p:anim>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strVal val="ppt_h"/>
                                          </p:val>
                                        </p:tav>
                                      </p:tavLst>
                                    </p:anim>
                                    <p:set>
                                      <p:cBhvr>
                                        <p:cTn id="106" dur="1" fill="hold">
                                          <p:stCondLst>
                                            <p:cond delay="2999"/>
                                          </p:stCondLst>
                                        </p:cTn>
                                        <p:tgtEl>
                                          <p:spTgt spid="8"/>
                                        </p:tgtEl>
                                        <p:attrNameLst>
                                          <p:attrName>style.visibility</p:attrName>
                                        </p:attrNameLst>
                                      </p:cBhvr>
                                      <p:to>
                                        <p:strVal val="hidden"/>
                                      </p:to>
                                    </p:set>
                                  </p:childTnLst>
                                </p:cTn>
                              </p:par>
                              <p:par>
                                <p:cTn id="107" presetID="17" presetClass="exit" presetSubtype="2" fill="hold" grpId="2" nodeType="withEffect">
                                  <p:stCondLst>
                                    <p:cond delay="0"/>
                                  </p:stCondLst>
                                  <p:childTnLst>
                                    <p:anim calcmode="lin" valueType="num">
                                      <p:cBhvr>
                                        <p:cTn id="108" dur="3000"/>
                                        <p:tgtEl>
                                          <p:spTgt spid="9"/>
                                        </p:tgtEl>
                                        <p:attrNameLst>
                                          <p:attrName>ppt_x</p:attrName>
                                        </p:attrNameLst>
                                      </p:cBhvr>
                                      <p:tavLst>
                                        <p:tav tm="0">
                                          <p:val>
                                            <p:strVal val="ppt_x"/>
                                          </p:val>
                                        </p:tav>
                                        <p:tav tm="100000">
                                          <p:val>
                                            <p:strVal val="ppt_x+ppt_w/2"/>
                                          </p:val>
                                        </p:tav>
                                      </p:tavLst>
                                    </p:anim>
                                    <p:anim calcmode="lin" valueType="num">
                                      <p:cBhvr>
                                        <p:cTn id="109" dur="3000"/>
                                        <p:tgtEl>
                                          <p:spTgt spid="9"/>
                                        </p:tgtEl>
                                        <p:attrNameLst>
                                          <p:attrName>ppt_y</p:attrName>
                                        </p:attrNameLst>
                                      </p:cBhvr>
                                      <p:tavLst>
                                        <p:tav tm="0">
                                          <p:val>
                                            <p:strVal val="ppt_y"/>
                                          </p:val>
                                        </p:tav>
                                        <p:tav tm="100000">
                                          <p:val>
                                            <p:strVal val="ppt_y"/>
                                          </p:val>
                                        </p:tav>
                                      </p:tavLst>
                                    </p:anim>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strVal val="ppt_h"/>
                                          </p:val>
                                        </p:tav>
                                      </p:tavLst>
                                    </p:anim>
                                    <p:set>
                                      <p:cBhvr>
                                        <p:cTn id="112" dur="1" fill="hold">
                                          <p:stCondLst>
                                            <p:cond delay="2999"/>
                                          </p:stCondLst>
                                        </p:cTn>
                                        <p:tgtEl>
                                          <p:spTgt spid="9"/>
                                        </p:tgtEl>
                                        <p:attrNameLst>
                                          <p:attrName>style.visibility</p:attrName>
                                        </p:attrNameLst>
                                      </p:cBhvr>
                                      <p:to>
                                        <p:strVal val="hidden"/>
                                      </p:to>
                                    </p:set>
                                  </p:childTnLst>
                                </p:cTn>
                              </p:par>
                              <p:par>
                                <p:cTn id="113" presetID="17" presetClass="entr" presetSubtype="10" fill="hold" nodeType="withEffect">
                                  <p:stCondLst>
                                    <p:cond delay="0"/>
                                  </p:stCondLst>
                                  <p:childTnLst>
                                    <p:set>
                                      <p:cBhvr>
                                        <p:cTn id="114" dur="1" fill="hold">
                                          <p:stCondLst>
                                            <p:cond delay="0"/>
                                          </p:stCondLst>
                                        </p:cTn>
                                        <p:tgtEl>
                                          <p:spTgt spid="3"/>
                                        </p:tgtEl>
                                        <p:attrNameLst>
                                          <p:attrName>style.visibility</p:attrName>
                                        </p:attrNameLst>
                                      </p:cBhvr>
                                      <p:to>
                                        <p:strVal val="visible"/>
                                      </p:to>
                                    </p:set>
                                    <p:anim calcmode="lin" valueType="num">
                                      <p:cBhvr>
                                        <p:cTn id="115" dur="3000" fill="hold"/>
                                        <p:tgtEl>
                                          <p:spTgt spid="3"/>
                                        </p:tgtEl>
                                        <p:attrNameLst>
                                          <p:attrName>ppt_w</p:attrName>
                                        </p:attrNameLst>
                                      </p:cBhvr>
                                      <p:tavLst>
                                        <p:tav tm="0">
                                          <p:val>
                                            <p:fltVal val="0"/>
                                          </p:val>
                                        </p:tav>
                                        <p:tav tm="100000">
                                          <p:val>
                                            <p:strVal val="#ppt_w"/>
                                          </p:val>
                                        </p:tav>
                                      </p:tavLst>
                                    </p:anim>
                                    <p:anim calcmode="lin" valueType="num">
                                      <p:cBhvr>
                                        <p:cTn id="116" dur="3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solidFill>
            <a:srgbClr val="002060"/>
          </a:solidFill>
        </p:spPr>
        <p:txBody>
          <a:bodyPr/>
          <a:lstStyle/>
          <a:p>
            <a:endParaRPr lang="es-ES" dirty="0"/>
          </a:p>
        </p:txBody>
      </p:sp>
      <p:pic>
        <p:nvPicPr>
          <p:cNvPr id="3" name="2 Imagen" descr="53b658b28d10f_53b658b28d120.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0" y="0"/>
            <a:ext cx="1142976" cy="1142984"/>
          </a:xfrm>
          <a:prstGeom prst="donut">
            <a:avLst>
              <a:gd name="adj" fmla="val 17007"/>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8001024" y="0"/>
            <a:ext cx="1142976" cy="1142984"/>
          </a:xfrm>
          <a:prstGeom prst="donut">
            <a:avLst>
              <a:gd name="adj" fmla="val 17157"/>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3175">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571472" y="1142984"/>
            <a:ext cx="1143008" cy="1142984"/>
          </a:xfrm>
          <a:prstGeom prst="donut">
            <a:avLst>
              <a:gd name="adj" fmla="val 17157"/>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7358082" y="1142984"/>
            <a:ext cx="1143008" cy="1143008"/>
          </a:xfrm>
          <a:prstGeom prst="donut">
            <a:avLst>
              <a:gd name="adj" fmla="val 18686"/>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214414" y="2285992"/>
            <a:ext cx="1214446" cy="1214422"/>
          </a:xfrm>
          <a:prstGeom prst="donut">
            <a:avLst>
              <a:gd name="adj" fmla="val 17329"/>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6715140" y="2285992"/>
            <a:ext cx="1143008" cy="1143008"/>
          </a:xfrm>
          <a:prstGeom prst="donut">
            <a:avLst>
              <a:gd name="adj" fmla="val 20691"/>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000232" y="3500438"/>
            <a:ext cx="1214446" cy="1214422"/>
          </a:xfrm>
          <a:prstGeom prst="donut">
            <a:avLst>
              <a:gd name="adj" fmla="val 16079"/>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5500694" y="4572008"/>
            <a:ext cx="1143008" cy="1143008"/>
          </a:xfrm>
          <a:prstGeom prst="donut">
            <a:avLst>
              <a:gd name="adj" fmla="val 15588"/>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714612" y="4643446"/>
            <a:ext cx="1143008" cy="1142984"/>
          </a:xfrm>
          <a:prstGeom prst="donut">
            <a:avLst>
              <a:gd name="adj" fmla="val 16981"/>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6072198" y="3429000"/>
            <a:ext cx="1143008" cy="1143008"/>
          </a:xfrm>
          <a:prstGeom prst="donut">
            <a:avLst>
              <a:gd name="adj" fmla="val 15427"/>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500430" y="5786454"/>
            <a:ext cx="1071570" cy="1071546"/>
          </a:xfrm>
          <a:prstGeom prst="donut">
            <a:avLst>
              <a:gd name="adj" fmla="val 18550"/>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857752" y="5786454"/>
            <a:ext cx="1071570" cy="1071546"/>
          </a:xfrm>
          <a:prstGeom prst="donut">
            <a:avLst>
              <a:gd name="adj" fmla="val 18550"/>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1+#ppt_w/2"/>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1+#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1+#ppt_w/2"/>
                                          </p:val>
                                        </p:tav>
                                        <p:tav tm="100000">
                                          <p:val>
                                            <p:strVal val="#ppt_x"/>
                                          </p:val>
                                        </p:tav>
                                      </p:tavLst>
                                    </p:anim>
                                    <p:anim calcmode="lin" valueType="num">
                                      <p:cBhvr additive="base">
                                        <p:cTn id="43" dur="3000" fill="hold"/>
                                        <p:tgtEl>
                                          <p:spTgt spid="10"/>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1+#ppt_w/2"/>
                                          </p:val>
                                        </p:tav>
                                        <p:tav tm="100000">
                                          <p:val>
                                            <p:strVal val="#ppt_x"/>
                                          </p:val>
                                        </p:tav>
                                      </p:tavLst>
                                    </p:anim>
                                    <p:anim calcmode="lin" valueType="num">
                                      <p:cBhvr additive="base">
                                        <p:cTn id="47" dur="3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1+#ppt_w/2"/>
                                          </p:val>
                                        </p:tav>
                                        <p:tav tm="100000">
                                          <p:val>
                                            <p:strVal val="#ppt_x"/>
                                          </p:val>
                                        </p:tav>
                                      </p:tavLst>
                                    </p:anim>
                                    <p:anim calcmode="lin" valueType="num">
                                      <p:cBhvr additive="base">
                                        <p:cTn id="51" dur="3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6"/>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0"/>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2"/>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4"/>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6"/>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5"/>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7"/>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1"/>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3"/>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5"/>
                                        </p:tgtEl>
                                        <p:attrNameLst>
                                          <p:attrName>r</p:attrName>
                                        </p:attrNameLst>
                                      </p:cBhvr>
                                    </p:animRot>
                                  </p:childTnLst>
                                </p:cTn>
                              </p:par>
                            </p:childTnLst>
                          </p:cTn>
                        </p:par>
                        <p:par>
                          <p:cTn id="80" fill="hold">
                            <p:stCondLst>
                              <p:cond delay="3000"/>
                            </p:stCondLst>
                            <p:childTnLst>
                              <p:par>
                                <p:cTn id="81" presetID="2" presetClass="exit" presetSubtype="6" fill="hold" grpId="2"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1+ppt_w/2"/>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6" fill="hold" grpId="2"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1+ppt_w/2"/>
                                          </p:val>
                                        </p:tav>
                                      </p:tavLst>
                                    </p:anim>
                                    <p:anim calcmode="lin" valueType="num">
                                      <p:cBhvr additive="base">
                                        <p:cTn id="87" dur="3000"/>
                                        <p:tgtEl>
                                          <p:spTgt spid="7"/>
                                        </p:tgtEl>
                                        <p:attrNameLst>
                                          <p:attrName>ppt_y</p:attrName>
                                        </p:attrNameLst>
                                      </p:cBhvr>
                                      <p:tavLst>
                                        <p:tav tm="0">
                                          <p:val>
                                            <p:strVal val="ppt_y"/>
                                          </p:val>
                                        </p:tav>
                                        <p:tav tm="100000">
                                          <p:val>
                                            <p:strVal val="1+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1+ppt_w/2"/>
                                          </p:val>
                                        </p:tav>
                                      </p:tavLst>
                                    </p:anim>
                                    <p:anim calcmode="lin" valueType="num">
                                      <p:cBhvr additive="base">
                                        <p:cTn id="91" dur="3000"/>
                                        <p:tgtEl>
                                          <p:spTgt spid="9"/>
                                        </p:tgtEl>
                                        <p:attrNameLst>
                                          <p:attrName>ppt_y</p:attrName>
                                        </p:attrNameLst>
                                      </p:cBhvr>
                                      <p:tavLst>
                                        <p:tav tm="0">
                                          <p:val>
                                            <p:strVal val="ppt_y"/>
                                          </p:val>
                                        </p:tav>
                                        <p:tav tm="100000">
                                          <p:val>
                                            <p:strVal val="1+ppt_h/2"/>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1+ppt_w/2"/>
                                          </p:val>
                                        </p:tav>
                                      </p:tavLst>
                                    </p:anim>
                                    <p:anim calcmode="lin" valueType="num">
                                      <p:cBhvr additive="base">
                                        <p:cTn id="95" dur="3000"/>
                                        <p:tgtEl>
                                          <p:spTgt spid="11"/>
                                        </p:tgtEl>
                                        <p:attrNameLst>
                                          <p:attrName>ppt_y</p:attrName>
                                        </p:attrNameLst>
                                      </p:cBhvr>
                                      <p:tavLst>
                                        <p:tav tm="0">
                                          <p:val>
                                            <p:strVal val="ppt_y"/>
                                          </p:val>
                                        </p:tav>
                                        <p:tav tm="100000">
                                          <p:val>
                                            <p:strVal val="1+ppt_h/2"/>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13"/>
                                        </p:tgtEl>
                                        <p:attrNameLst>
                                          <p:attrName>ppt_x</p:attrName>
                                        </p:attrNameLst>
                                      </p:cBhvr>
                                      <p:tavLst>
                                        <p:tav tm="0">
                                          <p:val>
                                            <p:strVal val="ppt_x"/>
                                          </p:val>
                                        </p:tav>
                                        <p:tav tm="100000">
                                          <p:val>
                                            <p:strVal val="1+ppt_w/2"/>
                                          </p:val>
                                        </p:tav>
                                      </p:tavLst>
                                    </p:anim>
                                    <p:anim calcmode="lin" valueType="num">
                                      <p:cBhvr additive="base">
                                        <p:cTn id="99" dur="3000"/>
                                        <p:tgtEl>
                                          <p:spTgt spid="13"/>
                                        </p:tgtEl>
                                        <p:attrNameLst>
                                          <p:attrName>ppt_y</p:attrName>
                                        </p:attrNameLst>
                                      </p:cBhvr>
                                      <p:tavLst>
                                        <p:tav tm="0">
                                          <p:val>
                                            <p:strVal val="ppt_y"/>
                                          </p:val>
                                        </p:tav>
                                        <p:tav tm="100000">
                                          <p:val>
                                            <p:strVal val="1+ppt_h/2"/>
                                          </p:val>
                                        </p:tav>
                                      </p:tavLst>
                                    </p:anim>
                                    <p:set>
                                      <p:cBhvr>
                                        <p:cTn id="100" dur="1" fill="hold">
                                          <p:stCondLst>
                                            <p:cond delay="2999"/>
                                          </p:stCondLst>
                                        </p:cTn>
                                        <p:tgtEl>
                                          <p:spTgt spid="13"/>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1+ppt_w/2"/>
                                          </p:val>
                                        </p:tav>
                                      </p:tavLst>
                                    </p:anim>
                                    <p:anim calcmode="lin" valueType="num">
                                      <p:cBhvr additive="base">
                                        <p:cTn id="103" dur="3000"/>
                                        <p:tgtEl>
                                          <p:spTgt spid="15"/>
                                        </p:tgtEl>
                                        <p:attrNameLst>
                                          <p:attrName>ppt_y</p:attrName>
                                        </p:attrNameLst>
                                      </p:cBhvr>
                                      <p:tavLst>
                                        <p:tav tm="0">
                                          <p:val>
                                            <p:strVal val="ppt_y"/>
                                          </p:val>
                                        </p:tav>
                                        <p:tav tm="100000">
                                          <p:val>
                                            <p:strVal val="1+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0-ppt_w/2"/>
                                          </p:val>
                                        </p:tav>
                                      </p:tavLst>
                                    </p:anim>
                                    <p:anim calcmode="lin" valueType="num">
                                      <p:cBhvr additive="base">
                                        <p:cTn id="107" dur="3000"/>
                                        <p:tgtEl>
                                          <p:spTgt spid="6"/>
                                        </p:tgtEl>
                                        <p:attrNameLst>
                                          <p:attrName>ppt_y</p:attrName>
                                        </p:attrNameLst>
                                      </p:cBhvr>
                                      <p:tavLst>
                                        <p:tav tm="0">
                                          <p:val>
                                            <p:strVal val="ppt_y"/>
                                          </p:val>
                                        </p:tav>
                                        <p:tav tm="100000">
                                          <p:val>
                                            <p:strVal val="1+ppt_h/2"/>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0-ppt_w/2"/>
                                          </p:val>
                                        </p:tav>
                                      </p:tavLst>
                                    </p:anim>
                                    <p:anim calcmode="lin" valueType="num">
                                      <p:cBhvr additive="base">
                                        <p:cTn id="111" dur="3000"/>
                                        <p:tgtEl>
                                          <p:spTgt spid="8"/>
                                        </p:tgtEl>
                                        <p:attrNameLst>
                                          <p:attrName>ppt_y</p:attrName>
                                        </p:attrNameLst>
                                      </p:cBhvr>
                                      <p:tavLst>
                                        <p:tav tm="0">
                                          <p:val>
                                            <p:strVal val="ppt_y"/>
                                          </p:val>
                                        </p:tav>
                                        <p:tav tm="100000">
                                          <p:val>
                                            <p:strVal val="1+ppt_h/2"/>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0-ppt_w/2"/>
                                          </p:val>
                                        </p:tav>
                                      </p:tavLst>
                                    </p:anim>
                                    <p:anim calcmode="lin" valueType="num">
                                      <p:cBhvr additive="base">
                                        <p:cTn id="115" dur="3000"/>
                                        <p:tgtEl>
                                          <p:spTgt spid="10"/>
                                        </p:tgtEl>
                                        <p:attrNameLst>
                                          <p:attrName>ppt_y</p:attrName>
                                        </p:attrNameLst>
                                      </p:cBhvr>
                                      <p:tavLst>
                                        <p:tav tm="0">
                                          <p:val>
                                            <p:strVal val="ppt_y"/>
                                          </p:val>
                                        </p:tav>
                                        <p:tav tm="100000">
                                          <p:val>
                                            <p:strVal val="1+ppt_h/2"/>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12" fill="hold" grpId="2"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0-ppt_w/2"/>
                                          </p:val>
                                        </p:tav>
                                      </p:tavLst>
                                    </p:anim>
                                    <p:anim calcmode="lin" valueType="num">
                                      <p:cBhvr additive="base">
                                        <p:cTn id="119" dur="3000"/>
                                        <p:tgtEl>
                                          <p:spTgt spid="12"/>
                                        </p:tgtEl>
                                        <p:attrNameLst>
                                          <p:attrName>ppt_y</p:attrName>
                                        </p:attrNameLst>
                                      </p:cBhvr>
                                      <p:tavLst>
                                        <p:tav tm="0">
                                          <p:val>
                                            <p:strVal val="ppt_y"/>
                                          </p:val>
                                        </p:tav>
                                        <p:tav tm="100000">
                                          <p:val>
                                            <p:strVal val="1+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0-ppt_w/2"/>
                                          </p:val>
                                        </p:tav>
                                      </p:tavLst>
                                    </p:anim>
                                    <p:anim calcmode="lin" valueType="num">
                                      <p:cBhvr additive="base">
                                        <p:cTn id="123" dur="3000"/>
                                        <p:tgtEl>
                                          <p:spTgt spid="14"/>
                                        </p:tgtEl>
                                        <p:attrNameLst>
                                          <p:attrName>ppt_y</p:attrName>
                                        </p:attrNameLst>
                                      </p:cBhvr>
                                      <p:tavLst>
                                        <p:tav tm="0">
                                          <p:val>
                                            <p:strVal val="ppt_y"/>
                                          </p:val>
                                        </p:tav>
                                        <p:tav tm="100000">
                                          <p:val>
                                            <p:strVal val="1+ppt_h/2"/>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0-ppt_w/2"/>
                                          </p:val>
                                        </p:tav>
                                      </p:tavLst>
                                    </p:anim>
                                    <p:anim calcmode="lin" valueType="num">
                                      <p:cBhvr additive="base">
                                        <p:cTn id="127" dur="3000"/>
                                        <p:tgtEl>
                                          <p:spTgt spid="16"/>
                                        </p:tgtEl>
                                        <p:attrNameLst>
                                          <p:attrName>ppt_y</p:attrName>
                                        </p:attrNameLst>
                                      </p:cBhvr>
                                      <p:tavLst>
                                        <p:tav tm="0">
                                          <p:val>
                                            <p:strVal val="ppt_y"/>
                                          </p:val>
                                        </p:tav>
                                        <p:tav tm="100000">
                                          <p:val>
                                            <p:strVal val="1+ppt_h/2"/>
                                          </p:val>
                                        </p:tav>
                                      </p:tavLst>
                                    </p:anim>
                                    <p:set>
                                      <p:cBhvr>
                                        <p:cTn id="128" dur="1" fill="hold">
                                          <p:stCondLst>
                                            <p:cond delay="2999"/>
                                          </p:stCondLst>
                                        </p:cTn>
                                        <p:tgtEl>
                                          <p:spTgt spid="16"/>
                                        </p:tgtEl>
                                        <p:attrNameLst>
                                          <p:attrName>style.visibility</p:attrName>
                                        </p:attrNameLst>
                                      </p:cBhvr>
                                      <p:to>
                                        <p:strVal val="hidden"/>
                                      </p:to>
                                    </p:set>
                                  </p:childTnLst>
                                </p:cTn>
                              </p:par>
                              <p:par>
                                <p:cTn id="129" presetID="8" presetClass="emph" presetSubtype="0" fill="hold" grpId="3" nodeType="withEffect">
                                  <p:stCondLst>
                                    <p:cond delay="0"/>
                                  </p:stCondLst>
                                  <p:childTnLst>
                                    <p:animRot by="-21600000">
                                      <p:cBhvr>
                                        <p:cTn id="130" dur="3000" fill="hold"/>
                                        <p:tgtEl>
                                          <p:spTgt spid="5"/>
                                        </p:tgtEl>
                                        <p:attrNameLst>
                                          <p:attrName>r</p:attrName>
                                        </p:attrNameLst>
                                      </p:cBhvr>
                                    </p:animRot>
                                  </p:childTnLst>
                                </p:cTn>
                              </p:par>
                              <p:par>
                                <p:cTn id="131" presetID="8" presetClass="emph" presetSubtype="0" fill="hold" grpId="3" nodeType="withEffect">
                                  <p:stCondLst>
                                    <p:cond delay="0"/>
                                  </p:stCondLst>
                                  <p:childTnLst>
                                    <p:animRot by="-21600000">
                                      <p:cBhvr>
                                        <p:cTn id="132" dur="3000" fill="hold"/>
                                        <p:tgtEl>
                                          <p:spTgt spid="7"/>
                                        </p:tgtEl>
                                        <p:attrNameLst>
                                          <p:attrName>r</p:attrName>
                                        </p:attrNameLst>
                                      </p:cBhvr>
                                    </p:animRot>
                                  </p:childTnLst>
                                </p:cTn>
                              </p:par>
                              <p:par>
                                <p:cTn id="133" presetID="8" presetClass="emph" presetSubtype="0" fill="hold" grpId="3"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grpId="3" nodeType="withEffect">
                                  <p:stCondLst>
                                    <p:cond delay="0"/>
                                  </p:stCondLst>
                                  <p:childTnLst>
                                    <p:animRot by="-21600000">
                                      <p:cBhvr>
                                        <p:cTn id="136" dur="3000" fill="hold"/>
                                        <p:tgtEl>
                                          <p:spTgt spid="11"/>
                                        </p:tgtEl>
                                        <p:attrNameLst>
                                          <p:attrName>r</p:attrName>
                                        </p:attrNameLst>
                                      </p:cBhvr>
                                    </p:animRot>
                                  </p:childTnLst>
                                </p:cTn>
                              </p:par>
                              <p:par>
                                <p:cTn id="137" presetID="8" presetClass="emph" presetSubtype="0" fill="hold" grpId="3" nodeType="withEffect">
                                  <p:stCondLst>
                                    <p:cond delay="0"/>
                                  </p:stCondLst>
                                  <p:childTnLst>
                                    <p:animRot by="-21600000">
                                      <p:cBhvr>
                                        <p:cTn id="138" dur="3000" fill="hold"/>
                                        <p:tgtEl>
                                          <p:spTgt spid="13"/>
                                        </p:tgtEl>
                                        <p:attrNameLst>
                                          <p:attrName>r</p:attrName>
                                        </p:attrNameLst>
                                      </p:cBhvr>
                                    </p:animRot>
                                  </p:childTnLst>
                                </p:cTn>
                              </p:par>
                              <p:par>
                                <p:cTn id="139" presetID="8" presetClass="emph" presetSubtype="0" fill="hold" grpId="3" nodeType="withEffect">
                                  <p:stCondLst>
                                    <p:cond delay="0"/>
                                  </p:stCondLst>
                                  <p:childTnLst>
                                    <p:animRot by="-21600000">
                                      <p:cBhvr>
                                        <p:cTn id="140" dur="3000" fill="hold"/>
                                        <p:tgtEl>
                                          <p:spTgt spid="15"/>
                                        </p:tgtEl>
                                        <p:attrNameLst>
                                          <p:attrName>r</p:attrName>
                                        </p:attrNameLst>
                                      </p:cBhvr>
                                    </p:animRot>
                                  </p:childTnLst>
                                </p:cTn>
                              </p:par>
                              <p:par>
                                <p:cTn id="141" presetID="8" presetClass="emph" presetSubtype="0" fill="hold" grpId="3" nodeType="withEffect">
                                  <p:stCondLst>
                                    <p:cond delay="0"/>
                                  </p:stCondLst>
                                  <p:childTnLst>
                                    <p:animRot by="21600000">
                                      <p:cBhvr>
                                        <p:cTn id="142" dur="3000" fill="hold"/>
                                        <p:tgtEl>
                                          <p:spTgt spid="6"/>
                                        </p:tgtEl>
                                        <p:attrNameLst>
                                          <p:attrName>r</p:attrName>
                                        </p:attrNameLst>
                                      </p:cBhvr>
                                    </p:animRot>
                                  </p:childTnLst>
                                </p:cTn>
                              </p:par>
                              <p:par>
                                <p:cTn id="143" presetID="8" presetClass="emph" presetSubtype="0" fill="hold" grpId="3" nodeType="withEffect">
                                  <p:stCondLst>
                                    <p:cond delay="0"/>
                                  </p:stCondLst>
                                  <p:childTnLst>
                                    <p:animRot by="21600000">
                                      <p:cBhvr>
                                        <p:cTn id="144" dur="3000" fill="hold"/>
                                        <p:tgtEl>
                                          <p:spTgt spid="8"/>
                                        </p:tgtEl>
                                        <p:attrNameLst>
                                          <p:attrName>r</p:attrName>
                                        </p:attrNameLst>
                                      </p:cBhvr>
                                    </p:animRot>
                                  </p:childTnLst>
                                </p:cTn>
                              </p:par>
                              <p:par>
                                <p:cTn id="145" presetID="8" presetClass="emph" presetSubtype="0" fill="hold" grpId="3" nodeType="withEffect">
                                  <p:stCondLst>
                                    <p:cond delay="0"/>
                                  </p:stCondLst>
                                  <p:childTnLst>
                                    <p:animRot by="21600000">
                                      <p:cBhvr>
                                        <p:cTn id="146" dur="3000" fill="hold"/>
                                        <p:tgtEl>
                                          <p:spTgt spid="10"/>
                                        </p:tgtEl>
                                        <p:attrNameLst>
                                          <p:attrName>r</p:attrName>
                                        </p:attrNameLst>
                                      </p:cBhvr>
                                    </p:animRot>
                                  </p:childTnLst>
                                </p:cTn>
                              </p:par>
                              <p:par>
                                <p:cTn id="147" presetID="8" presetClass="emph" presetSubtype="0" fill="hold" grpId="3" nodeType="withEffect">
                                  <p:stCondLst>
                                    <p:cond delay="0"/>
                                  </p:stCondLst>
                                  <p:childTnLst>
                                    <p:animRot by="21600000">
                                      <p:cBhvr>
                                        <p:cTn id="148" dur="3000" fill="hold"/>
                                        <p:tgtEl>
                                          <p:spTgt spid="12"/>
                                        </p:tgtEl>
                                        <p:attrNameLst>
                                          <p:attrName>r</p:attrName>
                                        </p:attrNameLst>
                                      </p:cBhvr>
                                    </p:animRot>
                                  </p:childTnLst>
                                </p:cTn>
                              </p:par>
                              <p:par>
                                <p:cTn id="149" presetID="8" presetClass="emph" presetSubtype="0" fill="hold" grpId="3" nodeType="withEffect">
                                  <p:stCondLst>
                                    <p:cond delay="0"/>
                                  </p:stCondLst>
                                  <p:childTnLst>
                                    <p:animRot by="21600000">
                                      <p:cBhvr>
                                        <p:cTn id="150" dur="3000" fill="hold"/>
                                        <p:tgtEl>
                                          <p:spTgt spid="14"/>
                                        </p:tgtEl>
                                        <p:attrNameLst>
                                          <p:attrName>r</p:attrName>
                                        </p:attrNameLst>
                                      </p:cBhvr>
                                    </p:animRot>
                                  </p:childTnLst>
                                </p:cTn>
                              </p:par>
                              <p:par>
                                <p:cTn id="151" presetID="8" presetClass="emph" presetSubtype="0" fill="hold" grpId="3" nodeType="withEffect">
                                  <p:stCondLst>
                                    <p:cond delay="0"/>
                                  </p:stCondLst>
                                  <p:childTnLst>
                                    <p:animRot by="21600000">
                                      <p:cBhvr>
                                        <p:cTn id="152" dur="3000" fill="hold"/>
                                        <p:tgtEl>
                                          <p:spTgt spid="16"/>
                                        </p:tgtEl>
                                        <p:attrNameLst>
                                          <p:attrName>r</p:attrName>
                                        </p:attrNameLst>
                                      </p:cBhvr>
                                    </p:animRot>
                                  </p:childTnLst>
                                </p:cTn>
                              </p:par>
                              <p:par>
                                <p:cTn id="153" presetID="2" presetClass="entr" presetSubtype="1" fill="hold" nodeType="withEffect">
                                  <p:stCondLst>
                                    <p:cond delay="0"/>
                                  </p:stCondLst>
                                  <p:childTnLst>
                                    <p:set>
                                      <p:cBhvr>
                                        <p:cTn id="154" dur="1" fill="hold">
                                          <p:stCondLst>
                                            <p:cond delay="0"/>
                                          </p:stCondLst>
                                        </p:cTn>
                                        <p:tgtEl>
                                          <p:spTgt spid="3"/>
                                        </p:tgtEl>
                                        <p:attrNameLst>
                                          <p:attrName>style.visibility</p:attrName>
                                        </p:attrNameLst>
                                      </p:cBhvr>
                                      <p:to>
                                        <p:strVal val="visible"/>
                                      </p:to>
                                    </p:set>
                                    <p:anim calcmode="lin" valueType="num">
                                      <p:cBhvr additive="base">
                                        <p:cTn id="155" dur="3000" fill="hold"/>
                                        <p:tgtEl>
                                          <p:spTgt spid="3"/>
                                        </p:tgtEl>
                                        <p:attrNameLst>
                                          <p:attrName>ppt_x</p:attrName>
                                        </p:attrNameLst>
                                      </p:cBhvr>
                                      <p:tavLst>
                                        <p:tav tm="0">
                                          <p:val>
                                            <p:strVal val="#ppt_x"/>
                                          </p:val>
                                        </p:tav>
                                        <p:tav tm="100000">
                                          <p:val>
                                            <p:strVal val="#ppt_x"/>
                                          </p:val>
                                        </p:tav>
                                      </p:tavLst>
                                    </p:anim>
                                    <p:anim calcmode="lin" valueType="num">
                                      <p:cBhvr additive="base">
                                        <p:cTn id="156" dur="3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solidFill>
            <a:srgbClr val="441B8D"/>
          </a:solidFill>
        </p:spPr>
        <p:txBody>
          <a:bodyPr/>
          <a:lstStyle/>
          <a:p>
            <a:endParaRPr lang="es-ES" dirty="0"/>
          </a:p>
        </p:txBody>
      </p:sp>
      <p:pic>
        <p:nvPicPr>
          <p:cNvPr id="3" name="2 Imagen" descr="86dcb17debaaa24fa194354808af2633.jpg"/>
          <p:cNvPicPr>
            <a:picLocks noChangeAspect="1"/>
          </p:cNvPicPr>
          <p:nvPr/>
        </p:nvPicPr>
        <p:blipFill>
          <a:blip r:embed="rId2"/>
          <a:stretch>
            <a:fillRect/>
          </a:stretch>
        </p:blipFill>
        <p:spPr>
          <a:xfrm>
            <a:off x="0" y="0"/>
            <a:ext cx="9144000" cy="6858000"/>
          </a:xfrm>
          <a:prstGeom prst="rect">
            <a:avLst/>
          </a:prstGeom>
        </p:spPr>
      </p:pic>
      <p:sp>
        <p:nvSpPr>
          <p:cNvPr id="4" name="3 Onda"/>
          <p:cNvSpPr/>
          <p:nvPr/>
        </p:nvSpPr>
        <p:spPr>
          <a:xfrm rot="5400000">
            <a:off x="4286260" y="285740"/>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5400000" flipV="1">
            <a:off x="3500442" y="285740"/>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4286260" y="1643038"/>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flipV="1">
            <a:off x="3500442" y="1643038"/>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4286260" y="3000384"/>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flipV="1">
            <a:off x="3500442" y="3000384"/>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4250529" y="4393413"/>
            <a:ext cx="1428760"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flipV="1">
            <a:off x="3464711" y="4393413"/>
            <a:ext cx="1428760"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a:off x="4286260" y="5786442"/>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5400000" flipV="1">
            <a:off x="3500442" y="5786442"/>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5400000" flipV="1">
            <a:off x="2857500" y="285740"/>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5400000" flipV="1">
            <a:off x="2857500" y="1643038"/>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5400000" flipV="1">
            <a:off x="2857500" y="3000384"/>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5400000" flipV="1">
            <a:off x="2821769" y="4393413"/>
            <a:ext cx="1428760"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5400000" flipV="1">
            <a:off x="2857500" y="5786442"/>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5400000">
            <a:off x="4929202" y="285740"/>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5400000">
            <a:off x="4929202" y="1643038"/>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5400000">
            <a:off x="4929202" y="3000384"/>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5400000">
            <a:off x="4893471" y="4393413"/>
            <a:ext cx="1428760"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5400000">
            <a:off x="4929202" y="5786442"/>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5000" fill="hold"/>
                                        <p:tgtEl>
                                          <p:spTgt spid="4"/>
                                        </p:tgtEl>
                                        <p:attrNameLst>
                                          <p:attrName>ppt_x</p:attrName>
                                        </p:attrNameLst>
                                      </p:cBhvr>
                                      <p:tavLst>
                                        <p:tav tm="0">
                                          <p:val>
                                            <p:strVal val="#ppt_x"/>
                                          </p:val>
                                        </p:tav>
                                        <p:tav tm="100000">
                                          <p:val>
                                            <p:strVal val="#ppt_x"/>
                                          </p:val>
                                        </p:tav>
                                      </p:tavLst>
                                    </p:anim>
                                    <p:anim calcmode="lin" valueType="num">
                                      <p:cBhvr additive="base">
                                        <p:cTn id="11" dur="5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0" fill="hold"/>
                                        <p:tgtEl>
                                          <p:spTgt spid="5"/>
                                        </p:tgtEl>
                                        <p:attrNameLst>
                                          <p:attrName>ppt_x</p:attrName>
                                        </p:attrNameLst>
                                      </p:cBhvr>
                                      <p:tavLst>
                                        <p:tav tm="0">
                                          <p:val>
                                            <p:strVal val="#ppt_x"/>
                                          </p:val>
                                        </p:tav>
                                        <p:tav tm="100000">
                                          <p:val>
                                            <p:strVal val="#ppt_x"/>
                                          </p:val>
                                        </p:tav>
                                      </p:tavLst>
                                    </p:anim>
                                    <p:anim calcmode="lin" valueType="num">
                                      <p:cBhvr additive="base">
                                        <p:cTn id="15" dur="5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0" fill="hold"/>
                                        <p:tgtEl>
                                          <p:spTgt spid="6"/>
                                        </p:tgtEl>
                                        <p:attrNameLst>
                                          <p:attrName>ppt_x</p:attrName>
                                        </p:attrNameLst>
                                      </p:cBhvr>
                                      <p:tavLst>
                                        <p:tav tm="0">
                                          <p:val>
                                            <p:strVal val="#ppt_x"/>
                                          </p:val>
                                        </p:tav>
                                        <p:tav tm="100000">
                                          <p:val>
                                            <p:strVal val="#ppt_x"/>
                                          </p:val>
                                        </p:tav>
                                      </p:tavLst>
                                    </p:anim>
                                    <p:anim calcmode="lin" valueType="num">
                                      <p:cBhvr additive="base">
                                        <p:cTn id="19" dur="5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0" fill="hold"/>
                                        <p:tgtEl>
                                          <p:spTgt spid="7"/>
                                        </p:tgtEl>
                                        <p:attrNameLst>
                                          <p:attrName>ppt_x</p:attrName>
                                        </p:attrNameLst>
                                      </p:cBhvr>
                                      <p:tavLst>
                                        <p:tav tm="0">
                                          <p:val>
                                            <p:strVal val="#ppt_x"/>
                                          </p:val>
                                        </p:tav>
                                        <p:tav tm="100000">
                                          <p:val>
                                            <p:strVal val="#ppt_x"/>
                                          </p:val>
                                        </p:tav>
                                      </p:tavLst>
                                    </p:anim>
                                    <p:anim calcmode="lin" valueType="num">
                                      <p:cBhvr additive="base">
                                        <p:cTn id="23" dur="5000" fill="hold"/>
                                        <p:tgtEl>
                                          <p:spTgt spid="7"/>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0" fill="hold"/>
                                        <p:tgtEl>
                                          <p:spTgt spid="8"/>
                                        </p:tgtEl>
                                        <p:attrNameLst>
                                          <p:attrName>ppt_x</p:attrName>
                                        </p:attrNameLst>
                                      </p:cBhvr>
                                      <p:tavLst>
                                        <p:tav tm="0">
                                          <p:val>
                                            <p:strVal val="#ppt_x"/>
                                          </p:val>
                                        </p:tav>
                                        <p:tav tm="100000">
                                          <p:val>
                                            <p:strVal val="#ppt_x"/>
                                          </p:val>
                                        </p:tav>
                                      </p:tavLst>
                                    </p:anim>
                                    <p:anim calcmode="lin" valueType="num">
                                      <p:cBhvr additive="base">
                                        <p:cTn id="27" dur="5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0" fill="hold"/>
                                        <p:tgtEl>
                                          <p:spTgt spid="9"/>
                                        </p:tgtEl>
                                        <p:attrNameLst>
                                          <p:attrName>ppt_x</p:attrName>
                                        </p:attrNameLst>
                                      </p:cBhvr>
                                      <p:tavLst>
                                        <p:tav tm="0">
                                          <p:val>
                                            <p:strVal val="#ppt_x"/>
                                          </p:val>
                                        </p:tav>
                                        <p:tav tm="100000">
                                          <p:val>
                                            <p:strVal val="#ppt_x"/>
                                          </p:val>
                                        </p:tav>
                                      </p:tavLst>
                                    </p:anim>
                                    <p:anim calcmode="lin" valueType="num">
                                      <p:cBhvr additive="base">
                                        <p:cTn id="31" dur="5000" fill="hold"/>
                                        <p:tgtEl>
                                          <p:spTgt spid="9"/>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0" fill="hold"/>
                                        <p:tgtEl>
                                          <p:spTgt spid="10"/>
                                        </p:tgtEl>
                                        <p:attrNameLst>
                                          <p:attrName>ppt_x</p:attrName>
                                        </p:attrNameLst>
                                      </p:cBhvr>
                                      <p:tavLst>
                                        <p:tav tm="0">
                                          <p:val>
                                            <p:strVal val="#ppt_x"/>
                                          </p:val>
                                        </p:tav>
                                        <p:tav tm="100000">
                                          <p:val>
                                            <p:strVal val="#ppt_x"/>
                                          </p:val>
                                        </p:tav>
                                      </p:tavLst>
                                    </p:anim>
                                    <p:anim calcmode="lin" valueType="num">
                                      <p:cBhvr additive="base">
                                        <p:cTn id="35" dur="5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0" fill="hold"/>
                                        <p:tgtEl>
                                          <p:spTgt spid="11"/>
                                        </p:tgtEl>
                                        <p:attrNameLst>
                                          <p:attrName>ppt_x</p:attrName>
                                        </p:attrNameLst>
                                      </p:cBhvr>
                                      <p:tavLst>
                                        <p:tav tm="0">
                                          <p:val>
                                            <p:strVal val="#ppt_x"/>
                                          </p:val>
                                        </p:tav>
                                        <p:tav tm="100000">
                                          <p:val>
                                            <p:strVal val="#ppt_x"/>
                                          </p:val>
                                        </p:tav>
                                      </p:tavLst>
                                    </p:anim>
                                    <p:anim calcmode="lin" valueType="num">
                                      <p:cBhvr additive="base">
                                        <p:cTn id="39" dur="50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0" fill="hold"/>
                                        <p:tgtEl>
                                          <p:spTgt spid="12"/>
                                        </p:tgtEl>
                                        <p:attrNameLst>
                                          <p:attrName>ppt_x</p:attrName>
                                        </p:attrNameLst>
                                      </p:cBhvr>
                                      <p:tavLst>
                                        <p:tav tm="0">
                                          <p:val>
                                            <p:strVal val="#ppt_x"/>
                                          </p:val>
                                        </p:tav>
                                        <p:tav tm="100000">
                                          <p:val>
                                            <p:strVal val="#ppt_x"/>
                                          </p:val>
                                        </p:tav>
                                      </p:tavLst>
                                    </p:anim>
                                    <p:anim calcmode="lin" valueType="num">
                                      <p:cBhvr additive="base">
                                        <p:cTn id="43" dur="50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0" fill="hold"/>
                                        <p:tgtEl>
                                          <p:spTgt spid="13"/>
                                        </p:tgtEl>
                                        <p:attrNameLst>
                                          <p:attrName>ppt_x</p:attrName>
                                        </p:attrNameLst>
                                      </p:cBhvr>
                                      <p:tavLst>
                                        <p:tav tm="0">
                                          <p:val>
                                            <p:strVal val="#ppt_x"/>
                                          </p:val>
                                        </p:tav>
                                        <p:tav tm="100000">
                                          <p:val>
                                            <p:strVal val="#ppt_x"/>
                                          </p:val>
                                        </p:tav>
                                      </p:tavLst>
                                    </p:anim>
                                    <p:anim calcmode="lin" valueType="num">
                                      <p:cBhvr additive="base">
                                        <p:cTn id="47" dur="5000" fill="hold"/>
                                        <p:tgtEl>
                                          <p:spTgt spid="13"/>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0" fill="hold"/>
                                        <p:tgtEl>
                                          <p:spTgt spid="14"/>
                                        </p:tgtEl>
                                        <p:attrNameLst>
                                          <p:attrName>ppt_x</p:attrName>
                                        </p:attrNameLst>
                                      </p:cBhvr>
                                      <p:tavLst>
                                        <p:tav tm="0">
                                          <p:val>
                                            <p:strVal val="#ppt_x"/>
                                          </p:val>
                                        </p:tav>
                                        <p:tav tm="100000">
                                          <p:val>
                                            <p:strVal val="#ppt_x"/>
                                          </p:val>
                                        </p:tav>
                                      </p:tavLst>
                                    </p:anim>
                                    <p:anim calcmode="lin" valueType="num">
                                      <p:cBhvr additive="base">
                                        <p:cTn id="51" dur="5000" fill="hold"/>
                                        <p:tgtEl>
                                          <p:spTgt spid="14"/>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0" fill="hold"/>
                                        <p:tgtEl>
                                          <p:spTgt spid="15"/>
                                        </p:tgtEl>
                                        <p:attrNameLst>
                                          <p:attrName>ppt_x</p:attrName>
                                        </p:attrNameLst>
                                      </p:cBhvr>
                                      <p:tavLst>
                                        <p:tav tm="0">
                                          <p:val>
                                            <p:strVal val="#ppt_x"/>
                                          </p:val>
                                        </p:tav>
                                        <p:tav tm="100000">
                                          <p:val>
                                            <p:strVal val="#ppt_x"/>
                                          </p:val>
                                        </p:tav>
                                      </p:tavLst>
                                    </p:anim>
                                    <p:anim calcmode="lin" valueType="num">
                                      <p:cBhvr additive="base">
                                        <p:cTn id="55" dur="5000" fill="hold"/>
                                        <p:tgtEl>
                                          <p:spTgt spid="15"/>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0" fill="hold"/>
                                        <p:tgtEl>
                                          <p:spTgt spid="16"/>
                                        </p:tgtEl>
                                        <p:attrNameLst>
                                          <p:attrName>ppt_x</p:attrName>
                                        </p:attrNameLst>
                                      </p:cBhvr>
                                      <p:tavLst>
                                        <p:tav tm="0">
                                          <p:val>
                                            <p:strVal val="#ppt_x"/>
                                          </p:val>
                                        </p:tav>
                                        <p:tav tm="100000">
                                          <p:val>
                                            <p:strVal val="#ppt_x"/>
                                          </p:val>
                                        </p:tav>
                                      </p:tavLst>
                                    </p:anim>
                                    <p:anim calcmode="lin" valueType="num">
                                      <p:cBhvr additive="base">
                                        <p:cTn id="59" dur="5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5000" fill="hold"/>
                                        <p:tgtEl>
                                          <p:spTgt spid="17"/>
                                        </p:tgtEl>
                                        <p:attrNameLst>
                                          <p:attrName>ppt_x</p:attrName>
                                        </p:attrNameLst>
                                      </p:cBhvr>
                                      <p:tavLst>
                                        <p:tav tm="0">
                                          <p:val>
                                            <p:strVal val="#ppt_x"/>
                                          </p:val>
                                        </p:tav>
                                        <p:tav tm="100000">
                                          <p:val>
                                            <p:strVal val="#ppt_x"/>
                                          </p:val>
                                        </p:tav>
                                      </p:tavLst>
                                    </p:anim>
                                    <p:anim calcmode="lin" valueType="num">
                                      <p:cBhvr additive="base">
                                        <p:cTn id="63" dur="5000" fill="hold"/>
                                        <p:tgtEl>
                                          <p:spTgt spid="17"/>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5000" fill="hold"/>
                                        <p:tgtEl>
                                          <p:spTgt spid="18"/>
                                        </p:tgtEl>
                                        <p:attrNameLst>
                                          <p:attrName>ppt_x</p:attrName>
                                        </p:attrNameLst>
                                      </p:cBhvr>
                                      <p:tavLst>
                                        <p:tav tm="0">
                                          <p:val>
                                            <p:strVal val="#ppt_x"/>
                                          </p:val>
                                        </p:tav>
                                        <p:tav tm="100000">
                                          <p:val>
                                            <p:strVal val="#ppt_x"/>
                                          </p:val>
                                        </p:tav>
                                      </p:tavLst>
                                    </p:anim>
                                    <p:anim calcmode="lin" valueType="num">
                                      <p:cBhvr additive="base">
                                        <p:cTn id="67" dur="5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5000" fill="hold"/>
                                        <p:tgtEl>
                                          <p:spTgt spid="19"/>
                                        </p:tgtEl>
                                        <p:attrNameLst>
                                          <p:attrName>ppt_x</p:attrName>
                                        </p:attrNameLst>
                                      </p:cBhvr>
                                      <p:tavLst>
                                        <p:tav tm="0">
                                          <p:val>
                                            <p:strVal val="#ppt_x"/>
                                          </p:val>
                                        </p:tav>
                                        <p:tav tm="100000">
                                          <p:val>
                                            <p:strVal val="#ppt_x"/>
                                          </p:val>
                                        </p:tav>
                                      </p:tavLst>
                                    </p:anim>
                                    <p:anim calcmode="lin" valueType="num">
                                      <p:cBhvr additive="base">
                                        <p:cTn id="71" dur="5000" fill="hold"/>
                                        <p:tgtEl>
                                          <p:spTgt spid="19"/>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5000" fill="hold"/>
                                        <p:tgtEl>
                                          <p:spTgt spid="20"/>
                                        </p:tgtEl>
                                        <p:attrNameLst>
                                          <p:attrName>ppt_x</p:attrName>
                                        </p:attrNameLst>
                                      </p:cBhvr>
                                      <p:tavLst>
                                        <p:tav tm="0">
                                          <p:val>
                                            <p:strVal val="#ppt_x"/>
                                          </p:val>
                                        </p:tav>
                                        <p:tav tm="100000">
                                          <p:val>
                                            <p:strVal val="#ppt_x"/>
                                          </p:val>
                                        </p:tav>
                                      </p:tavLst>
                                    </p:anim>
                                    <p:anim calcmode="lin" valueType="num">
                                      <p:cBhvr additive="base">
                                        <p:cTn id="75" dur="5000" fill="hold"/>
                                        <p:tgtEl>
                                          <p:spTgt spid="20"/>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5000" fill="hold"/>
                                        <p:tgtEl>
                                          <p:spTgt spid="21"/>
                                        </p:tgtEl>
                                        <p:attrNameLst>
                                          <p:attrName>ppt_x</p:attrName>
                                        </p:attrNameLst>
                                      </p:cBhvr>
                                      <p:tavLst>
                                        <p:tav tm="0">
                                          <p:val>
                                            <p:strVal val="#ppt_x"/>
                                          </p:val>
                                        </p:tav>
                                        <p:tav tm="100000">
                                          <p:val>
                                            <p:strVal val="#ppt_x"/>
                                          </p:val>
                                        </p:tav>
                                      </p:tavLst>
                                    </p:anim>
                                    <p:anim calcmode="lin" valueType="num">
                                      <p:cBhvr additive="base">
                                        <p:cTn id="79" dur="5000" fill="hold"/>
                                        <p:tgtEl>
                                          <p:spTgt spid="21"/>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5000" fill="hold"/>
                                        <p:tgtEl>
                                          <p:spTgt spid="22"/>
                                        </p:tgtEl>
                                        <p:attrNameLst>
                                          <p:attrName>ppt_x</p:attrName>
                                        </p:attrNameLst>
                                      </p:cBhvr>
                                      <p:tavLst>
                                        <p:tav tm="0">
                                          <p:val>
                                            <p:strVal val="#ppt_x"/>
                                          </p:val>
                                        </p:tav>
                                        <p:tav tm="100000">
                                          <p:val>
                                            <p:strVal val="#ppt_x"/>
                                          </p:val>
                                        </p:tav>
                                      </p:tavLst>
                                    </p:anim>
                                    <p:anim calcmode="lin" valueType="num">
                                      <p:cBhvr additive="base">
                                        <p:cTn id="83" dur="5000" fill="hold"/>
                                        <p:tgtEl>
                                          <p:spTgt spid="22"/>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5000" fill="hold"/>
                                        <p:tgtEl>
                                          <p:spTgt spid="23"/>
                                        </p:tgtEl>
                                        <p:attrNameLst>
                                          <p:attrName>ppt_x</p:attrName>
                                        </p:attrNameLst>
                                      </p:cBhvr>
                                      <p:tavLst>
                                        <p:tav tm="0">
                                          <p:val>
                                            <p:strVal val="#ppt_x"/>
                                          </p:val>
                                        </p:tav>
                                        <p:tav tm="100000">
                                          <p:val>
                                            <p:strVal val="#ppt_x"/>
                                          </p:val>
                                        </p:tav>
                                      </p:tavLst>
                                    </p:anim>
                                    <p:anim calcmode="lin" valueType="num">
                                      <p:cBhvr additive="base">
                                        <p:cTn id="87" dur="5000" fill="hold"/>
                                        <p:tgtEl>
                                          <p:spTgt spid="23"/>
                                        </p:tgtEl>
                                        <p:attrNameLst>
                                          <p:attrName>ppt_y</p:attrName>
                                        </p:attrNameLst>
                                      </p:cBhvr>
                                      <p:tavLst>
                                        <p:tav tm="0">
                                          <p:val>
                                            <p:strVal val="1+#ppt_h/2"/>
                                          </p:val>
                                        </p:tav>
                                        <p:tav tm="100000">
                                          <p:val>
                                            <p:strVal val="#ppt_y"/>
                                          </p:val>
                                        </p:tav>
                                      </p:tavLst>
                                    </p:anim>
                                  </p:childTnLst>
                                </p:cTn>
                              </p:par>
                              <p:par>
                                <p:cTn id="88" presetID="8" presetClass="emph" presetSubtype="0" fill="hold" grpId="1" nodeType="withEffect">
                                  <p:stCondLst>
                                    <p:cond delay="0"/>
                                  </p:stCondLst>
                                  <p:childTnLst>
                                    <p:animRot by="21600000">
                                      <p:cBhvr>
                                        <p:cTn id="89" dur="5000" fill="hold"/>
                                        <p:tgtEl>
                                          <p:spTgt spid="5"/>
                                        </p:tgtEl>
                                        <p:attrNameLst>
                                          <p:attrName>r</p:attrName>
                                        </p:attrNameLst>
                                      </p:cBhvr>
                                    </p:animRot>
                                  </p:childTnLst>
                                </p:cTn>
                              </p:par>
                              <p:par>
                                <p:cTn id="90" presetID="8" presetClass="emph" presetSubtype="0" fill="hold" grpId="1" nodeType="withEffect">
                                  <p:stCondLst>
                                    <p:cond delay="0"/>
                                  </p:stCondLst>
                                  <p:childTnLst>
                                    <p:animRot by="21600000">
                                      <p:cBhvr>
                                        <p:cTn id="91" dur="5000" fill="hold"/>
                                        <p:tgtEl>
                                          <p:spTgt spid="7"/>
                                        </p:tgtEl>
                                        <p:attrNameLst>
                                          <p:attrName>r</p:attrName>
                                        </p:attrNameLst>
                                      </p:cBhvr>
                                    </p:animRot>
                                  </p:childTnLst>
                                </p:cTn>
                              </p:par>
                              <p:par>
                                <p:cTn id="92" presetID="8" presetClass="emph" presetSubtype="0" fill="hold" grpId="1" nodeType="withEffect">
                                  <p:stCondLst>
                                    <p:cond delay="0"/>
                                  </p:stCondLst>
                                  <p:childTnLst>
                                    <p:animRot by="21600000">
                                      <p:cBhvr>
                                        <p:cTn id="93" dur="5000" fill="hold"/>
                                        <p:tgtEl>
                                          <p:spTgt spid="9"/>
                                        </p:tgtEl>
                                        <p:attrNameLst>
                                          <p:attrName>r</p:attrName>
                                        </p:attrNameLst>
                                      </p:cBhvr>
                                    </p:animRot>
                                  </p:childTnLst>
                                </p:cTn>
                              </p:par>
                              <p:par>
                                <p:cTn id="94" presetID="8" presetClass="emph" presetSubtype="0" fill="hold" grpId="1" nodeType="withEffect">
                                  <p:stCondLst>
                                    <p:cond delay="0"/>
                                  </p:stCondLst>
                                  <p:childTnLst>
                                    <p:animRot by="21600000">
                                      <p:cBhvr>
                                        <p:cTn id="95" dur="5000" fill="hold"/>
                                        <p:tgtEl>
                                          <p:spTgt spid="11"/>
                                        </p:tgtEl>
                                        <p:attrNameLst>
                                          <p:attrName>r</p:attrName>
                                        </p:attrNameLst>
                                      </p:cBhvr>
                                    </p:animRot>
                                  </p:childTnLst>
                                </p:cTn>
                              </p:par>
                              <p:par>
                                <p:cTn id="96" presetID="8" presetClass="emph" presetSubtype="0" fill="hold" grpId="1" nodeType="withEffect">
                                  <p:stCondLst>
                                    <p:cond delay="0"/>
                                  </p:stCondLst>
                                  <p:childTnLst>
                                    <p:animRot by="21600000">
                                      <p:cBhvr>
                                        <p:cTn id="97" dur="5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5000" fill="hold"/>
                                        <p:tgtEl>
                                          <p:spTgt spid="14"/>
                                        </p:tgtEl>
                                        <p:attrNameLst>
                                          <p:attrName>r</p:attrName>
                                        </p:attrNameLst>
                                      </p:cBhvr>
                                    </p:animRot>
                                  </p:childTnLst>
                                </p:cTn>
                              </p:par>
                              <p:par>
                                <p:cTn id="100" presetID="8" presetClass="emph" presetSubtype="0" fill="hold" grpId="1" nodeType="withEffect">
                                  <p:stCondLst>
                                    <p:cond delay="0"/>
                                  </p:stCondLst>
                                  <p:childTnLst>
                                    <p:animRot by="21600000">
                                      <p:cBhvr>
                                        <p:cTn id="101" dur="5000" fill="hold"/>
                                        <p:tgtEl>
                                          <p:spTgt spid="15"/>
                                        </p:tgtEl>
                                        <p:attrNameLst>
                                          <p:attrName>r</p:attrName>
                                        </p:attrNameLst>
                                      </p:cBhvr>
                                    </p:animRot>
                                  </p:childTnLst>
                                </p:cTn>
                              </p:par>
                              <p:par>
                                <p:cTn id="102" presetID="8" presetClass="emph" presetSubtype="0" fill="hold" grpId="1" nodeType="withEffect">
                                  <p:stCondLst>
                                    <p:cond delay="0"/>
                                  </p:stCondLst>
                                  <p:childTnLst>
                                    <p:animRot by="21600000">
                                      <p:cBhvr>
                                        <p:cTn id="103" dur="5000" fill="hold"/>
                                        <p:tgtEl>
                                          <p:spTgt spid="16"/>
                                        </p:tgtEl>
                                        <p:attrNameLst>
                                          <p:attrName>r</p:attrName>
                                        </p:attrNameLst>
                                      </p:cBhvr>
                                    </p:animRot>
                                  </p:childTnLst>
                                </p:cTn>
                              </p:par>
                              <p:par>
                                <p:cTn id="104" presetID="8" presetClass="emph" presetSubtype="0" fill="hold" grpId="1" nodeType="withEffect">
                                  <p:stCondLst>
                                    <p:cond delay="0"/>
                                  </p:stCondLst>
                                  <p:childTnLst>
                                    <p:animRot by="21600000">
                                      <p:cBhvr>
                                        <p:cTn id="105" dur="5000" fill="hold"/>
                                        <p:tgtEl>
                                          <p:spTgt spid="17"/>
                                        </p:tgtEl>
                                        <p:attrNameLst>
                                          <p:attrName>r</p:attrName>
                                        </p:attrNameLst>
                                      </p:cBhvr>
                                    </p:animRot>
                                  </p:childTnLst>
                                </p:cTn>
                              </p:par>
                              <p:par>
                                <p:cTn id="106" presetID="8" presetClass="emph" presetSubtype="0" fill="hold" grpId="1" nodeType="withEffect">
                                  <p:stCondLst>
                                    <p:cond delay="0"/>
                                  </p:stCondLst>
                                  <p:childTnLst>
                                    <p:animRot by="21600000">
                                      <p:cBhvr>
                                        <p:cTn id="107" dur="5000" fill="hold"/>
                                        <p:tgtEl>
                                          <p:spTgt spid="18"/>
                                        </p:tgtEl>
                                        <p:attrNameLst>
                                          <p:attrName>r</p:attrName>
                                        </p:attrNameLst>
                                      </p:cBhvr>
                                    </p:animRot>
                                  </p:childTnLst>
                                </p:cTn>
                              </p:par>
                              <p:par>
                                <p:cTn id="108" presetID="8" presetClass="emph" presetSubtype="0" fill="hold" grpId="1" nodeType="withEffect">
                                  <p:stCondLst>
                                    <p:cond delay="0"/>
                                  </p:stCondLst>
                                  <p:childTnLst>
                                    <p:animRot by="-21600000">
                                      <p:cBhvr>
                                        <p:cTn id="109" dur="5000" fill="hold"/>
                                        <p:tgtEl>
                                          <p:spTgt spid="4"/>
                                        </p:tgtEl>
                                        <p:attrNameLst>
                                          <p:attrName>r</p:attrName>
                                        </p:attrNameLst>
                                      </p:cBhvr>
                                    </p:animRot>
                                  </p:childTnLst>
                                </p:cTn>
                              </p:par>
                              <p:par>
                                <p:cTn id="110" presetID="8" presetClass="emph" presetSubtype="0" fill="hold" grpId="1" nodeType="withEffect">
                                  <p:stCondLst>
                                    <p:cond delay="0"/>
                                  </p:stCondLst>
                                  <p:childTnLst>
                                    <p:animRot by="-21600000">
                                      <p:cBhvr>
                                        <p:cTn id="111" dur="5000" fill="hold"/>
                                        <p:tgtEl>
                                          <p:spTgt spid="6"/>
                                        </p:tgtEl>
                                        <p:attrNameLst>
                                          <p:attrName>r</p:attrName>
                                        </p:attrNameLst>
                                      </p:cBhvr>
                                    </p:animRot>
                                  </p:childTnLst>
                                </p:cTn>
                              </p:par>
                              <p:par>
                                <p:cTn id="112" presetID="8" presetClass="emph" presetSubtype="0" fill="hold" grpId="1" nodeType="withEffect">
                                  <p:stCondLst>
                                    <p:cond delay="0"/>
                                  </p:stCondLst>
                                  <p:childTnLst>
                                    <p:animRot by="-21600000">
                                      <p:cBhvr>
                                        <p:cTn id="113" dur="5000" fill="hold"/>
                                        <p:tgtEl>
                                          <p:spTgt spid="8"/>
                                        </p:tgtEl>
                                        <p:attrNameLst>
                                          <p:attrName>r</p:attrName>
                                        </p:attrNameLst>
                                      </p:cBhvr>
                                    </p:animRot>
                                  </p:childTnLst>
                                </p:cTn>
                              </p:par>
                              <p:par>
                                <p:cTn id="114" presetID="8" presetClass="emph" presetSubtype="0" fill="hold" grpId="1" nodeType="withEffect">
                                  <p:stCondLst>
                                    <p:cond delay="0"/>
                                  </p:stCondLst>
                                  <p:childTnLst>
                                    <p:animRot by="-21600000">
                                      <p:cBhvr>
                                        <p:cTn id="115" dur="5000" fill="hold"/>
                                        <p:tgtEl>
                                          <p:spTgt spid="10"/>
                                        </p:tgtEl>
                                        <p:attrNameLst>
                                          <p:attrName>r</p:attrName>
                                        </p:attrNameLst>
                                      </p:cBhvr>
                                    </p:animRot>
                                  </p:childTnLst>
                                </p:cTn>
                              </p:par>
                              <p:par>
                                <p:cTn id="116" presetID="8" presetClass="emph" presetSubtype="0" fill="hold" grpId="1" nodeType="withEffect">
                                  <p:stCondLst>
                                    <p:cond delay="0"/>
                                  </p:stCondLst>
                                  <p:childTnLst>
                                    <p:animRot by="-21600000">
                                      <p:cBhvr>
                                        <p:cTn id="117" dur="5000" fill="hold"/>
                                        <p:tgtEl>
                                          <p:spTgt spid="12"/>
                                        </p:tgtEl>
                                        <p:attrNameLst>
                                          <p:attrName>r</p:attrName>
                                        </p:attrNameLst>
                                      </p:cBhvr>
                                    </p:animRot>
                                  </p:childTnLst>
                                </p:cTn>
                              </p:par>
                              <p:par>
                                <p:cTn id="118" presetID="8" presetClass="emph" presetSubtype="0" fill="hold" grpId="1" nodeType="withEffect">
                                  <p:stCondLst>
                                    <p:cond delay="0"/>
                                  </p:stCondLst>
                                  <p:childTnLst>
                                    <p:animRot by="-21600000">
                                      <p:cBhvr>
                                        <p:cTn id="119" dur="5000" fill="hold"/>
                                        <p:tgtEl>
                                          <p:spTgt spid="19"/>
                                        </p:tgtEl>
                                        <p:attrNameLst>
                                          <p:attrName>r</p:attrName>
                                        </p:attrNameLst>
                                      </p:cBhvr>
                                    </p:animRot>
                                  </p:childTnLst>
                                </p:cTn>
                              </p:par>
                              <p:par>
                                <p:cTn id="120" presetID="8" presetClass="emph" presetSubtype="0" fill="hold" grpId="1" nodeType="withEffect">
                                  <p:stCondLst>
                                    <p:cond delay="0"/>
                                  </p:stCondLst>
                                  <p:childTnLst>
                                    <p:animRot by="-21600000">
                                      <p:cBhvr>
                                        <p:cTn id="121" dur="5000" fill="hold"/>
                                        <p:tgtEl>
                                          <p:spTgt spid="20"/>
                                        </p:tgtEl>
                                        <p:attrNameLst>
                                          <p:attrName>r</p:attrName>
                                        </p:attrNameLst>
                                      </p:cBhvr>
                                    </p:animRot>
                                  </p:childTnLst>
                                </p:cTn>
                              </p:par>
                              <p:par>
                                <p:cTn id="122" presetID="8" presetClass="emph" presetSubtype="0" fill="hold" grpId="1" nodeType="withEffect">
                                  <p:stCondLst>
                                    <p:cond delay="0"/>
                                  </p:stCondLst>
                                  <p:childTnLst>
                                    <p:animRot by="-21600000">
                                      <p:cBhvr>
                                        <p:cTn id="123" dur="5000" fill="hold"/>
                                        <p:tgtEl>
                                          <p:spTgt spid="21"/>
                                        </p:tgtEl>
                                        <p:attrNameLst>
                                          <p:attrName>r</p:attrName>
                                        </p:attrNameLst>
                                      </p:cBhvr>
                                    </p:animRot>
                                  </p:childTnLst>
                                </p:cTn>
                              </p:par>
                              <p:par>
                                <p:cTn id="124" presetID="8" presetClass="emph" presetSubtype="0" fill="hold" grpId="1" nodeType="withEffect">
                                  <p:stCondLst>
                                    <p:cond delay="0"/>
                                  </p:stCondLst>
                                  <p:childTnLst>
                                    <p:animRot by="-21600000">
                                      <p:cBhvr>
                                        <p:cTn id="125" dur="5000" fill="hold"/>
                                        <p:tgtEl>
                                          <p:spTgt spid="22"/>
                                        </p:tgtEl>
                                        <p:attrNameLst>
                                          <p:attrName>r</p:attrName>
                                        </p:attrNameLst>
                                      </p:cBhvr>
                                    </p:animRot>
                                  </p:childTnLst>
                                </p:cTn>
                              </p:par>
                              <p:par>
                                <p:cTn id="126" presetID="8" presetClass="emph" presetSubtype="0" fill="hold" grpId="1" nodeType="withEffect">
                                  <p:stCondLst>
                                    <p:cond delay="0"/>
                                  </p:stCondLst>
                                  <p:childTnLst>
                                    <p:animRot by="-21600000">
                                      <p:cBhvr>
                                        <p:cTn id="127" dur="5000" fill="hold"/>
                                        <p:tgtEl>
                                          <p:spTgt spid="23"/>
                                        </p:tgtEl>
                                        <p:attrNameLst>
                                          <p:attrName>r</p:attrName>
                                        </p:attrNameLst>
                                      </p:cBhvr>
                                    </p:animRot>
                                  </p:childTnLst>
                                </p:cTn>
                              </p:par>
                              <p:par>
                                <p:cTn id="128"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29" dur="5000" fill="hold"/>
                                        <p:tgtEl>
                                          <p:spTgt spid="5"/>
                                        </p:tgtEl>
                                        <p:attrNameLst>
                                          <p:attrName>ppt_x</p:attrName>
                                          <p:attrName>ppt_y</p:attrName>
                                        </p:attrNameLst>
                                      </p:cBhvr>
                                    </p:animMotion>
                                  </p:childTnLst>
                                </p:cTn>
                              </p:par>
                              <p:par>
                                <p:cTn id="130"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1" dur="5000" spd="-100000" fill="hold"/>
                                        <p:tgtEl>
                                          <p:spTgt spid="7"/>
                                        </p:tgtEl>
                                        <p:attrNameLst>
                                          <p:attrName>ppt_x</p:attrName>
                                          <p:attrName>ppt_y</p:attrName>
                                        </p:attrNameLst>
                                      </p:cBhvr>
                                    </p:animMotion>
                                  </p:childTnLst>
                                </p:cTn>
                              </p:par>
                              <p:par>
                                <p:cTn id="132"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3" dur="5000" fill="hold"/>
                                        <p:tgtEl>
                                          <p:spTgt spid="9"/>
                                        </p:tgtEl>
                                        <p:attrNameLst>
                                          <p:attrName>ppt_x</p:attrName>
                                          <p:attrName>ppt_y</p:attrName>
                                        </p:attrNameLst>
                                      </p:cBhvr>
                                    </p:animMotion>
                                  </p:childTnLst>
                                </p:cTn>
                              </p:par>
                              <p:par>
                                <p:cTn id="134"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5" dur="5000" spd="-100000" fill="hold"/>
                                        <p:tgtEl>
                                          <p:spTgt spid="11"/>
                                        </p:tgtEl>
                                        <p:attrNameLst>
                                          <p:attrName>ppt_x</p:attrName>
                                          <p:attrName>ppt_y</p:attrName>
                                        </p:attrNameLst>
                                      </p:cBhvr>
                                    </p:animMotion>
                                  </p:childTnLst>
                                </p:cTn>
                              </p:par>
                              <p:par>
                                <p:cTn id="136"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7" dur="5000" fill="hold"/>
                                        <p:tgtEl>
                                          <p:spTgt spid="13"/>
                                        </p:tgtEl>
                                        <p:attrNameLst>
                                          <p:attrName>ppt_x</p:attrName>
                                          <p:attrName>ppt_y</p:attrName>
                                        </p:attrNameLst>
                                      </p:cBhvr>
                                    </p:animMotion>
                                  </p:childTnLst>
                                </p:cTn>
                              </p:par>
                              <p:par>
                                <p:cTn id="138"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9" dur="5000" spd="-100000" fill="hold"/>
                                        <p:tgtEl>
                                          <p:spTgt spid="14"/>
                                        </p:tgtEl>
                                        <p:attrNameLst>
                                          <p:attrName>ppt_x</p:attrName>
                                          <p:attrName>ppt_y</p:attrName>
                                        </p:attrNameLst>
                                      </p:cBhvr>
                                    </p:animMotion>
                                  </p:childTnLst>
                                </p:cTn>
                              </p:par>
                              <p:par>
                                <p:cTn id="140"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41" dur="5000" fill="hold"/>
                                        <p:tgtEl>
                                          <p:spTgt spid="15"/>
                                        </p:tgtEl>
                                        <p:attrNameLst>
                                          <p:attrName>ppt_x</p:attrName>
                                          <p:attrName>ppt_y</p:attrName>
                                        </p:attrNameLst>
                                      </p:cBhvr>
                                    </p:animMotion>
                                  </p:childTnLst>
                                </p:cTn>
                              </p:par>
                              <p:par>
                                <p:cTn id="142"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43" dur="5000" spd="-100000" fill="hold"/>
                                        <p:tgtEl>
                                          <p:spTgt spid="16"/>
                                        </p:tgtEl>
                                        <p:attrNameLst>
                                          <p:attrName>ppt_x</p:attrName>
                                          <p:attrName>ppt_y</p:attrName>
                                        </p:attrNameLst>
                                      </p:cBhvr>
                                    </p:animMotion>
                                  </p:childTnLst>
                                </p:cTn>
                              </p:par>
                              <p:par>
                                <p:cTn id="144"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45" dur="5000" fill="hold"/>
                                        <p:tgtEl>
                                          <p:spTgt spid="17"/>
                                        </p:tgtEl>
                                        <p:attrNameLst>
                                          <p:attrName>ppt_x</p:attrName>
                                          <p:attrName>ppt_y</p:attrName>
                                        </p:attrNameLst>
                                      </p:cBhvr>
                                    </p:animMotion>
                                  </p:childTnLst>
                                </p:cTn>
                              </p:par>
                              <p:par>
                                <p:cTn id="146"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47" dur="5000" spd="-100000" fill="hold"/>
                                        <p:tgtEl>
                                          <p:spTgt spid="18"/>
                                        </p:tgtEl>
                                        <p:attrNameLst>
                                          <p:attrName>ppt_x</p:attrName>
                                          <p:attrName>ppt_y</p:attrName>
                                        </p:attrNameLst>
                                      </p:cBhvr>
                                    </p:animMotion>
                                  </p:childTnLst>
                                </p:cTn>
                              </p:par>
                              <p:par>
                                <p:cTn id="148"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49" dur="5000" fill="hold"/>
                                        <p:tgtEl>
                                          <p:spTgt spid="4"/>
                                        </p:tgtEl>
                                        <p:attrNameLst>
                                          <p:attrName>ppt_x</p:attrName>
                                          <p:attrName>ppt_y</p:attrName>
                                        </p:attrNameLst>
                                      </p:cBhvr>
                                    </p:animMotion>
                                  </p:childTnLst>
                                </p:cTn>
                              </p:par>
                              <p:par>
                                <p:cTn id="150"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51" dur="5000" spd="-100000" fill="hold"/>
                                        <p:tgtEl>
                                          <p:spTgt spid="6"/>
                                        </p:tgtEl>
                                        <p:attrNameLst>
                                          <p:attrName>ppt_x</p:attrName>
                                          <p:attrName>ppt_y</p:attrName>
                                        </p:attrNameLst>
                                      </p:cBhvr>
                                    </p:animMotion>
                                  </p:childTnLst>
                                </p:cTn>
                              </p:par>
                              <p:par>
                                <p:cTn id="152"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53" dur="5000" fill="hold"/>
                                        <p:tgtEl>
                                          <p:spTgt spid="8"/>
                                        </p:tgtEl>
                                        <p:attrNameLst>
                                          <p:attrName>ppt_x</p:attrName>
                                          <p:attrName>ppt_y</p:attrName>
                                        </p:attrNameLst>
                                      </p:cBhvr>
                                    </p:animMotion>
                                  </p:childTnLst>
                                </p:cTn>
                              </p:par>
                              <p:par>
                                <p:cTn id="154"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55" dur="5000" spd="-100000" fill="hold"/>
                                        <p:tgtEl>
                                          <p:spTgt spid="10"/>
                                        </p:tgtEl>
                                        <p:attrNameLst>
                                          <p:attrName>ppt_x</p:attrName>
                                          <p:attrName>ppt_y</p:attrName>
                                        </p:attrNameLst>
                                      </p:cBhvr>
                                    </p:animMotion>
                                  </p:childTnLst>
                                </p:cTn>
                              </p:par>
                              <p:par>
                                <p:cTn id="156"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57" dur="5000" fill="hold"/>
                                        <p:tgtEl>
                                          <p:spTgt spid="12"/>
                                        </p:tgtEl>
                                        <p:attrNameLst>
                                          <p:attrName>ppt_x</p:attrName>
                                          <p:attrName>ppt_y</p:attrName>
                                        </p:attrNameLst>
                                      </p:cBhvr>
                                    </p:animMotion>
                                  </p:childTnLst>
                                </p:cTn>
                              </p:par>
                              <p:par>
                                <p:cTn id="158"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59" dur="5000" spd="-100000" fill="hold"/>
                                        <p:tgtEl>
                                          <p:spTgt spid="19"/>
                                        </p:tgtEl>
                                        <p:attrNameLst>
                                          <p:attrName>ppt_x</p:attrName>
                                          <p:attrName>ppt_y</p:attrName>
                                        </p:attrNameLst>
                                      </p:cBhvr>
                                    </p:animMotion>
                                  </p:childTnLst>
                                </p:cTn>
                              </p:par>
                              <p:par>
                                <p:cTn id="160"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61" dur="5000" fill="hold"/>
                                        <p:tgtEl>
                                          <p:spTgt spid="20"/>
                                        </p:tgtEl>
                                        <p:attrNameLst>
                                          <p:attrName>ppt_x</p:attrName>
                                          <p:attrName>ppt_y</p:attrName>
                                        </p:attrNameLst>
                                      </p:cBhvr>
                                    </p:animMotion>
                                  </p:childTnLst>
                                </p:cTn>
                              </p:par>
                              <p:par>
                                <p:cTn id="162"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63" dur="5000" spd="-100000" fill="hold"/>
                                        <p:tgtEl>
                                          <p:spTgt spid="21"/>
                                        </p:tgtEl>
                                        <p:attrNameLst>
                                          <p:attrName>ppt_x</p:attrName>
                                          <p:attrName>ppt_y</p:attrName>
                                        </p:attrNameLst>
                                      </p:cBhvr>
                                    </p:animMotion>
                                  </p:childTnLst>
                                </p:cTn>
                              </p:par>
                              <p:par>
                                <p:cTn id="164"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65" dur="5000" fill="hold"/>
                                        <p:tgtEl>
                                          <p:spTgt spid="22"/>
                                        </p:tgtEl>
                                        <p:attrNameLst>
                                          <p:attrName>ppt_x</p:attrName>
                                          <p:attrName>ppt_y</p:attrName>
                                        </p:attrNameLst>
                                      </p:cBhvr>
                                    </p:animMotion>
                                  </p:childTnLst>
                                </p:cTn>
                              </p:par>
                              <p:par>
                                <p:cTn id="166"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67" dur="5000" spd="-100000" fill="hold"/>
                                        <p:tgtEl>
                                          <p:spTgt spid="23"/>
                                        </p:tgtEl>
                                        <p:attrNameLst>
                                          <p:attrName>ppt_x</p:attrName>
                                          <p:attrName>ppt_y</p:attrName>
                                        </p:attrNameLst>
                                      </p:cBhvr>
                                    </p:animMotion>
                                  </p:childTnLst>
                                </p:cTn>
                              </p:par>
                            </p:childTnLst>
                          </p:cTn>
                        </p:par>
                        <p:par>
                          <p:cTn id="168" fill="hold">
                            <p:stCondLst>
                              <p:cond delay="5000"/>
                            </p:stCondLst>
                            <p:childTnLst>
                              <p:par>
                                <p:cTn id="169" presetID="2" presetClass="exit" presetSubtype="2" fill="hold" grpId="3" nodeType="afterEffect">
                                  <p:stCondLst>
                                    <p:cond delay="0"/>
                                  </p:stCondLst>
                                  <p:childTnLst>
                                    <p:anim calcmode="lin" valueType="num">
                                      <p:cBhvr additive="base">
                                        <p:cTn id="170" dur="5000"/>
                                        <p:tgtEl>
                                          <p:spTgt spid="5"/>
                                        </p:tgtEl>
                                        <p:attrNameLst>
                                          <p:attrName>ppt_x</p:attrName>
                                        </p:attrNameLst>
                                      </p:cBhvr>
                                      <p:tavLst>
                                        <p:tav tm="0">
                                          <p:val>
                                            <p:strVal val="ppt_x"/>
                                          </p:val>
                                        </p:tav>
                                        <p:tav tm="100000">
                                          <p:val>
                                            <p:strVal val="1+ppt_w/2"/>
                                          </p:val>
                                        </p:tav>
                                      </p:tavLst>
                                    </p:anim>
                                    <p:anim calcmode="lin" valueType="num">
                                      <p:cBhvr additive="base">
                                        <p:cTn id="171" dur="5000"/>
                                        <p:tgtEl>
                                          <p:spTgt spid="5"/>
                                        </p:tgtEl>
                                        <p:attrNameLst>
                                          <p:attrName>ppt_y</p:attrName>
                                        </p:attrNameLst>
                                      </p:cBhvr>
                                      <p:tavLst>
                                        <p:tav tm="0">
                                          <p:val>
                                            <p:strVal val="ppt_y"/>
                                          </p:val>
                                        </p:tav>
                                        <p:tav tm="100000">
                                          <p:val>
                                            <p:strVal val="ppt_y"/>
                                          </p:val>
                                        </p:tav>
                                      </p:tavLst>
                                    </p:anim>
                                    <p:set>
                                      <p:cBhvr>
                                        <p:cTn id="172" dur="1" fill="hold">
                                          <p:stCondLst>
                                            <p:cond delay="4999"/>
                                          </p:stCondLst>
                                        </p:cTn>
                                        <p:tgtEl>
                                          <p:spTgt spid="5"/>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5000"/>
                                        <p:tgtEl>
                                          <p:spTgt spid="7"/>
                                        </p:tgtEl>
                                        <p:attrNameLst>
                                          <p:attrName>ppt_x</p:attrName>
                                        </p:attrNameLst>
                                      </p:cBhvr>
                                      <p:tavLst>
                                        <p:tav tm="0">
                                          <p:val>
                                            <p:strVal val="ppt_x"/>
                                          </p:val>
                                        </p:tav>
                                        <p:tav tm="100000">
                                          <p:val>
                                            <p:strVal val="1+ppt_w/2"/>
                                          </p:val>
                                        </p:tav>
                                      </p:tavLst>
                                    </p:anim>
                                    <p:anim calcmode="lin" valueType="num">
                                      <p:cBhvr additive="base">
                                        <p:cTn id="175" dur="5000"/>
                                        <p:tgtEl>
                                          <p:spTgt spid="7"/>
                                        </p:tgtEl>
                                        <p:attrNameLst>
                                          <p:attrName>ppt_y</p:attrName>
                                        </p:attrNameLst>
                                      </p:cBhvr>
                                      <p:tavLst>
                                        <p:tav tm="0">
                                          <p:val>
                                            <p:strVal val="ppt_y"/>
                                          </p:val>
                                        </p:tav>
                                        <p:tav tm="100000">
                                          <p:val>
                                            <p:strVal val="ppt_y"/>
                                          </p:val>
                                        </p:tav>
                                      </p:tavLst>
                                    </p:anim>
                                    <p:set>
                                      <p:cBhvr>
                                        <p:cTn id="176" dur="1" fill="hold">
                                          <p:stCondLst>
                                            <p:cond delay="4999"/>
                                          </p:stCondLst>
                                        </p:cTn>
                                        <p:tgtEl>
                                          <p:spTgt spid="7"/>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5000"/>
                                        <p:tgtEl>
                                          <p:spTgt spid="9"/>
                                        </p:tgtEl>
                                        <p:attrNameLst>
                                          <p:attrName>ppt_x</p:attrName>
                                        </p:attrNameLst>
                                      </p:cBhvr>
                                      <p:tavLst>
                                        <p:tav tm="0">
                                          <p:val>
                                            <p:strVal val="ppt_x"/>
                                          </p:val>
                                        </p:tav>
                                        <p:tav tm="100000">
                                          <p:val>
                                            <p:strVal val="1+ppt_w/2"/>
                                          </p:val>
                                        </p:tav>
                                      </p:tavLst>
                                    </p:anim>
                                    <p:anim calcmode="lin" valueType="num">
                                      <p:cBhvr additive="base">
                                        <p:cTn id="179" dur="5000"/>
                                        <p:tgtEl>
                                          <p:spTgt spid="9"/>
                                        </p:tgtEl>
                                        <p:attrNameLst>
                                          <p:attrName>ppt_y</p:attrName>
                                        </p:attrNameLst>
                                      </p:cBhvr>
                                      <p:tavLst>
                                        <p:tav tm="0">
                                          <p:val>
                                            <p:strVal val="ppt_y"/>
                                          </p:val>
                                        </p:tav>
                                        <p:tav tm="100000">
                                          <p:val>
                                            <p:strVal val="ppt_y"/>
                                          </p:val>
                                        </p:tav>
                                      </p:tavLst>
                                    </p:anim>
                                    <p:set>
                                      <p:cBhvr>
                                        <p:cTn id="180" dur="1" fill="hold">
                                          <p:stCondLst>
                                            <p:cond delay="4999"/>
                                          </p:stCondLst>
                                        </p:cTn>
                                        <p:tgtEl>
                                          <p:spTgt spid="9"/>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5000"/>
                                        <p:tgtEl>
                                          <p:spTgt spid="11"/>
                                        </p:tgtEl>
                                        <p:attrNameLst>
                                          <p:attrName>ppt_x</p:attrName>
                                        </p:attrNameLst>
                                      </p:cBhvr>
                                      <p:tavLst>
                                        <p:tav tm="0">
                                          <p:val>
                                            <p:strVal val="ppt_x"/>
                                          </p:val>
                                        </p:tav>
                                        <p:tav tm="100000">
                                          <p:val>
                                            <p:strVal val="1+ppt_w/2"/>
                                          </p:val>
                                        </p:tav>
                                      </p:tavLst>
                                    </p:anim>
                                    <p:anim calcmode="lin" valueType="num">
                                      <p:cBhvr additive="base">
                                        <p:cTn id="183" dur="5000"/>
                                        <p:tgtEl>
                                          <p:spTgt spid="11"/>
                                        </p:tgtEl>
                                        <p:attrNameLst>
                                          <p:attrName>ppt_y</p:attrName>
                                        </p:attrNameLst>
                                      </p:cBhvr>
                                      <p:tavLst>
                                        <p:tav tm="0">
                                          <p:val>
                                            <p:strVal val="ppt_y"/>
                                          </p:val>
                                        </p:tav>
                                        <p:tav tm="100000">
                                          <p:val>
                                            <p:strVal val="ppt_y"/>
                                          </p:val>
                                        </p:tav>
                                      </p:tavLst>
                                    </p:anim>
                                    <p:set>
                                      <p:cBhvr>
                                        <p:cTn id="184" dur="1" fill="hold">
                                          <p:stCondLst>
                                            <p:cond delay="4999"/>
                                          </p:stCondLst>
                                        </p:cTn>
                                        <p:tgtEl>
                                          <p:spTgt spid="11"/>
                                        </p:tgtEl>
                                        <p:attrNameLst>
                                          <p:attrName>style.visibility</p:attrName>
                                        </p:attrNameLst>
                                      </p:cBhvr>
                                      <p:to>
                                        <p:strVal val="hidden"/>
                                      </p:to>
                                    </p:set>
                                  </p:childTnLst>
                                </p:cTn>
                              </p:par>
                              <p:par>
                                <p:cTn id="185" presetID="2" presetClass="exit" presetSubtype="2" fill="hold" grpId="3" nodeType="withEffect">
                                  <p:stCondLst>
                                    <p:cond delay="0"/>
                                  </p:stCondLst>
                                  <p:childTnLst>
                                    <p:anim calcmode="lin" valueType="num">
                                      <p:cBhvr additive="base">
                                        <p:cTn id="186" dur="5000"/>
                                        <p:tgtEl>
                                          <p:spTgt spid="13"/>
                                        </p:tgtEl>
                                        <p:attrNameLst>
                                          <p:attrName>ppt_x</p:attrName>
                                        </p:attrNameLst>
                                      </p:cBhvr>
                                      <p:tavLst>
                                        <p:tav tm="0">
                                          <p:val>
                                            <p:strVal val="ppt_x"/>
                                          </p:val>
                                        </p:tav>
                                        <p:tav tm="100000">
                                          <p:val>
                                            <p:strVal val="1+ppt_w/2"/>
                                          </p:val>
                                        </p:tav>
                                      </p:tavLst>
                                    </p:anim>
                                    <p:anim calcmode="lin" valueType="num">
                                      <p:cBhvr additive="base">
                                        <p:cTn id="187" dur="5000"/>
                                        <p:tgtEl>
                                          <p:spTgt spid="13"/>
                                        </p:tgtEl>
                                        <p:attrNameLst>
                                          <p:attrName>ppt_y</p:attrName>
                                        </p:attrNameLst>
                                      </p:cBhvr>
                                      <p:tavLst>
                                        <p:tav tm="0">
                                          <p:val>
                                            <p:strVal val="ppt_y"/>
                                          </p:val>
                                        </p:tav>
                                        <p:tav tm="100000">
                                          <p:val>
                                            <p:strVal val="ppt_y"/>
                                          </p:val>
                                        </p:tav>
                                      </p:tavLst>
                                    </p:anim>
                                    <p:set>
                                      <p:cBhvr>
                                        <p:cTn id="188" dur="1" fill="hold">
                                          <p:stCondLst>
                                            <p:cond delay="4999"/>
                                          </p:stCondLst>
                                        </p:cTn>
                                        <p:tgtEl>
                                          <p:spTgt spid="13"/>
                                        </p:tgtEl>
                                        <p:attrNameLst>
                                          <p:attrName>style.visibility</p:attrName>
                                        </p:attrNameLst>
                                      </p:cBhvr>
                                      <p:to>
                                        <p:strVal val="hidden"/>
                                      </p:to>
                                    </p:set>
                                  </p:childTnLst>
                                </p:cTn>
                              </p:par>
                              <p:par>
                                <p:cTn id="189" presetID="2" presetClass="exit" presetSubtype="2" fill="hold" grpId="3" nodeType="withEffect">
                                  <p:stCondLst>
                                    <p:cond delay="0"/>
                                  </p:stCondLst>
                                  <p:childTnLst>
                                    <p:anim calcmode="lin" valueType="num">
                                      <p:cBhvr additive="base">
                                        <p:cTn id="190" dur="5000"/>
                                        <p:tgtEl>
                                          <p:spTgt spid="14"/>
                                        </p:tgtEl>
                                        <p:attrNameLst>
                                          <p:attrName>ppt_x</p:attrName>
                                        </p:attrNameLst>
                                      </p:cBhvr>
                                      <p:tavLst>
                                        <p:tav tm="0">
                                          <p:val>
                                            <p:strVal val="ppt_x"/>
                                          </p:val>
                                        </p:tav>
                                        <p:tav tm="100000">
                                          <p:val>
                                            <p:strVal val="1+ppt_w/2"/>
                                          </p:val>
                                        </p:tav>
                                      </p:tavLst>
                                    </p:anim>
                                    <p:anim calcmode="lin" valueType="num">
                                      <p:cBhvr additive="base">
                                        <p:cTn id="191" dur="5000"/>
                                        <p:tgtEl>
                                          <p:spTgt spid="14"/>
                                        </p:tgtEl>
                                        <p:attrNameLst>
                                          <p:attrName>ppt_y</p:attrName>
                                        </p:attrNameLst>
                                      </p:cBhvr>
                                      <p:tavLst>
                                        <p:tav tm="0">
                                          <p:val>
                                            <p:strVal val="ppt_y"/>
                                          </p:val>
                                        </p:tav>
                                        <p:tav tm="100000">
                                          <p:val>
                                            <p:strVal val="ppt_y"/>
                                          </p:val>
                                        </p:tav>
                                      </p:tavLst>
                                    </p:anim>
                                    <p:set>
                                      <p:cBhvr>
                                        <p:cTn id="192" dur="1" fill="hold">
                                          <p:stCondLst>
                                            <p:cond delay="4999"/>
                                          </p:stCondLst>
                                        </p:cTn>
                                        <p:tgtEl>
                                          <p:spTgt spid="14"/>
                                        </p:tgtEl>
                                        <p:attrNameLst>
                                          <p:attrName>style.visibility</p:attrName>
                                        </p:attrNameLst>
                                      </p:cBhvr>
                                      <p:to>
                                        <p:strVal val="hidden"/>
                                      </p:to>
                                    </p:set>
                                  </p:childTnLst>
                                </p:cTn>
                              </p:par>
                              <p:par>
                                <p:cTn id="193" presetID="2" presetClass="exit" presetSubtype="2" fill="hold" grpId="3" nodeType="withEffect">
                                  <p:stCondLst>
                                    <p:cond delay="0"/>
                                  </p:stCondLst>
                                  <p:childTnLst>
                                    <p:anim calcmode="lin" valueType="num">
                                      <p:cBhvr additive="base">
                                        <p:cTn id="194" dur="5000"/>
                                        <p:tgtEl>
                                          <p:spTgt spid="15"/>
                                        </p:tgtEl>
                                        <p:attrNameLst>
                                          <p:attrName>ppt_x</p:attrName>
                                        </p:attrNameLst>
                                      </p:cBhvr>
                                      <p:tavLst>
                                        <p:tav tm="0">
                                          <p:val>
                                            <p:strVal val="ppt_x"/>
                                          </p:val>
                                        </p:tav>
                                        <p:tav tm="100000">
                                          <p:val>
                                            <p:strVal val="1+ppt_w/2"/>
                                          </p:val>
                                        </p:tav>
                                      </p:tavLst>
                                    </p:anim>
                                    <p:anim calcmode="lin" valueType="num">
                                      <p:cBhvr additive="base">
                                        <p:cTn id="195" dur="5000"/>
                                        <p:tgtEl>
                                          <p:spTgt spid="15"/>
                                        </p:tgtEl>
                                        <p:attrNameLst>
                                          <p:attrName>ppt_y</p:attrName>
                                        </p:attrNameLst>
                                      </p:cBhvr>
                                      <p:tavLst>
                                        <p:tav tm="0">
                                          <p:val>
                                            <p:strVal val="ppt_y"/>
                                          </p:val>
                                        </p:tav>
                                        <p:tav tm="100000">
                                          <p:val>
                                            <p:strVal val="ppt_y"/>
                                          </p:val>
                                        </p:tav>
                                      </p:tavLst>
                                    </p:anim>
                                    <p:set>
                                      <p:cBhvr>
                                        <p:cTn id="196" dur="1" fill="hold">
                                          <p:stCondLst>
                                            <p:cond delay="4999"/>
                                          </p:stCondLst>
                                        </p:cTn>
                                        <p:tgtEl>
                                          <p:spTgt spid="15"/>
                                        </p:tgtEl>
                                        <p:attrNameLst>
                                          <p:attrName>style.visibility</p:attrName>
                                        </p:attrNameLst>
                                      </p:cBhvr>
                                      <p:to>
                                        <p:strVal val="hidden"/>
                                      </p:to>
                                    </p:set>
                                  </p:childTnLst>
                                </p:cTn>
                              </p:par>
                              <p:par>
                                <p:cTn id="197" presetID="2" presetClass="exit" presetSubtype="2" fill="hold" grpId="3" nodeType="withEffect">
                                  <p:stCondLst>
                                    <p:cond delay="0"/>
                                  </p:stCondLst>
                                  <p:childTnLst>
                                    <p:anim calcmode="lin" valueType="num">
                                      <p:cBhvr additive="base">
                                        <p:cTn id="198" dur="5000"/>
                                        <p:tgtEl>
                                          <p:spTgt spid="16"/>
                                        </p:tgtEl>
                                        <p:attrNameLst>
                                          <p:attrName>ppt_x</p:attrName>
                                        </p:attrNameLst>
                                      </p:cBhvr>
                                      <p:tavLst>
                                        <p:tav tm="0">
                                          <p:val>
                                            <p:strVal val="ppt_x"/>
                                          </p:val>
                                        </p:tav>
                                        <p:tav tm="100000">
                                          <p:val>
                                            <p:strVal val="1+ppt_w/2"/>
                                          </p:val>
                                        </p:tav>
                                      </p:tavLst>
                                    </p:anim>
                                    <p:anim calcmode="lin" valueType="num">
                                      <p:cBhvr additive="base">
                                        <p:cTn id="199" dur="5000"/>
                                        <p:tgtEl>
                                          <p:spTgt spid="16"/>
                                        </p:tgtEl>
                                        <p:attrNameLst>
                                          <p:attrName>ppt_y</p:attrName>
                                        </p:attrNameLst>
                                      </p:cBhvr>
                                      <p:tavLst>
                                        <p:tav tm="0">
                                          <p:val>
                                            <p:strVal val="ppt_y"/>
                                          </p:val>
                                        </p:tav>
                                        <p:tav tm="100000">
                                          <p:val>
                                            <p:strVal val="ppt_y"/>
                                          </p:val>
                                        </p:tav>
                                      </p:tavLst>
                                    </p:anim>
                                    <p:set>
                                      <p:cBhvr>
                                        <p:cTn id="200" dur="1" fill="hold">
                                          <p:stCondLst>
                                            <p:cond delay="4999"/>
                                          </p:stCondLst>
                                        </p:cTn>
                                        <p:tgtEl>
                                          <p:spTgt spid="16"/>
                                        </p:tgtEl>
                                        <p:attrNameLst>
                                          <p:attrName>style.visibility</p:attrName>
                                        </p:attrNameLst>
                                      </p:cBhvr>
                                      <p:to>
                                        <p:strVal val="hidden"/>
                                      </p:to>
                                    </p:set>
                                  </p:childTnLst>
                                </p:cTn>
                              </p:par>
                              <p:par>
                                <p:cTn id="201" presetID="2" presetClass="exit" presetSubtype="2" fill="hold" grpId="3" nodeType="withEffect">
                                  <p:stCondLst>
                                    <p:cond delay="0"/>
                                  </p:stCondLst>
                                  <p:childTnLst>
                                    <p:anim calcmode="lin" valueType="num">
                                      <p:cBhvr additive="base">
                                        <p:cTn id="202" dur="5000"/>
                                        <p:tgtEl>
                                          <p:spTgt spid="17"/>
                                        </p:tgtEl>
                                        <p:attrNameLst>
                                          <p:attrName>ppt_x</p:attrName>
                                        </p:attrNameLst>
                                      </p:cBhvr>
                                      <p:tavLst>
                                        <p:tav tm="0">
                                          <p:val>
                                            <p:strVal val="ppt_x"/>
                                          </p:val>
                                        </p:tav>
                                        <p:tav tm="100000">
                                          <p:val>
                                            <p:strVal val="1+ppt_w/2"/>
                                          </p:val>
                                        </p:tav>
                                      </p:tavLst>
                                    </p:anim>
                                    <p:anim calcmode="lin" valueType="num">
                                      <p:cBhvr additive="base">
                                        <p:cTn id="203" dur="5000"/>
                                        <p:tgtEl>
                                          <p:spTgt spid="17"/>
                                        </p:tgtEl>
                                        <p:attrNameLst>
                                          <p:attrName>ppt_y</p:attrName>
                                        </p:attrNameLst>
                                      </p:cBhvr>
                                      <p:tavLst>
                                        <p:tav tm="0">
                                          <p:val>
                                            <p:strVal val="ppt_y"/>
                                          </p:val>
                                        </p:tav>
                                        <p:tav tm="100000">
                                          <p:val>
                                            <p:strVal val="ppt_y"/>
                                          </p:val>
                                        </p:tav>
                                      </p:tavLst>
                                    </p:anim>
                                    <p:set>
                                      <p:cBhvr>
                                        <p:cTn id="204" dur="1" fill="hold">
                                          <p:stCondLst>
                                            <p:cond delay="4999"/>
                                          </p:stCondLst>
                                        </p:cTn>
                                        <p:tgtEl>
                                          <p:spTgt spid="17"/>
                                        </p:tgtEl>
                                        <p:attrNameLst>
                                          <p:attrName>style.visibility</p:attrName>
                                        </p:attrNameLst>
                                      </p:cBhvr>
                                      <p:to>
                                        <p:strVal val="hidden"/>
                                      </p:to>
                                    </p:set>
                                  </p:childTnLst>
                                </p:cTn>
                              </p:par>
                              <p:par>
                                <p:cTn id="205" presetID="2" presetClass="exit" presetSubtype="2" fill="hold" grpId="3" nodeType="withEffect">
                                  <p:stCondLst>
                                    <p:cond delay="0"/>
                                  </p:stCondLst>
                                  <p:childTnLst>
                                    <p:anim calcmode="lin" valueType="num">
                                      <p:cBhvr additive="base">
                                        <p:cTn id="206" dur="5000"/>
                                        <p:tgtEl>
                                          <p:spTgt spid="18"/>
                                        </p:tgtEl>
                                        <p:attrNameLst>
                                          <p:attrName>ppt_x</p:attrName>
                                        </p:attrNameLst>
                                      </p:cBhvr>
                                      <p:tavLst>
                                        <p:tav tm="0">
                                          <p:val>
                                            <p:strVal val="ppt_x"/>
                                          </p:val>
                                        </p:tav>
                                        <p:tav tm="100000">
                                          <p:val>
                                            <p:strVal val="1+ppt_w/2"/>
                                          </p:val>
                                        </p:tav>
                                      </p:tavLst>
                                    </p:anim>
                                    <p:anim calcmode="lin" valueType="num">
                                      <p:cBhvr additive="base">
                                        <p:cTn id="207" dur="5000"/>
                                        <p:tgtEl>
                                          <p:spTgt spid="18"/>
                                        </p:tgtEl>
                                        <p:attrNameLst>
                                          <p:attrName>ppt_y</p:attrName>
                                        </p:attrNameLst>
                                      </p:cBhvr>
                                      <p:tavLst>
                                        <p:tav tm="0">
                                          <p:val>
                                            <p:strVal val="ppt_y"/>
                                          </p:val>
                                        </p:tav>
                                        <p:tav tm="100000">
                                          <p:val>
                                            <p:strVal val="ppt_y"/>
                                          </p:val>
                                        </p:tav>
                                      </p:tavLst>
                                    </p:anim>
                                    <p:set>
                                      <p:cBhvr>
                                        <p:cTn id="208" dur="1" fill="hold">
                                          <p:stCondLst>
                                            <p:cond delay="4999"/>
                                          </p:stCondLst>
                                        </p:cTn>
                                        <p:tgtEl>
                                          <p:spTgt spid="18"/>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5000"/>
                                        <p:tgtEl>
                                          <p:spTgt spid="4"/>
                                        </p:tgtEl>
                                        <p:attrNameLst>
                                          <p:attrName>ppt_x</p:attrName>
                                        </p:attrNameLst>
                                      </p:cBhvr>
                                      <p:tavLst>
                                        <p:tav tm="0">
                                          <p:val>
                                            <p:strVal val="ppt_x"/>
                                          </p:val>
                                        </p:tav>
                                        <p:tav tm="100000">
                                          <p:val>
                                            <p:strVal val="0-ppt_w/2"/>
                                          </p:val>
                                        </p:tav>
                                      </p:tavLst>
                                    </p:anim>
                                    <p:anim calcmode="lin" valueType="num">
                                      <p:cBhvr additive="base">
                                        <p:cTn id="211" dur="5000"/>
                                        <p:tgtEl>
                                          <p:spTgt spid="4"/>
                                        </p:tgtEl>
                                        <p:attrNameLst>
                                          <p:attrName>ppt_y</p:attrName>
                                        </p:attrNameLst>
                                      </p:cBhvr>
                                      <p:tavLst>
                                        <p:tav tm="0">
                                          <p:val>
                                            <p:strVal val="ppt_y"/>
                                          </p:val>
                                        </p:tav>
                                        <p:tav tm="100000">
                                          <p:val>
                                            <p:strVal val="ppt_y"/>
                                          </p:val>
                                        </p:tav>
                                      </p:tavLst>
                                    </p:anim>
                                    <p:set>
                                      <p:cBhvr>
                                        <p:cTn id="212" dur="1" fill="hold">
                                          <p:stCondLst>
                                            <p:cond delay="4999"/>
                                          </p:stCondLst>
                                        </p:cTn>
                                        <p:tgtEl>
                                          <p:spTgt spid="4"/>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5000"/>
                                        <p:tgtEl>
                                          <p:spTgt spid="6"/>
                                        </p:tgtEl>
                                        <p:attrNameLst>
                                          <p:attrName>ppt_x</p:attrName>
                                        </p:attrNameLst>
                                      </p:cBhvr>
                                      <p:tavLst>
                                        <p:tav tm="0">
                                          <p:val>
                                            <p:strVal val="ppt_x"/>
                                          </p:val>
                                        </p:tav>
                                        <p:tav tm="100000">
                                          <p:val>
                                            <p:strVal val="0-ppt_w/2"/>
                                          </p:val>
                                        </p:tav>
                                      </p:tavLst>
                                    </p:anim>
                                    <p:anim calcmode="lin" valueType="num">
                                      <p:cBhvr additive="base">
                                        <p:cTn id="215" dur="5000"/>
                                        <p:tgtEl>
                                          <p:spTgt spid="6"/>
                                        </p:tgtEl>
                                        <p:attrNameLst>
                                          <p:attrName>ppt_y</p:attrName>
                                        </p:attrNameLst>
                                      </p:cBhvr>
                                      <p:tavLst>
                                        <p:tav tm="0">
                                          <p:val>
                                            <p:strVal val="ppt_y"/>
                                          </p:val>
                                        </p:tav>
                                        <p:tav tm="100000">
                                          <p:val>
                                            <p:strVal val="ppt_y"/>
                                          </p:val>
                                        </p:tav>
                                      </p:tavLst>
                                    </p:anim>
                                    <p:set>
                                      <p:cBhvr>
                                        <p:cTn id="216" dur="1" fill="hold">
                                          <p:stCondLst>
                                            <p:cond delay="4999"/>
                                          </p:stCondLst>
                                        </p:cTn>
                                        <p:tgtEl>
                                          <p:spTgt spid="6"/>
                                        </p:tgtEl>
                                        <p:attrNameLst>
                                          <p:attrName>style.visibility</p:attrName>
                                        </p:attrNameLst>
                                      </p:cBhvr>
                                      <p:to>
                                        <p:strVal val="hidden"/>
                                      </p:to>
                                    </p:set>
                                  </p:childTnLst>
                                </p:cTn>
                              </p:par>
                              <p:par>
                                <p:cTn id="217" presetID="2" presetClass="exit" presetSubtype="8" fill="hold" grpId="3" nodeType="withEffect">
                                  <p:stCondLst>
                                    <p:cond delay="0"/>
                                  </p:stCondLst>
                                  <p:childTnLst>
                                    <p:anim calcmode="lin" valueType="num">
                                      <p:cBhvr additive="base">
                                        <p:cTn id="218" dur="5000"/>
                                        <p:tgtEl>
                                          <p:spTgt spid="8"/>
                                        </p:tgtEl>
                                        <p:attrNameLst>
                                          <p:attrName>ppt_x</p:attrName>
                                        </p:attrNameLst>
                                      </p:cBhvr>
                                      <p:tavLst>
                                        <p:tav tm="0">
                                          <p:val>
                                            <p:strVal val="ppt_x"/>
                                          </p:val>
                                        </p:tav>
                                        <p:tav tm="100000">
                                          <p:val>
                                            <p:strVal val="0-ppt_w/2"/>
                                          </p:val>
                                        </p:tav>
                                      </p:tavLst>
                                    </p:anim>
                                    <p:anim calcmode="lin" valueType="num">
                                      <p:cBhvr additive="base">
                                        <p:cTn id="219" dur="5000"/>
                                        <p:tgtEl>
                                          <p:spTgt spid="8"/>
                                        </p:tgtEl>
                                        <p:attrNameLst>
                                          <p:attrName>ppt_y</p:attrName>
                                        </p:attrNameLst>
                                      </p:cBhvr>
                                      <p:tavLst>
                                        <p:tav tm="0">
                                          <p:val>
                                            <p:strVal val="ppt_y"/>
                                          </p:val>
                                        </p:tav>
                                        <p:tav tm="100000">
                                          <p:val>
                                            <p:strVal val="ppt_y"/>
                                          </p:val>
                                        </p:tav>
                                      </p:tavLst>
                                    </p:anim>
                                    <p:set>
                                      <p:cBhvr>
                                        <p:cTn id="220" dur="1" fill="hold">
                                          <p:stCondLst>
                                            <p:cond delay="4999"/>
                                          </p:stCondLst>
                                        </p:cTn>
                                        <p:tgtEl>
                                          <p:spTgt spid="8"/>
                                        </p:tgtEl>
                                        <p:attrNameLst>
                                          <p:attrName>style.visibility</p:attrName>
                                        </p:attrNameLst>
                                      </p:cBhvr>
                                      <p:to>
                                        <p:strVal val="hidden"/>
                                      </p:to>
                                    </p:set>
                                  </p:childTnLst>
                                </p:cTn>
                              </p:par>
                              <p:par>
                                <p:cTn id="221" presetID="2" presetClass="exit" presetSubtype="8" fill="hold" grpId="3" nodeType="withEffect">
                                  <p:stCondLst>
                                    <p:cond delay="0"/>
                                  </p:stCondLst>
                                  <p:childTnLst>
                                    <p:anim calcmode="lin" valueType="num">
                                      <p:cBhvr additive="base">
                                        <p:cTn id="222" dur="5000"/>
                                        <p:tgtEl>
                                          <p:spTgt spid="10"/>
                                        </p:tgtEl>
                                        <p:attrNameLst>
                                          <p:attrName>ppt_x</p:attrName>
                                        </p:attrNameLst>
                                      </p:cBhvr>
                                      <p:tavLst>
                                        <p:tav tm="0">
                                          <p:val>
                                            <p:strVal val="ppt_x"/>
                                          </p:val>
                                        </p:tav>
                                        <p:tav tm="100000">
                                          <p:val>
                                            <p:strVal val="0-ppt_w/2"/>
                                          </p:val>
                                        </p:tav>
                                      </p:tavLst>
                                    </p:anim>
                                    <p:anim calcmode="lin" valueType="num">
                                      <p:cBhvr additive="base">
                                        <p:cTn id="223" dur="5000"/>
                                        <p:tgtEl>
                                          <p:spTgt spid="10"/>
                                        </p:tgtEl>
                                        <p:attrNameLst>
                                          <p:attrName>ppt_y</p:attrName>
                                        </p:attrNameLst>
                                      </p:cBhvr>
                                      <p:tavLst>
                                        <p:tav tm="0">
                                          <p:val>
                                            <p:strVal val="ppt_y"/>
                                          </p:val>
                                        </p:tav>
                                        <p:tav tm="100000">
                                          <p:val>
                                            <p:strVal val="ppt_y"/>
                                          </p:val>
                                        </p:tav>
                                      </p:tavLst>
                                    </p:anim>
                                    <p:set>
                                      <p:cBhvr>
                                        <p:cTn id="224" dur="1" fill="hold">
                                          <p:stCondLst>
                                            <p:cond delay="4999"/>
                                          </p:stCondLst>
                                        </p:cTn>
                                        <p:tgtEl>
                                          <p:spTgt spid="10"/>
                                        </p:tgtEl>
                                        <p:attrNameLst>
                                          <p:attrName>style.visibility</p:attrName>
                                        </p:attrNameLst>
                                      </p:cBhvr>
                                      <p:to>
                                        <p:strVal val="hidden"/>
                                      </p:to>
                                    </p:set>
                                  </p:childTnLst>
                                </p:cTn>
                              </p:par>
                              <p:par>
                                <p:cTn id="225" presetID="2" presetClass="exit" presetSubtype="8" fill="hold" grpId="3" nodeType="withEffect">
                                  <p:stCondLst>
                                    <p:cond delay="0"/>
                                  </p:stCondLst>
                                  <p:childTnLst>
                                    <p:anim calcmode="lin" valueType="num">
                                      <p:cBhvr additive="base">
                                        <p:cTn id="226" dur="5000"/>
                                        <p:tgtEl>
                                          <p:spTgt spid="12"/>
                                        </p:tgtEl>
                                        <p:attrNameLst>
                                          <p:attrName>ppt_x</p:attrName>
                                        </p:attrNameLst>
                                      </p:cBhvr>
                                      <p:tavLst>
                                        <p:tav tm="0">
                                          <p:val>
                                            <p:strVal val="ppt_x"/>
                                          </p:val>
                                        </p:tav>
                                        <p:tav tm="100000">
                                          <p:val>
                                            <p:strVal val="0-ppt_w/2"/>
                                          </p:val>
                                        </p:tav>
                                      </p:tavLst>
                                    </p:anim>
                                    <p:anim calcmode="lin" valueType="num">
                                      <p:cBhvr additive="base">
                                        <p:cTn id="227" dur="5000"/>
                                        <p:tgtEl>
                                          <p:spTgt spid="12"/>
                                        </p:tgtEl>
                                        <p:attrNameLst>
                                          <p:attrName>ppt_y</p:attrName>
                                        </p:attrNameLst>
                                      </p:cBhvr>
                                      <p:tavLst>
                                        <p:tav tm="0">
                                          <p:val>
                                            <p:strVal val="ppt_y"/>
                                          </p:val>
                                        </p:tav>
                                        <p:tav tm="100000">
                                          <p:val>
                                            <p:strVal val="ppt_y"/>
                                          </p:val>
                                        </p:tav>
                                      </p:tavLst>
                                    </p:anim>
                                    <p:set>
                                      <p:cBhvr>
                                        <p:cTn id="228" dur="1" fill="hold">
                                          <p:stCondLst>
                                            <p:cond delay="4999"/>
                                          </p:stCondLst>
                                        </p:cTn>
                                        <p:tgtEl>
                                          <p:spTgt spid="12"/>
                                        </p:tgtEl>
                                        <p:attrNameLst>
                                          <p:attrName>style.visibility</p:attrName>
                                        </p:attrNameLst>
                                      </p:cBhvr>
                                      <p:to>
                                        <p:strVal val="hidden"/>
                                      </p:to>
                                    </p:set>
                                  </p:childTnLst>
                                </p:cTn>
                              </p:par>
                              <p:par>
                                <p:cTn id="229" presetID="2" presetClass="exit" presetSubtype="8" fill="hold" grpId="3" nodeType="withEffect">
                                  <p:stCondLst>
                                    <p:cond delay="0"/>
                                  </p:stCondLst>
                                  <p:childTnLst>
                                    <p:anim calcmode="lin" valueType="num">
                                      <p:cBhvr additive="base">
                                        <p:cTn id="230" dur="5000"/>
                                        <p:tgtEl>
                                          <p:spTgt spid="19"/>
                                        </p:tgtEl>
                                        <p:attrNameLst>
                                          <p:attrName>ppt_x</p:attrName>
                                        </p:attrNameLst>
                                      </p:cBhvr>
                                      <p:tavLst>
                                        <p:tav tm="0">
                                          <p:val>
                                            <p:strVal val="ppt_x"/>
                                          </p:val>
                                        </p:tav>
                                        <p:tav tm="100000">
                                          <p:val>
                                            <p:strVal val="0-ppt_w/2"/>
                                          </p:val>
                                        </p:tav>
                                      </p:tavLst>
                                    </p:anim>
                                    <p:anim calcmode="lin" valueType="num">
                                      <p:cBhvr additive="base">
                                        <p:cTn id="231" dur="5000"/>
                                        <p:tgtEl>
                                          <p:spTgt spid="19"/>
                                        </p:tgtEl>
                                        <p:attrNameLst>
                                          <p:attrName>ppt_y</p:attrName>
                                        </p:attrNameLst>
                                      </p:cBhvr>
                                      <p:tavLst>
                                        <p:tav tm="0">
                                          <p:val>
                                            <p:strVal val="ppt_y"/>
                                          </p:val>
                                        </p:tav>
                                        <p:tav tm="100000">
                                          <p:val>
                                            <p:strVal val="ppt_y"/>
                                          </p:val>
                                        </p:tav>
                                      </p:tavLst>
                                    </p:anim>
                                    <p:set>
                                      <p:cBhvr>
                                        <p:cTn id="232" dur="1" fill="hold">
                                          <p:stCondLst>
                                            <p:cond delay="4999"/>
                                          </p:stCondLst>
                                        </p:cTn>
                                        <p:tgtEl>
                                          <p:spTgt spid="19"/>
                                        </p:tgtEl>
                                        <p:attrNameLst>
                                          <p:attrName>style.visibility</p:attrName>
                                        </p:attrNameLst>
                                      </p:cBhvr>
                                      <p:to>
                                        <p:strVal val="hidden"/>
                                      </p:to>
                                    </p:set>
                                  </p:childTnLst>
                                </p:cTn>
                              </p:par>
                              <p:par>
                                <p:cTn id="233" presetID="2" presetClass="exit" presetSubtype="8" fill="hold" grpId="3" nodeType="withEffect">
                                  <p:stCondLst>
                                    <p:cond delay="0"/>
                                  </p:stCondLst>
                                  <p:childTnLst>
                                    <p:anim calcmode="lin" valueType="num">
                                      <p:cBhvr additive="base">
                                        <p:cTn id="234" dur="5000"/>
                                        <p:tgtEl>
                                          <p:spTgt spid="20"/>
                                        </p:tgtEl>
                                        <p:attrNameLst>
                                          <p:attrName>ppt_x</p:attrName>
                                        </p:attrNameLst>
                                      </p:cBhvr>
                                      <p:tavLst>
                                        <p:tav tm="0">
                                          <p:val>
                                            <p:strVal val="ppt_x"/>
                                          </p:val>
                                        </p:tav>
                                        <p:tav tm="100000">
                                          <p:val>
                                            <p:strVal val="0-ppt_w/2"/>
                                          </p:val>
                                        </p:tav>
                                      </p:tavLst>
                                    </p:anim>
                                    <p:anim calcmode="lin" valueType="num">
                                      <p:cBhvr additive="base">
                                        <p:cTn id="235" dur="5000"/>
                                        <p:tgtEl>
                                          <p:spTgt spid="20"/>
                                        </p:tgtEl>
                                        <p:attrNameLst>
                                          <p:attrName>ppt_y</p:attrName>
                                        </p:attrNameLst>
                                      </p:cBhvr>
                                      <p:tavLst>
                                        <p:tav tm="0">
                                          <p:val>
                                            <p:strVal val="ppt_y"/>
                                          </p:val>
                                        </p:tav>
                                        <p:tav tm="100000">
                                          <p:val>
                                            <p:strVal val="ppt_y"/>
                                          </p:val>
                                        </p:tav>
                                      </p:tavLst>
                                    </p:anim>
                                    <p:set>
                                      <p:cBhvr>
                                        <p:cTn id="236" dur="1" fill="hold">
                                          <p:stCondLst>
                                            <p:cond delay="4999"/>
                                          </p:stCondLst>
                                        </p:cTn>
                                        <p:tgtEl>
                                          <p:spTgt spid="20"/>
                                        </p:tgtEl>
                                        <p:attrNameLst>
                                          <p:attrName>style.visibility</p:attrName>
                                        </p:attrNameLst>
                                      </p:cBhvr>
                                      <p:to>
                                        <p:strVal val="hidden"/>
                                      </p:to>
                                    </p:set>
                                  </p:childTnLst>
                                </p:cTn>
                              </p:par>
                              <p:par>
                                <p:cTn id="237" presetID="2" presetClass="exit" presetSubtype="8" fill="hold" grpId="3" nodeType="withEffect">
                                  <p:stCondLst>
                                    <p:cond delay="0"/>
                                  </p:stCondLst>
                                  <p:childTnLst>
                                    <p:anim calcmode="lin" valueType="num">
                                      <p:cBhvr additive="base">
                                        <p:cTn id="238" dur="5000"/>
                                        <p:tgtEl>
                                          <p:spTgt spid="21"/>
                                        </p:tgtEl>
                                        <p:attrNameLst>
                                          <p:attrName>ppt_x</p:attrName>
                                        </p:attrNameLst>
                                      </p:cBhvr>
                                      <p:tavLst>
                                        <p:tav tm="0">
                                          <p:val>
                                            <p:strVal val="ppt_x"/>
                                          </p:val>
                                        </p:tav>
                                        <p:tav tm="100000">
                                          <p:val>
                                            <p:strVal val="0-ppt_w/2"/>
                                          </p:val>
                                        </p:tav>
                                      </p:tavLst>
                                    </p:anim>
                                    <p:anim calcmode="lin" valueType="num">
                                      <p:cBhvr additive="base">
                                        <p:cTn id="239" dur="5000"/>
                                        <p:tgtEl>
                                          <p:spTgt spid="21"/>
                                        </p:tgtEl>
                                        <p:attrNameLst>
                                          <p:attrName>ppt_y</p:attrName>
                                        </p:attrNameLst>
                                      </p:cBhvr>
                                      <p:tavLst>
                                        <p:tav tm="0">
                                          <p:val>
                                            <p:strVal val="ppt_y"/>
                                          </p:val>
                                        </p:tav>
                                        <p:tav tm="100000">
                                          <p:val>
                                            <p:strVal val="ppt_y"/>
                                          </p:val>
                                        </p:tav>
                                      </p:tavLst>
                                    </p:anim>
                                    <p:set>
                                      <p:cBhvr>
                                        <p:cTn id="240" dur="1" fill="hold">
                                          <p:stCondLst>
                                            <p:cond delay="4999"/>
                                          </p:stCondLst>
                                        </p:cTn>
                                        <p:tgtEl>
                                          <p:spTgt spid="21"/>
                                        </p:tgtEl>
                                        <p:attrNameLst>
                                          <p:attrName>style.visibility</p:attrName>
                                        </p:attrNameLst>
                                      </p:cBhvr>
                                      <p:to>
                                        <p:strVal val="hidden"/>
                                      </p:to>
                                    </p:set>
                                  </p:childTnLst>
                                </p:cTn>
                              </p:par>
                              <p:par>
                                <p:cTn id="241" presetID="2" presetClass="exit" presetSubtype="8" fill="hold" grpId="3" nodeType="withEffect">
                                  <p:stCondLst>
                                    <p:cond delay="0"/>
                                  </p:stCondLst>
                                  <p:childTnLst>
                                    <p:anim calcmode="lin" valueType="num">
                                      <p:cBhvr additive="base">
                                        <p:cTn id="242" dur="5000"/>
                                        <p:tgtEl>
                                          <p:spTgt spid="22"/>
                                        </p:tgtEl>
                                        <p:attrNameLst>
                                          <p:attrName>ppt_x</p:attrName>
                                        </p:attrNameLst>
                                      </p:cBhvr>
                                      <p:tavLst>
                                        <p:tav tm="0">
                                          <p:val>
                                            <p:strVal val="ppt_x"/>
                                          </p:val>
                                        </p:tav>
                                        <p:tav tm="100000">
                                          <p:val>
                                            <p:strVal val="0-ppt_w/2"/>
                                          </p:val>
                                        </p:tav>
                                      </p:tavLst>
                                    </p:anim>
                                    <p:anim calcmode="lin" valueType="num">
                                      <p:cBhvr additive="base">
                                        <p:cTn id="243" dur="5000"/>
                                        <p:tgtEl>
                                          <p:spTgt spid="22"/>
                                        </p:tgtEl>
                                        <p:attrNameLst>
                                          <p:attrName>ppt_y</p:attrName>
                                        </p:attrNameLst>
                                      </p:cBhvr>
                                      <p:tavLst>
                                        <p:tav tm="0">
                                          <p:val>
                                            <p:strVal val="ppt_y"/>
                                          </p:val>
                                        </p:tav>
                                        <p:tav tm="100000">
                                          <p:val>
                                            <p:strVal val="ppt_y"/>
                                          </p:val>
                                        </p:tav>
                                      </p:tavLst>
                                    </p:anim>
                                    <p:set>
                                      <p:cBhvr>
                                        <p:cTn id="244" dur="1" fill="hold">
                                          <p:stCondLst>
                                            <p:cond delay="4999"/>
                                          </p:stCondLst>
                                        </p:cTn>
                                        <p:tgtEl>
                                          <p:spTgt spid="22"/>
                                        </p:tgtEl>
                                        <p:attrNameLst>
                                          <p:attrName>style.visibility</p:attrName>
                                        </p:attrNameLst>
                                      </p:cBhvr>
                                      <p:to>
                                        <p:strVal val="hidden"/>
                                      </p:to>
                                    </p:set>
                                  </p:childTnLst>
                                </p:cTn>
                              </p:par>
                              <p:par>
                                <p:cTn id="245" presetID="2" presetClass="exit" presetSubtype="8" fill="hold" grpId="3" nodeType="withEffect">
                                  <p:stCondLst>
                                    <p:cond delay="0"/>
                                  </p:stCondLst>
                                  <p:childTnLst>
                                    <p:anim calcmode="lin" valueType="num">
                                      <p:cBhvr additive="base">
                                        <p:cTn id="246" dur="5000"/>
                                        <p:tgtEl>
                                          <p:spTgt spid="23"/>
                                        </p:tgtEl>
                                        <p:attrNameLst>
                                          <p:attrName>ppt_x</p:attrName>
                                        </p:attrNameLst>
                                      </p:cBhvr>
                                      <p:tavLst>
                                        <p:tav tm="0">
                                          <p:val>
                                            <p:strVal val="ppt_x"/>
                                          </p:val>
                                        </p:tav>
                                        <p:tav tm="100000">
                                          <p:val>
                                            <p:strVal val="0-ppt_w/2"/>
                                          </p:val>
                                        </p:tav>
                                      </p:tavLst>
                                    </p:anim>
                                    <p:anim calcmode="lin" valueType="num">
                                      <p:cBhvr additive="base">
                                        <p:cTn id="247" dur="5000"/>
                                        <p:tgtEl>
                                          <p:spTgt spid="23"/>
                                        </p:tgtEl>
                                        <p:attrNameLst>
                                          <p:attrName>ppt_y</p:attrName>
                                        </p:attrNameLst>
                                      </p:cBhvr>
                                      <p:tavLst>
                                        <p:tav tm="0">
                                          <p:val>
                                            <p:strVal val="ppt_y"/>
                                          </p:val>
                                        </p:tav>
                                        <p:tav tm="100000">
                                          <p:val>
                                            <p:strVal val="ppt_y"/>
                                          </p:val>
                                        </p:tav>
                                      </p:tavLst>
                                    </p:anim>
                                    <p:set>
                                      <p:cBhvr>
                                        <p:cTn id="248" dur="1" fill="hold">
                                          <p:stCondLst>
                                            <p:cond delay="4999"/>
                                          </p:stCondLst>
                                        </p:cTn>
                                        <p:tgtEl>
                                          <p:spTgt spid="23"/>
                                        </p:tgtEl>
                                        <p:attrNameLst>
                                          <p:attrName>style.visibility</p:attrName>
                                        </p:attrNameLst>
                                      </p:cBhvr>
                                      <p:to>
                                        <p:strVal val="hidden"/>
                                      </p:to>
                                    </p:set>
                                  </p:childTnLst>
                                </p:cTn>
                              </p:par>
                              <p:par>
                                <p:cTn id="249" presetID="8" presetClass="emph" presetSubtype="0" fill="hold" grpId="4" nodeType="withEffect">
                                  <p:stCondLst>
                                    <p:cond delay="0"/>
                                  </p:stCondLst>
                                  <p:childTnLst>
                                    <p:animRot by="-21600000">
                                      <p:cBhvr>
                                        <p:cTn id="250" dur="5000" fill="hold"/>
                                        <p:tgtEl>
                                          <p:spTgt spid="4"/>
                                        </p:tgtEl>
                                        <p:attrNameLst>
                                          <p:attrName>r</p:attrName>
                                        </p:attrNameLst>
                                      </p:cBhvr>
                                    </p:animRot>
                                  </p:childTnLst>
                                </p:cTn>
                              </p:par>
                              <p:par>
                                <p:cTn id="251" presetID="8" presetClass="emph" presetSubtype="0" fill="hold" grpId="4" nodeType="withEffect">
                                  <p:stCondLst>
                                    <p:cond delay="0"/>
                                  </p:stCondLst>
                                  <p:childTnLst>
                                    <p:animRot by="-21600000">
                                      <p:cBhvr>
                                        <p:cTn id="252" dur="5000" fill="hold"/>
                                        <p:tgtEl>
                                          <p:spTgt spid="6"/>
                                        </p:tgtEl>
                                        <p:attrNameLst>
                                          <p:attrName>r</p:attrName>
                                        </p:attrNameLst>
                                      </p:cBhvr>
                                    </p:animRot>
                                  </p:childTnLst>
                                </p:cTn>
                              </p:par>
                              <p:par>
                                <p:cTn id="253" presetID="8" presetClass="emph" presetSubtype="0" fill="hold" grpId="4" nodeType="withEffect">
                                  <p:stCondLst>
                                    <p:cond delay="0"/>
                                  </p:stCondLst>
                                  <p:childTnLst>
                                    <p:animRot by="-21600000">
                                      <p:cBhvr>
                                        <p:cTn id="254" dur="5000" fill="hold"/>
                                        <p:tgtEl>
                                          <p:spTgt spid="8"/>
                                        </p:tgtEl>
                                        <p:attrNameLst>
                                          <p:attrName>r</p:attrName>
                                        </p:attrNameLst>
                                      </p:cBhvr>
                                    </p:animRot>
                                  </p:childTnLst>
                                </p:cTn>
                              </p:par>
                              <p:par>
                                <p:cTn id="255" presetID="8" presetClass="emph" presetSubtype="0" fill="hold" grpId="4" nodeType="withEffect">
                                  <p:stCondLst>
                                    <p:cond delay="0"/>
                                  </p:stCondLst>
                                  <p:childTnLst>
                                    <p:animRot by="-21600000">
                                      <p:cBhvr>
                                        <p:cTn id="256" dur="5000" fill="hold"/>
                                        <p:tgtEl>
                                          <p:spTgt spid="10"/>
                                        </p:tgtEl>
                                        <p:attrNameLst>
                                          <p:attrName>r</p:attrName>
                                        </p:attrNameLst>
                                      </p:cBhvr>
                                    </p:animRot>
                                  </p:childTnLst>
                                </p:cTn>
                              </p:par>
                              <p:par>
                                <p:cTn id="257" presetID="8" presetClass="emph" presetSubtype="0" fill="hold" grpId="4" nodeType="withEffect">
                                  <p:stCondLst>
                                    <p:cond delay="0"/>
                                  </p:stCondLst>
                                  <p:childTnLst>
                                    <p:animRot by="-21600000">
                                      <p:cBhvr>
                                        <p:cTn id="258" dur="5000" fill="hold"/>
                                        <p:tgtEl>
                                          <p:spTgt spid="12"/>
                                        </p:tgtEl>
                                        <p:attrNameLst>
                                          <p:attrName>r</p:attrName>
                                        </p:attrNameLst>
                                      </p:cBhvr>
                                    </p:animRot>
                                  </p:childTnLst>
                                </p:cTn>
                              </p:par>
                              <p:par>
                                <p:cTn id="259" presetID="8" presetClass="emph" presetSubtype="0" fill="hold" grpId="4" nodeType="withEffect">
                                  <p:stCondLst>
                                    <p:cond delay="0"/>
                                  </p:stCondLst>
                                  <p:childTnLst>
                                    <p:animRot by="-21600000">
                                      <p:cBhvr>
                                        <p:cTn id="260" dur="5000" fill="hold"/>
                                        <p:tgtEl>
                                          <p:spTgt spid="19"/>
                                        </p:tgtEl>
                                        <p:attrNameLst>
                                          <p:attrName>r</p:attrName>
                                        </p:attrNameLst>
                                      </p:cBhvr>
                                    </p:animRot>
                                  </p:childTnLst>
                                </p:cTn>
                              </p:par>
                              <p:par>
                                <p:cTn id="261" presetID="8" presetClass="emph" presetSubtype="0" fill="hold" grpId="4" nodeType="withEffect">
                                  <p:stCondLst>
                                    <p:cond delay="0"/>
                                  </p:stCondLst>
                                  <p:childTnLst>
                                    <p:animRot by="-21600000">
                                      <p:cBhvr>
                                        <p:cTn id="262" dur="5000" fill="hold"/>
                                        <p:tgtEl>
                                          <p:spTgt spid="20"/>
                                        </p:tgtEl>
                                        <p:attrNameLst>
                                          <p:attrName>r</p:attrName>
                                        </p:attrNameLst>
                                      </p:cBhvr>
                                    </p:animRot>
                                  </p:childTnLst>
                                </p:cTn>
                              </p:par>
                              <p:par>
                                <p:cTn id="263" presetID="8" presetClass="emph" presetSubtype="0" fill="hold" grpId="4" nodeType="withEffect">
                                  <p:stCondLst>
                                    <p:cond delay="0"/>
                                  </p:stCondLst>
                                  <p:childTnLst>
                                    <p:animRot by="-21600000">
                                      <p:cBhvr>
                                        <p:cTn id="264" dur="5000" fill="hold"/>
                                        <p:tgtEl>
                                          <p:spTgt spid="21"/>
                                        </p:tgtEl>
                                        <p:attrNameLst>
                                          <p:attrName>r</p:attrName>
                                        </p:attrNameLst>
                                      </p:cBhvr>
                                    </p:animRot>
                                  </p:childTnLst>
                                </p:cTn>
                              </p:par>
                              <p:par>
                                <p:cTn id="265" presetID="8" presetClass="emph" presetSubtype="0" fill="hold" grpId="4" nodeType="withEffect">
                                  <p:stCondLst>
                                    <p:cond delay="0"/>
                                  </p:stCondLst>
                                  <p:childTnLst>
                                    <p:animRot by="-21600000">
                                      <p:cBhvr>
                                        <p:cTn id="266" dur="5000" fill="hold"/>
                                        <p:tgtEl>
                                          <p:spTgt spid="22"/>
                                        </p:tgtEl>
                                        <p:attrNameLst>
                                          <p:attrName>r</p:attrName>
                                        </p:attrNameLst>
                                      </p:cBhvr>
                                    </p:animRot>
                                  </p:childTnLst>
                                </p:cTn>
                              </p:par>
                              <p:par>
                                <p:cTn id="267" presetID="8" presetClass="emph" presetSubtype="0" fill="hold" grpId="4" nodeType="withEffect">
                                  <p:stCondLst>
                                    <p:cond delay="0"/>
                                  </p:stCondLst>
                                  <p:childTnLst>
                                    <p:animRot by="-21600000">
                                      <p:cBhvr>
                                        <p:cTn id="268" dur="5000" fill="hold"/>
                                        <p:tgtEl>
                                          <p:spTgt spid="23"/>
                                        </p:tgtEl>
                                        <p:attrNameLst>
                                          <p:attrName>r</p:attrName>
                                        </p:attrNameLst>
                                      </p:cBhvr>
                                    </p:animRot>
                                  </p:childTnLst>
                                </p:cTn>
                              </p:par>
                              <p:par>
                                <p:cTn id="269" presetID="8" presetClass="emph" presetSubtype="0" fill="hold" grpId="4" nodeType="withEffect">
                                  <p:stCondLst>
                                    <p:cond delay="0"/>
                                  </p:stCondLst>
                                  <p:childTnLst>
                                    <p:animRot by="21600000">
                                      <p:cBhvr>
                                        <p:cTn id="270" dur="5000" fill="hold"/>
                                        <p:tgtEl>
                                          <p:spTgt spid="5"/>
                                        </p:tgtEl>
                                        <p:attrNameLst>
                                          <p:attrName>r</p:attrName>
                                        </p:attrNameLst>
                                      </p:cBhvr>
                                    </p:animRot>
                                  </p:childTnLst>
                                </p:cTn>
                              </p:par>
                              <p:par>
                                <p:cTn id="271" presetID="8" presetClass="emph" presetSubtype="0" fill="hold" grpId="4" nodeType="withEffect">
                                  <p:stCondLst>
                                    <p:cond delay="0"/>
                                  </p:stCondLst>
                                  <p:childTnLst>
                                    <p:animRot by="21600000">
                                      <p:cBhvr>
                                        <p:cTn id="272" dur="5000" fill="hold"/>
                                        <p:tgtEl>
                                          <p:spTgt spid="7"/>
                                        </p:tgtEl>
                                        <p:attrNameLst>
                                          <p:attrName>r</p:attrName>
                                        </p:attrNameLst>
                                      </p:cBhvr>
                                    </p:animRot>
                                  </p:childTnLst>
                                </p:cTn>
                              </p:par>
                              <p:par>
                                <p:cTn id="273" presetID="8" presetClass="emph" presetSubtype="0" fill="hold" grpId="4" nodeType="withEffect">
                                  <p:stCondLst>
                                    <p:cond delay="0"/>
                                  </p:stCondLst>
                                  <p:childTnLst>
                                    <p:animRot by="21600000">
                                      <p:cBhvr>
                                        <p:cTn id="274" dur="5000" fill="hold"/>
                                        <p:tgtEl>
                                          <p:spTgt spid="9"/>
                                        </p:tgtEl>
                                        <p:attrNameLst>
                                          <p:attrName>r</p:attrName>
                                        </p:attrNameLst>
                                      </p:cBhvr>
                                    </p:animRot>
                                  </p:childTnLst>
                                </p:cTn>
                              </p:par>
                              <p:par>
                                <p:cTn id="275" presetID="8" presetClass="emph" presetSubtype="0" fill="hold" grpId="4" nodeType="withEffect">
                                  <p:stCondLst>
                                    <p:cond delay="0"/>
                                  </p:stCondLst>
                                  <p:childTnLst>
                                    <p:animRot by="21600000">
                                      <p:cBhvr>
                                        <p:cTn id="276" dur="5000" fill="hold"/>
                                        <p:tgtEl>
                                          <p:spTgt spid="11"/>
                                        </p:tgtEl>
                                        <p:attrNameLst>
                                          <p:attrName>r</p:attrName>
                                        </p:attrNameLst>
                                      </p:cBhvr>
                                    </p:animRot>
                                  </p:childTnLst>
                                </p:cTn>
                              </p:par>
                              <p:par>
                                <p:cTn id="277" presetID="8" presetClass="emph" presetSubtype="0" fill="hold" grpId="4" nodeType="withEffect">
                                  <p:stCondLst>
                                    <p:cond delay="0"/>
                                  </p:stCondLst>
                                  <p:childTnLst>
                                    <p:animRot by="21600000">
                                      <p:cBhvr>
                                        <p:cTn id="278" dur="5000" fill="hold"/>
                                        <p:tgtEl>
                                          <p:spTgt spid="13"/>
                                        </p:tgtEl>
                                        <p:attrNameLst>
                                          <p:attrName>r</p:attrName>
                                        </p:attrNameLst>
                                      </p:cBhvr>
                                    </p:animRot>
                                  </p:childTnLst>
                                </p:cTn>
                              </p:par>
                              <p:par>
                                <p:cTn id="279" presetID="8" presetClass="emph" presetSubtype="0" fill="hold" grpId="4" nodeType="withEffect">
                                  <p:stCondLst>
                                    <p:cond delay="0"/>
                                  </p:stCondLst>
                                  <p:childTnLst>
                                    <p:animRot by="21600000">
                                      <p:cBhvr>
                                        <p:cTn id="280" dur="5000" fill="hold"/>
                                        <p:tgtEl>
                                          <p:spTgt spid="14"/>
                                        </p:tgtEl>
                                        <p:attrNameLst>
                                          <p:attrName>r</p:attrName>
                                        </p:attrNameLst>
                                      </p:cBhvr>
                                    </p:animRot>
                                  </p:childTnLst>
                                </p:cTn>
                              </p:par>
                              <p:par>
                                <p:cTn id="281" presetID="8" presetClass="emph" presetSubtype="0" fill="hold" grpId="4" nodeType="withEffect">
                                  <p:stCondLst>
                                    <p:cond delay="0"/>
                                  </p:stCondLst>
                                  <p:childTnLst>
                                    <p:animRot by="21600000">
                                      <p:cBhvr>
                                        <p:cTn id="282" dur="5000" fill="hold"/>
                                        <p:tgtEl>
                                          <p:spTgt spid="15"/>
                                        </p:tgtEl>
                                        <p:attrNameLst>
                                          <p:attrName>r</p:attrName>
                                        </p:attrNameLst>
                                      </p:cBhvr>
                                    </p:animRot>
                                  </p:childTnLst>
                                </p:cTn>
                              </p:par>
                              <p:par>
                                <p:cTn id="283" presetID="8" presetClass="emph" presetSubtype="0" fill="hold" grpId="4" nodeType="withEffect">
                                  <p:stCondLst>
                                    <p:cond delay="0"/>
                                  </p:stCondLst>
                                  <p:childTnLst>
                                    <p:animRot by="21600000">
                                      <p:cBhvr>
                                        <p:cTn id="284" dur="5000" fill="hold"/>
                                        <p:tgtEl>
                                          <p:spTgt spid="16"/>
                                        </p:tgtEl>
                                        <p:attrNameLst>
                                          <p:attrName>r</p:attrName>
                                        </p:attrNameLst>
                                      </p:cBhvr>
                                    </p:animRot>
                                  </p:childTnLst>
                                </p:cTn>
                              </p:par>
                              <p:par>
                                <p:cTn id="285" presetID="8" presetClass="emph" presetSubtype="0" fill="hold" grpId="4" nodeType="withEffect">
                                  <p:stCondLst>
                                    <p:cond delay="0"/>
                                  </p:stCondLst>
                                  <p:childTnLst>
                                    <p:animRot by="21600000">
                                      <p:cBhvr>
                                        <p:cTn id="286" dur="5000" fill="hold"/>
                                        <p:tgtEl>
                                          <p:spTgt spid="17"/>
                                        </p:tgtEl>
                                        <p:attrNameLst>
                                          <p:attrName>r</p:attrName>
                                        </p:attrNameLst>
                                      </p:cBhvr>
                                    </p:animRot>
                                  </p:childTnLst>
                                </p:cTn>
                              </p:par>
                              <p:par>
                                <p:cTn id="287" presetID="8" presetClass="emph" presetSubtype="0" fill="hold" grpId="4" nodeType="withEffect">
                                  <p:stCondLst>
                                    <p:cond delay="0"/>
                                  </p:stCondLst>
                                  <p:childTnLst>
                                    <p:animRot by="21600000">
                                      <p:cBhvr>
                                        <p:cTn id="288" dur="5000" fill="hold"/>
                                        <p:tgtEl>
                                          <p:spTgt spid="18"/>
                                        </p:tgtEl>
                                        <p:attrNameLst>
                                          <p:attrName>r</p:attrName>
                                        </p:attrNameLst>
                                      </p:cBhvr>
                                    </p:animRot>
                                  </p:childTnLst>
                                </p:cTn>
                              </p:par>
                              <p:par>
                                <p:cTn id="289" presetID="23" presetClass="entr" presetSubtype="288" fill="hold" nodeType="withEffect">
                                  <p:stCondLst>
                                    <p:cond delay="0"/>
                                  </p:stCondLst>
                                  <p:childTnLst>
                                    <p:set>
                                      <p:cBhvr>
                                        <p:cTn id="290" dur="1" fill="hold">
                                          <p:stCondLst>
                                            <p:cond delay="0"/>
                                          </p:stCondLst>
                                        </p:cTn>
                                        <p:tgtEl>
                                          <p:spTgt spid="3"/>
                                        </p:tgtEl>
                                        <p:attrNameLst>
                                          <p:attrName>style.visibility</p:attrName>
                                        </p:attrNameLst>
                                      </p:cBhvr>
                                      <p:to>
                                        <p:strVal val="visible"/>
                                      </p:to>
                                    </p:set>
                                    <p:anim calcmode="lin" valueType="num">
                                      <p:cBhvr>
                                        <p:cTn id="291" dur="5000" fill="hold"/>
                                        <p:tgtEl>
                                          <p:spTgt spid="3"/>
                                        </p:tgtEl>
                                        <p:attrNameLst>
                                          <p:attrName>ppt_w</p:attrName>
                                        </p:attrNameLst>
                                      </p:cBhvr>
                                      <p:tavLst>
                                        <p:tav tm="0">
                                          <p:val>
                                            <p:strVal val="4/3*#ppt_w"/>
                                          </p:val>
                                        </p:tav>
                                        <p:tav tm="100000">
                                          <p:val>
                                            <p:strVal val="#ppt_w"/>
                                          </p:val>
                                        </p:tav>
                                      </p:tavLst>
                                    </p:anim>
                                    <p:anim calcmode="lin" valueType="num">
                                      <p:cBhvr>
                                        <p:cTn id="292" dur="5000" fill="hold"/>
                                        <p:tgtEl>
                                          <p:spTgt spid="3"/>
                                        </p:tgtEl>
                                        <p:attrNameLst>
                                          <p:attrName>ppt_h</p:attrName>
                                        </p:attrNameLst>
                                      </p:cBhvr>
                                      <p:tavLst>
                                        <p:tav tm="0">
                                          <p:val>
                                            <p:strVal val="4/3*#ppt_h"/>
                                          </p:val>
                                        </p:tav>
                                        <p:tav tm="100000">
                                          <p:val>
                                            <p:strVal val="#ppt_h"/>
                                          </p:val>
                                        </p:tav>
                                      </p:tavLst>
                                    </p:anim>
                                  </p:childTnLst>
                                </p:cTn>
                              </p:par>
                              <p:par>
                                <p:cTn id="293" presetID="16" presetClass="entr" presetSubtype="37" fill="hold" nodeType="withEffect">
                                  <p:stCondLst>
                                    <p:cond delay="0"/>
                                  </p:stCondLst>
                                  <p:childTnLst>
                                    <p:set>
                                      <p:cBhvr>
                                        <p:cTn id="294" dur="1" fill="hold">
                                          <p:stCondLst>
                                            <p:cond delay="0"/>
                                          </p:stCondLst>
                                        </p:cTn>
                                        <p:tgtEl>
                                          <p:spTgt spid="3"/>
                                        </p:tgtEl>
                                        <p:attrNameLst>
                                          <p:attrName>style.visibility</p:attrName>
                                        </p:attrNameLst>
                                      </p:cBhvr>
                                      <p:to>
                                        <p:strVal val="visible"/>
                                      </p:to>
                                    </p:set>
                                    <p:animEffect transition="in" filter="barn(outVertical)">
                                      <p:cBhvr>
                                        <p:cTn id="295"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solidFill>
            <a:srgbClr val="441B8D"/>
          </a:solidFill>
        </p:spPr>
        <p:txBody>
          <a:bodyPr/>
          <a:lstStyle/>
          <a:p>
            <a:endParaRPr lang="es-ES" dirty="0"/>
          </a:p>
        </p:txBody>
      </p:sp>
      <p:pic>
        <p:nvPicPr>
          <p:cNvPr id="3" name="2 Imagen" descr="087d7d9b2fc236f46687dc64ee204e18.jpg"/>
          <p:cNvPicPr>
            <a:picLocks noChangeAspect="1"/>
          </p:cNvPicPr>
          <p:nvPr/>
        </p:nvPicPr>
        <p:blipFill>
          <a:blip r:embed="rId2"/>
          <a:stretch>
            <a:fillRect/>
          </a:stretch>
        </p:blipFill>
        <p:spPr>
          <a:xfrm>
            <a:off x="0" y="0"/>
            <a:ext cx="9161859" cy="6858000"/>
          </a:xfrm>
          <a:prstGeom prst="rect">
            <a:avLst/>
          </a:prstGeom>
        </p:spPr>
      </p:pic>
      <p:sp>
        <p:nvSpPr>
          <p:cNvPr id="5" name="4 Rombo"/>
          <p:cNvSpPr/>
          <p:nvPr/>
        </p:nvSpPr>
        <p:spPr>
          <a:xfrm>
            <a:off x="7643802"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7643802"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0"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0"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1500166"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1500166"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3000364"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3000364"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4500562"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4500562"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6072198"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6072198"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7643802"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0"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1500166"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3000364"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4500562"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a:off x="6072198"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ombo"/>
          <p:cNvSpPr/>
          <p:nvPr/>
        </p:nvSpPr>
        <p:spPr>
          <a:xfrm>
            <a:off x="7643802" y="542924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ombo"/>
          <p:cNvSpPr/>
          <p:nvPr/>
        </p:nvSpPr>
        <p:spPr>
          <a:xfrm>
            <a:off x="0" y="542924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a:off x="1500166" y="542924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a:off x="3000364" y="542924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a:off x="4500562" y="542924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ombo"/>
          <p:cNvSpPr/>
          <p:nvPr/>
        </p:nvSpPr>
        <p:spPr>
          <a:xfrm>
            <a:off x="6072198" y="542924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28660" y="-357214"/>
            <a:ext cx="10287072" cy="8572560"/>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ppt_x"/>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ppt_x"/>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ppt_x"/>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ppt_x"/>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ppt_x"/>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ppt_x"/>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ppt_x"/>
                                          </p:val>
                                        </p:tav>
                                        <p:tav tm="100000">
                                          <p:val>
                                            <p:strVal val="#ppt_x"/>
                                          </p:val>
                                        </p:tav>
                                      </p:tavLst>
                                    </p:anim>
                                    <p:anim calcmode="lin" valueType="num">
                                      <p:cBhvr additive="base">
                                        <p:cTn id="35" dur="3000" fill="hold"/>
                                        <p:tgtEl>
                                          <p:spTgt spid="18"/>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ppt_x"/>
                                          </p:val>
                                        </p:tav>
                                        <p:tav tm="100000">
                                          <p:val>
                                            <p:strVal val="#ppt_x"/>
                                          </p:val>
                                        </p:tav>
                                      </p:tavLst>
                                    </p:anim>
                                    <p:anim calcmode="lin" valueType="num">
                                      <p:cBhvr additive="base">
                                        <p:cTn id="39" dur="30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3000" fill="hold"/>
                                        <p:tgtEl>
                                          <p:spTgt spid="20"/>
                                        </p:tgtEl>
                                        <p:attrNameLst>
                                          <p:attrName>ppt_x</p:attrName>
                                        </p:attrNameLst>
                                      </p:cBhvr>
                                      <p:tavLst>
                                        <p:tav tm="0">
                                          <p:val>
                                            <p:strVal val="#ppt_x"/>
                                          </p:val>
                                        </p:tav>
                                        <p:tav tm="100000">
                                          <p:val>
                                            <p:strVal val="#ppt_x"/>
                                          </p:val>
                                        </p:tav>
                                      </p:tavLst>
                                    </p:anim>
                                    <p:anim calcmode="lin" valueType="num">
                                      <p:cBhvr additive="base">
                                        <p:cTn id="43" dur="3000" fill="hold"/>
                                        <p:tgtEl>
                                          <p:spTgt spid="20"/>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4"/>
                                        </p:tgtEl>
                                        <p:attrNameLst>
                                          <p:attrName>style.visibility</p:attrName>
                                        </p:attrNameLst>
                                      </p:cBhvr>
                                      <p:to>
                                        <p:strVal val="visible"/>
                                      </p:to>
                                    </p:set>
                                    <p:anim calcmode="lin" valueType="num">
                                      <p:cBhvr additive="base">
                                        <p:cTn id="46" dur="3000" fill="hold"/>
                                        <p:tgtEl>
                                          <p:spTgt spid="24"/>
                                        </p:tgtEl>
                                        <p:attrNameLst>
                                          <p:attrName>ppt_x</p:attrName>
                                        </p:attrNameLst>
                                      </p:cBhvr>
                                      <p:tavLst>
                                        <p:tav tm="0">
                                          <p:val>
                                            <p:strVal val="#ppt_x"/>
                                          </p:val>
                                        </p:tav>
                                        <p:tav tm="100000">
                                          <p:val>
                                            <p:strVal val="#ppt_x"/>
                                          </p:val>
                                        </p:tav>
                                      </p:tavLst>
                                    </p:anim>
                                    <p:anim calcmode="lin" valueType="num">
                                      <p:cBhvr additive="base">
                                        <p:cTn id="47" dur="3000" fill="hold"/>
                                        <p:tgtEl>
                                          <p:spTgt spid="2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3000" fill="hold"/>
                                        <p:tgtEl>
                                          <p:spTgt spid="25"/>
                                        </p:tgtEl>
                                        <p:attrNameLst>
                                          <p:attrName>ppt_x</p:attrName>
                                        </p:attrNameLst>
                                      </p:cBhvr>
                                      <p:tavLst>
                                        <p:tav tm="0">
                                          <p:val>
                                            <p:strVal val="#ppt_x"/>
                                          </p:val>
                                        </p:tav>
                                        <p:tav tm="100000">
                                          <p:val>
                                            <p:strVal val="#ppt_x"/>
                                          </p:val>
                                        </p:tav>
                                      </p:tavLst>
                                    </p:anim>
                                    <p:anim calcmode="lin" valueType="num">
                                      <p:cBhvr additive="base">
                                        <p:cTn id="51" dur="3000" fill="hold"/>
                                        <p:tgtEl>
                                          <p:spTgt spid="2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6"/>
                                        </p:tgtEl>
                                        <p:attrNameLst>
                                          <p:attrName>style.visibility</p:attrName>
                                        </p:attrNameLst>
                                      </p:cBhvr>
                                      <p:to>
                                        <p:strVal val="visible"/>
                                      </p:to>
                                    </p:set>
                                    <p:anim calcmode="lin" valueType="num">
                                      <p:cBhvr additive="base">
                                        <p:cTn id="54" dur="3000" fill="hold"/>
                                        <p:tgtEl>
                                          <p:spTgt spid="26"/>
                                        </p:tgtEl>
                                        <p:attrNameLst>
                                          <p:attrName>ppt_x</p:attrName>
                                        </p:attrNameLst>
                                      </p:cBhvr>
                                      <p:tavLst>
                                        <p:tav tm="0">
                                          <p:val>
                                            <p:strVal val="#ppt_x"/>
                                          </p:val>
                                        </p:tav>
                                        <p:tav tm="100000">
                                          <p:val>
                                            <p:strVal val="#ppt_x"/>
                                          </p:val>
                                        </p:tav>
                                      </p:tavLst>
                                    </p:anim>
                                    <p:anim calcmode="lin" valueType="num">
                                      <p:cBhvr additive="base">
                                        <p:cTn id="55" dur="3000" fill="hold"/>
                                        <p:tgtEl>
                                          <p:spTgt spid="26"/>
                                        </p:tgtEl>
                                        <p:attrNameLst>
                                          <p:attrName>ppt_y</p:attrName>
                                        </p:attrNameLst>
                                      </p:cBhvr>
                                      <p:tavLst>
                                        <p:tav tm="0">
                                          <p:val>
                                            <p:strVal val="1+#ppt_h/2"/>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7"/>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0"/>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1"/>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2"/>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8"/>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9"/>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20"/>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24"/>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25"/>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26"/>
                                        </p:tgtEl>
                                        <p:attrNameLst>
                                          <p:attrName>r</p:attrName>
                                        </p:attrNameLst>
                                      </p:cBhvr>
                                    </p:animRot>
                                  </p:childTnLst>
                                </p:cTn>
                              </p:par>
                              <p:par>
                                <p:cTn id="80" presetID="2" presetClass="entr" presetSubtype="1" fill="hold" grpId="0"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additive="base">
                                        <p:cTn id="82" dur="3000" fill="hold"/>
                                        <p:tgtEl>
                                          <p:spTgt spid="5"/>
                                        </p:tgtEl>
                                        <p:attrNameLst>
                                          <p:attrName>ppt_x</p:attrName>
                                        </p:attrNameLst>
                                      </p:cBhvr>
                                      <p:tavLst>
                                        <p:tav tm="0">
                                          <p:val>
                                            <p:strVal val="#ppt_x"/>
                                          </p:val>
                                        </p:tav>
                                        <p:tav tm="100000">
                                          <p:val>
                                            <p:strVal val="#ppt_x"/>
                                          </p:val>
                                        </p:tav>
                                      </p:tavLst>
                                    </p:anim>
                                    <p:anim calcmode="lin" valueType="num">
                                      <p:cBhvr additive="base">
                                        <p:cTn id="83" dur="3000" fill="hold"/>
                                        <p:tgtEl>
                                          <p:spTgt spid="5"/>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additive="base">
                                        <p:cTn id="86" dur="3000" fill="hold"/>
                                        <p:tgtEl>
                                          <p:spTgt spid="6"/>
                                        </p:tgtEl>
                                        <p:attrNameLst>
                                          <p:attrName>ppt_x</p:attrName>
                                        </p:attrNameLst>
                                      </p:cBhvr>
                                      <p:tavLst>
                                        <p:tav tm="0">
                                          <p:val>
                                            <p:strVal val="#ppt_x"/>
                                          </p:val>
                                        </p:tav>
                                        <p:tav tm="100000">
                                          <p:val>
                                            <p:strVal val="#ppt_x"/>
                                          </p:val>
                                        </p:tav>
                                      </p:tavLst>
                                    </p:anim>
                                    <p:anim calcmode="lin" valueType="num">
                                      <p:cBhvr additive="base">
                                        <p:cTn id="87" dur="3000" fill="hold"/>
                                        <p:tgtEl>
                                          <p:spTgt spid="6"/>
                                        </p:tgtEl>
                                        <p:attrNameLst>
                                          <p:attrName>ppt_y</p:attrName>
                                        </p:attrNameLst>
                                      </p:cBhvr>
                                      <p:tavLst>
                                        <p:tav tm="0">
                                          <p:val>
                                            <p:strVal val="0-#ppt_h/2"/>
                                          </p:val>
                                        </p:tav>
                                        <p:tav tm="100000">
                                          <p:val>
                                            <p:strVal val="#ppt_y"/>
                                          </p:val>
                                        </p:tav>
                                      </p:tavLst>
                                    </p:anim>
                                  </p:childTnLst>
                                </p:cTn>
                              </p:par>
                              <p:par>
                                <p:cTn id="88" presetID="2" presetClass="entr" presetSubtype="1" fill="hold" grpId="0" nodeType="withEffect">
                                  <p:stCondLst>
                                    <p:cond delay="0"/>
                                  </p:stCondLst>
                                  <p:childTnLst>
                                    <p:set>
                                      <p:cBhvr>
                                        <p:cTn id="89" dur="1" fill="hold">
                                          <p:stCondLst>
                                            <p:cond delay="0"/>
                                          </p:stCondLst>
                                        </p:cTn>
                                        <p:tgtEl>
                                          <p:spTgt spid="13"/>
                                        </p:tgtEl>
                                        <p:attrNameLst>
                                          <p:attrName>style.visibility</p:attrName>
                                        </p:attrNameLst>
                                      </p:cBhvr>
                                      <p:to>
                                        <p:strVal val="visible"/>
                                      </p:to>
                                    </p:set>
                                    <p:anim calcmode="lin" valueType="num">
                                      <p:cBhvr additive="base">
                                        <p:cTn id="90" dur="3000" fill="hold"/>
                                        <p:tgtEl>
                                          <p:spTgt spid="13"/>
                                        </p:tgtEl>
                                        <p:attrNameLst>
                                          <p:attrName>ppt_x</p:attrName>
                                        </p:attrNameLst>
                                      </p:cBhvr>
                                      <p:tavLst>
                                        <p:tav tm="0">
                                          <p:val>
                                            <p:strVal val="#ppt_x"/>
                                          </p:val>
                                        </p:tav>
                                        <p:tav tm="100000">
                                          <p:val>
                                            <p:strVal val="#ppt_x"/>
                                          </p:val>
                                        </p:tav>
                                      </p:tavLst>
                                    </p:anim>
                                    <p:anim calcmode="lin" valueType="num">
                                      <p:cBhvr additive="base">
                                        <p:cTn id="91" dur="3000" fill="hold"/>
                                        <p:tgtEl>
                                          <p:spTgt spid="13"/>
                                        </p:tgtEl>
                                        <p:attrNameLst>
                                          <p:attrName>ppt_y</p:attrName>
                                        </p:attrNameLst>
                                      </p:cBhvr>
                                      <p:tavLst>
                                        <p:tav tm="0">
                                          <p:val>
                                            <p:strVal val="0-#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3000" fill="hold"/>
                                        <p:tgtEl>
                                          <p:spTgt spid="14"/>
                                        </p:tgtEl>
                                        <p:attrNameLst>
                                          <p:attrName>ppt_x</p:attrName>
                                        </p:attrNameLst>
                                      </p:cBhvr>
                                      <p:tavLst>
                                        <p:tav tm="0">
                                          <p:val>
                                            <p:strVal val="#ppt_x"/>
                                          </p:val>
                                        </p:tav>
                                        <p:tav tm="100000">
                                          <p:val>
                                            <p:strVal val="#ppt_x"/>
                                          </p:val>
                                        </p:tav>
                                      </p:tavLst>
                                    </p:anim>
                                    <p:anim calcmode="lin" valueType="num">
                                      <p:cBhvr additive="base">
                                        <p:cTn id="95" dur="3000" fill="hold"/>
                                        <p:tgtEl>
                                          <p:spTgt spid="14"/>
                                        </p:tgtEl>
                                        <p:attrNameLst>
                                          <p:attrName>ppt_y</p:attrName>
                                        </p:attrNameLst>
                                      </p:cBhvr>
                                      <p:tavLst>
                                        <p:tav tm="0">
                                          <p:val>
                                            <p:strVal val="0-#ppt_h/2"/>
                                          </p:val>
                                        </p:tav>
                                        <p:tav tm="100000">
                                          <p:val>
                                            <p:strVal val="#ppt_y"/>
                                          </p:val>
                                        </p:tav>
                                      </p:tavLst>
                                    </p:anim>
                                  </p:childTnLst>
                                </p:cTn>
                              </p:par>
                              <p:par>
                                <p:cTn id="96" presetID="2" presetClass="entr" presetSubtype="1" fill="hold" grpId="0" nodeType="withEffect">
                                  <p:stCondLst>
                                    <p:cond delay="0"/>
                                  </p:stCondLst>
                                  <p:childTnLst>
                                    <p:set>
                                      <p:cBhvr>
                                        <p:cTn id="97" dur="1" fill="hold">
                                          <p:stCondLst>
                                            <p:cond delay="0"/>
                                          </p:stCondLst>
                                        </p:cTn>
                                        <p:tgtEl>
                                          <p:spTgt spid="15"/>
                                        </p:tgtEl>
                                        <p:attrNameLst>
                                          <p:attrName>style.visibility</p:attrName>
                                        </p:attrNameLst>
                                      </p:cBhvr>
                                      <p:to>
                                        <p:strVal val="visible"/>
                                      </p:to>
                                    </p:set>
                                    <p:anim calcmode="lin" valueType="num">
                                      <p:cBhvr additive="base">
                                        <p:cTn id="98" dur="3000" fill="hold"/>
                                        <p:tgtEl>
                                          <p:spTgt spid="15"/>
                                        </p:tgtEl>
                                        <p:attrNameLst>
                                          <p:attrName>ppt_x</p:attrName>
                                        </p:attrNameLst>
                                      </p:cBhvr>
                                      <p:tavLst>
                                        <p:tav tm="0">
                                          <p:val>
                                            <p:strVal val="#ppt_x"/>
                                          </p:val>
                                        </p:tav>
                                        <p:tav tm="100000">
                                          <p:val>
                                            <p:strVal val="#ppt_x"/>
                                          </p:val>
                                        </p:tav>
                                      </p:tavLst>
                                    </p:anim>
                                    <p:anim calcmode="lin" valueType="num">
                                      <p:cBhvr additive="base">
                                        <p:cTn id="99" dur="3000" fill="hold"/>
                                        <p:tgtEl>
                                          <p:spTgt spid="15"/>
                                        </p:tgtEl>
                                        <p:attrNameLst>
                                          <p:attrName>ppt_y</p:attrName>
                                        </p:attrNameLst>
                                      </p:cBhvr>
                                      <p:tavLst>
                                        <p:tav tm="0">
                                          <p:val>
                                            <p:strVal val="0-#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16"/>
                                        </p:tgtEl>
                                        <p:attrNameLst>
                                          <p:attrName>style.visibility</p:attrName>
                                        </p:attrNameLst>
                                      </p:cBhvr>
                                      <p:to>
                                        <p:strVal val="visible"/>
                                      </p:to>
                                    </p:set>
                                    <p:anim calcmode="lin" valueType="num">
                                      <p:cBhvr additive="base">
                                        <p:cTn id="102" dur="3000" fill="hold"/>
                                        <p:tgtEl>
                                          <p:spTgt spid="16"/>
                                        </p:tgtEl>
                                        <p:attrNameLst>
                                          <p:attrName>ppt_x</p:attrName>
                                        </p:attrNameLst>
                                      </p:cBhvr>
                                      <p:tavLst>
                                        <p:tav tm="0">
                                          <p:val>
                                            <p:strVal val="#ppt_x"/>
                                          </p:val>
                                        </p:tav>
                                        <p:tav tm="100000">
                                          <p:val>
                                            <p:strVal val="#ppt_x"/>
                                          </p:val>
                                        </p:tav>
                                      </p:tavLst>
                                    </p:anim>
                                    <p:anim calcmode="lin" valueType="num">
                                      <p:cBhvr additive="base">
                                        <p:cTn id="103" dur="3000" fill="hold"/>
                                        <p:tgtEl>
                                          <p:spTgt spid="16"/>
                                        </p:tgtEl>
                                        <p:attrNameLst>
                                          <p:attrName>ppt_y</p:attrName>
                                        </p:attrNameLst>
                                      </p:cBhvr>
                                      <p:tavLst>
                                        <p:tav tm="0">
                                          <p:val>
                                            <p:strVal val="0-#ppt_h/2"/>
                                          </p:val>
                                        </p:tav>
                                        <p:tav tm="100000">
                                          <p:val>
                                            <p:strVal val="#ppt_y"/>
                                          </p:val>
                                        </p:tav>
                                      </p:tavLst>
                                    </p:anim>
                                  </p:childTnLst>
                                </p:cTn>
                              </p:par>
                              <p:par>
                                <p:cTn id="104" presetID="2" presetClass="entr" presetSubtype="1" fill="hold" grpId="0" nodeType="with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additive="base">
                                        <p:cTn id="106" dur="3000" fill="hold"/>
                                        <p:tgtEl>
                                          <p:spTgt spid="17"/>
                                        </p:tgtEl>
                                        <p:attrNameLst>
                                          <p:attrName>ppt_x</p:attrName>
                                        </p:attrNameLst>
                                      </p:cBhvr>
                                      <p:tavLst>
                                        <p:tav tm="0">
                                          <p:val>
                                            <p:strVal val="#ppt_x"/>
                                          </p:val>
                                        </p:tav>
                                        <p:tav tm="100000">
                                          <p:val>
                                            <p:strVal val="#ppt_x"/>
                                          </p:val>
                                        </p:tav>
                                      </p:tavLst>
                                    </p:anim>
                                    <p:anim calcmode="lin" valueType="num">
                                      <p:cBhvr additive="base">
                                        <p:cTn id="107" dur="3000" fill="hold"/>
                                        <p:tgtEl>
                                          <p:spTgt spid="17"/>
                                        </p:tgtEl>
                                        <p:attrNameLst>
                                          <p:attrName>ppt_y</p:attrName>
                                        </p:attrNameLst>
                                      </p:cBhvr>
                                      <p:tavLst>
                                        <p:tav tm="0">
                                          <p:val>
                                            <p:strVal val="0-#ppt_h/2"/>
                                          </p:val>
                                        </p:tav>
                                        <p:tav tm="100000">
                                          <p:val>
                                            <p:strVal val="#ppt_y"/>
                                          </p:val>
                                        </p:tav>
                                      </p:tavLst>
                                    </p:anim>
                                  </p:childTnLst>
                                </p:cTn>
                              </p:par>
                              <p:par>
                                <p:cTn id="108" presetID="2" presetClass="entr" presetSubtype="1" fill="hold" grpId="0" nodeType="withEffect">
                                  <p:stCondLst>
                                    <p:cond delay="0"/>
                                  </p:stCondLst>
                                  <p:childTnLst>
                                    <p:set>
                                      <p:cBhvr>
                                        <p:cTn id="109" dur="1" fill="hold">
                                          <p:stCondLst>
                                            <p:cond delay="0"/>
                                          </p:stCondLst>
                                        </p:cTn>
                                        <p:tgtEl>
                                          <p:spTgt spid="21"/>
                                        </p:tgtEl>
                                        <p:attrNameLst>
                                          <p:attrName>style.visibility</p:attrName>
                                        </p:attrNameLst>
                                      </p:cBhvr>
                                      <p:to>
                                        <p:strVal val="visible"/>
                                      </p:to>
                                    </p:set>
                                    <p:anim calcmode="lin" valueType="num">
                                      <p:cBhvr additive="base">
                                        <p:cTn id="110" dur="3000" fill="hold"/>
                                        <p:tgtEl>
                                          <p:spTgt spid="21"/>
                                        </p:tgtEl>
                                        <p:attrNameLst>
                                          <p:attrName>ppt_x</p:attrName>
                                        </p:attrNameLst>
                                      </p:cBhvr>
                                      <p:tavLst>
                                        <p:tav tm="0">
                                          <p:val>
                                            <p:strVal val="#ppt_x"/>
                                          </p:val>
                                        </p:tav>
                                        <p:tav tm="100000">
                                          <p:val>
                                            <p:strVal val="#ppt_x"/>
                                          </p:val>
                                        </p:tav>
                                      </p:tavLst>
                                    </p:anim>
                                    <p:anim calcmode="lin" valueType="num">
                                      <p:cBhvr additive="base">
                                        <p:cTn id="111" dur="3000" fill="hold"/>
                                        <p:tgtEl>
                                          <p:spTgt spid="21"/>
                                        </p:tgtEl>
                                        <p:attrNameLst>
                                          <p:attrName>ppt_y</p:attrName>
                                        </p:attrNameLst>
                                      </p:cBhvr>
                                      <p:tavLst>
                                        <p:tav tm="0">
                                          <p:val>
                                            <p:strVal val="0-#ppt_h/2"/>
                                          </p:val>
                                        </p:tav>
                                        <p:tav tm="100000">
                                          <p:val>
                                            <p:strVal val="#ppt_y"/>
                                          </p:val>
                                        </p:tav>
                                      </p:tavLst>
                                    </p:anim>
                                  </p:childTnLst>
                                </p:cTn>
                              </p:par>
                              <p:par>
                                <p:cTn id="112" presetID="2" presetClass="entr" presetSubtype="1" fill="hold" grpId="0" nodeType="withEffect">
                                  <p:stCondLst>
                                    <p:cond delay="0"/>
                                  </p:stCondLst>
                                  <p:childTnLst>
                                    <p:set>
                                      <p:cBhvr>
                                        <p:cTn id="113" dur="1" fill="hold">
                                          <p:stCondLst>
                                            <p:cond delay="0"/>
                                          </p:stCondLst>
                                        </p:cTn>
                                        <p:tgtEl>
                                          <p:spTgt spid="22"/>
                                        </p:tgtEl>
                                        <p:attrNameLst>
                                          <p:attrName>style.visibility</p:attrName>
                                        </p:attrNameLst>
                                      </p:cBhvr>
                                      <p:to>
                                        <p:strVal val="visible"/>
                                      </p:to>
                                    </p:set>
                                    <p:anim calcmode="lin" valueType="num">
                                      <p:cBhvr additive="base">
                                        <p:cTn id="114" dur="3000" fill="hold"/>
                                        <p:tgtEl>
                                          <p:spTgt spid="22"/>
                                        </p:tgtEl>
                                        <p:attrNameLst>
                                          <p:attrName>ppt_x</p:attrName>
                                        </p:attrNameLst>
                                      </p:cBhvr>
                                      <p:tavLst>
                                        <p:tav tm="0">
                                          <p:val>
                                            <p:strVal val="#ppt_x"/>
                                          </p:val>
                                        </p:tav>
                                        <p:tav tm="100000">
                                          <p:val>
                                            <p:strVal val="#ppt_x"/>
                                          </p:val>
                                        </p:tav>
                                      </p:tavLst>
                                    </p:anim>
                                    <p:anim calcmode="lin" valueType="num">
                                      <p:cBhvr additive="base">
                                        <p:cTn id="115" dur="3000" fill="hold"/>
                                        <p:tgtEl>
                                          <p:spTgt spid="22"/>
                                        </p:tgtEl>
                                        <p:attrNameLst>
                                          <p:attrName>ppt_y</p:attrName>
                                        </p:attrNameLst>
                                      </p:cBhvr>
                                      <p:tavLst>
                                        <p:tav tm="0">
                                          <p:val>
                                            <p:strVal val="0-#ppt_h/2"/>
                                          </p:val>
                                        </p:tav>
                                        <p:tav tm="100000">
                                          <p:val>
                                            <p:strVal val="#ppt_y"/>
                                          </p:val>
                                        </p:tav>
                                      </p:tavLst>
                                    </p:anim>
                                  </p:childTnLst>
                                </p:cTn>
                              </p:par>
                              <p:par>
                                <p:cTn id="116" presetID="2" presetClass="entr" presetSubtype="1" fill="hold" grpId="0" nodeType="withEffect">
                                  <p:stCondLst>
                                    <p:cond delay="0"/>
                                  </p:stCondLst>
                                  <p:childTnLst>
                                    <p:set>
                                      <p:cBhvr>
                                        <p:cTn id="117" dur="1" fill="hold">
                                          <p:stCondLst>
                                            <p:cond delay="0"/>
                                          </p:stCondLst>
                                        </p:cTn>
                                        <p:tgtEl>
                                          <p:spTgt spid="23"/>
                                        </p:tgtEl>
                                        <p:attrNameLst>
                                          <p:attrName>style.visibility</p:attrName>
                                        </p:attrNameLst>
                                      </p:cBhvr>
                                      <p:to>
                                        <p:strVal val="visible"/>
                                      </p:to>
                                    </p:set>
                                    <p:anim calcmode="lin" valueType="num">
                                      <p:cBhvr additive="base">
                                        <p:cTn id="118" dur="3000" fill="hold"/>
                                        <p:tgtEl>
                                          <p:spTgt spid="23"/>
                                        </p:tgtEl>
                                        <p:attrNameLst>
                                          <p:attrName>ppt_x</p:attrName>
                                        </p:attrNameLst>
                                      </p:cBhvr>
                                      <p:tavLst>
                                        <p:tav tm="0">
                                          <p:val>
                                            <p:strVal val="#ppt_x"/>
                                          </p:val>
                                        </p:tav>
                                        <p:tav tm="100000">
                                          <p:val>
                                            <p:strVal val="#ppt_x"/>
                                          </p:val>
                                        </p:tav>
                                      </p:tavLst>
                                    </p:anim>
                                    <p:anim calcmode="lin" valueType="num">
                                      <p:cBhvr additive="base">
                                        <p:cTn id="119" dur="3000" fill="hold"/>
                                        <p:tgtEl>
                                          <p:spTgt spid="23"/>
                                        </p:tgtEl>
                                        <p:attrNameLst>
                                          <p:attrName>ppt_y</p:attrName>
                                        </p:attrNameLst>
                                      </p:cBhvr>
                                      <p:tavLst>
                                        <p:tav tm="0">
                                          <p:val>
                                            <p:strVal val="0-#ppt_h/2"/>
                                          </p:val>
                                        </p:tav>
                                        <p:tav tm="100000">
                                          <p:val>
                                            <p:strVal val="#ppt_y"/>
                                          </p:val>
                                        </p:tav>
                                      </p:tavLst>
                                    </p:anim>
                                  </p:childTnLst>
                                </p:cTn>
                              </p:par>
                              <p:par>
                                <p:cTn id="120" presetID="2" presetClass="entr" presetSubtype="1" fill="hold" grpId="0" nodeType="withEffect">
                                  <p:stCondLst>
                                    <p:cond delay="0"/>
                                  </p:stCondLst>
                                  <p:childTnLst>
                                    <p:set>
                                      <p:cBhvr>
                                        <p:cTn id="121" dur="1" fill="hold">
                                          <p:stCondLst>
                                            <p:cond delay="0"/>
                                          </p:stCondLst>
                                        </p:cTn>
                                        <p:tgtEl>
                                          <p:spTgt spid="27"/>
                                        </p:tgtEl>
                                        <p:attrNameLst>
                                          <p:attrName>style.visibility</p:attrName>
                                        </p:attrNameLst>
                                      </p:cBhvr>
                                      <p:to>
                                        <p:strVal val="visible"/>
                                      </p:to>
                                    </p:set>
                                    <p:anim calcmode="lin" valueType="num">
                                      <p:cBhvr additive="base">
                                        <p:cTn id="122" dur="3000" fill="hold"/>
                                        <p:tgtEl>
                                          <p:spTgt spid="27"/>
                                        </p:tgtEl>
                                        <p:attrNameLst>
                                          <p:attrName>ppt_x</p:attrName>
                                        </p:attrNameLst>
                                      </p:cBhvr>
                                      <p:tavLst>
                                        <p:tav tm="0">
                                          <p:val>
                                            <p:strVal val="#ppt_x"/>
                                          </p:val>
                                        </p:tav>
                                        <p:tav tm="100000">
                                          <p:val>
                                            <p:strVal val="#ppt_x"/>
                                          </p:val>
                                        </p:tav>
                                      </p:tavLst>
                                    </p:anim>
                                    <p:anim calcmode="lin" valueType="num">
                                      <p:cBhvr additive="base">
                                        <p:cTn id="123" dur="3000" fill="hold"/>
                                        <p:tgtEl>
                                          <p:spTgt spid="27"/>
                                        </p:tgtEl>
                                        <p:attrNameLst>
                                          <p:attrName>ppt_y</p:attrName>
                                        </p:attrNameLst>
                                      </p:cBhvr>
                                      <p:tavLst>
                                        <p:tav tm="0">
                                          <p:val>
                                            <p:strVal val="0-#ppt_h/2"/>
                                          </p:val>
                                        </p:tav>
                                        <p:tav tm="100000">
                                          <p:val>
                                            <p:strVal val="#ppt_y"/>
                                          </p:val>
                                        </p:tav>
                                      </p:tavLst>
                                    </p:anim>
                                  </p:childTnLst>
                                </p:cTn>
                              </p:par>
                              <p:par>
                                <p:cTn id="124" presetID="2" presetClass="entr" presetSubtype="1" fill="hold" grpId="0" nodeType="withEffect">
                                  <p:stCondLst>
                                    <p:cond delay="0"/>
                                  </p:stCondLst>
                                  <p:childTnLst>
                                    <p:set>
                                      <p:cBhvr>
                                        <p:cTn id="125" dur="1" fill="hold">
                                          <p:stCondLst>
                                            <p:cond delay="0"/>
                                          </p:stCondLst>
                                        </p:cTn>
                                        <p:tgtEl>
                                          <p:spTgt spid="28"/>
                                        </p:tgtEl>
                                        <p:attrNameLst>
                                          <p:attrName>style.visibility</p:attrName>
                                        </p:attrNameLst>
                                      </p:cBhvr>
                                      <p:to>
                                        <p:strVal val="visible"/>
                                      </p:to>
                                    </p:set>
                                    <p:anim calcmode="lin" valueType="num">
                                      <p:cBhvr additive="base">
                                        <p:cTn id="126" dur="3000" fill="hold"/>
                                        <p:tgtEl>
                                          <p:spTgt spid="28"/>
                                        </p:tgtEl>
                                        <p:attrNameLst>
                                          <p:attrName>ppt_x</p:attrName>
                                        </p:attrNameLst>
                                      </p:cBhvr>
                                      <p:tavLst>
                                        <p:tav tm="0">
                                          <p:val>
                                            <p:strVal val="#ppt_x"/>
                                          </p:val>
                                        </p:tav>
                                        <p:tav tm="100000">
                                          <p:val>
                                            <p:strVal val="#ppt_x"/>
                                          </p:val>
                                        </p:tav>
                                      </p:tavLst>
                                    </p:anim>
                                    <p:anim calcmode="lin" valueType="num">
                                      <p:cBhvr additive="base">
                                        <p:cTn id="127" dur="3000" fill="hold"/>
                                        <p:tgtEl>
                                          <p:spTgt spid="28"/>
                                        </p:tgtEl>
                                        <p:attrNameLst>
                                          <p:attrName>ppt_y</p:attrName>
                                        </p:attrNameLst>
                                      </p:cBhvr>
                                      <p:tavLst>
                                        <p:tav tm="0">
                                          <p:val>
                                            <p:strVal val="0-#ppt_h/2"/>
                                          </p:val>
                                        </p:tav>
                                        <p:tav tm="100000">
                                          <p:val>
                                            <p:strVal val="#ppt_y"/>
                                          </p:val>
                                        </p:tav>
                                      </p:tavLst>
                                    </p:anim>
                                  </p:childTnLst>
                                </p:cTn>
                              </p:par>
                              <p:par>
                                <p:cTn id="128" presetID="8" presetClass="emph" presetSubtype="0" fill="hold" grpId="1" nodeType="withEffect">
                                  <p:stCondLst>
                                    <p:cond delay="0"/>
                                  </p:stCondLst>
                                  <p:childTnLst>
                                    <p:animRot by="-21600000">
                                      <p:cBhvr>
                                        <p:cTn id="129" dur="3000" fill="hold"/>
                                        <p:tgtEl>
                                          <p:spTgt spid="5"/>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6"/>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3"/>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14"/>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5"/>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6"/>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7"/>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21"/>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22"/>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3"/>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7"/>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8"/>
                                        </p:tgtEl>
                                        <p:attrNameLst>
                                          <p:attrName>r</p:attrName>
                                        </p:attrNameLst>
                                      </p:cBhvr>
                                    </p:animRot>
                                  </p:childTnLst>
                                </p:cTn>
                              </p:par>
                            </p:childTnLst>
                          </p:cTn>
                        </p:par>
                        <p:par>
                          <p:cTn id="152" fill="hold">
                            <p:stCondLst>
                              <p:cond delay="3000"/>
                            </p:stCondLst>
                            <p:childTnLst>
                              <p:par>
                                <p:cTn id="153" presetID="2" presetClass="exit" presetSubtype="2" fill="hold" grpId="2" nodeType="after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1+ppt_w/2"/>
                                          </p:val>
                                        </p:tav>
                                      </p:tavLst>
                                    </p:anim>
                                    <p:anim calcmode="lin" valueType="num">
                                      <p:cBhvr additive="base">
                                        <p:cTn id="155" dur="3000"/>
                                        <p:tgtEl>
                                          <p:spTgt spid="7"/>
                                        </p:tgtEl>
                                        <p:attrNameLst>
                                          <p:attrName>ppt_y</p:attrName>
                                        </p:attrNameLst>
                                      </p:cBhvr>
                                      <p:tavLst>
                                        <p:tav tm="0">
                                          <p:val>
                                            <p:strVal val="ppt_y"/>
                                          </p:val>
                                        </p:tav>
                                        <p:tav tm="100000">
                                          <p:val>
                                            <p:strVal val="ppt_y"/>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8"/>
                                        </p:tgtEl>
                                        <p:attrNameLst>
                                          <p:attrName>ppt_x</p:attrName>
                                        </p:attrNameLst>
                                      </p:cBhvr>
                                      <p:tavLst>
                                        <p:tav tm="0">
                                          <p:val>
                                            <p:strVal val="ppt_x"/>
                                          </p:val>
                                        </p:tav>
                                        <p:tav tm="100000">
                                          <p:val>
                                            <p:strVal val="1+ppt_w/2"/>
                                          </p:val>
                                        </p:tav>
                                      </p:tavLst>
                                    </p:anim>
                                    <p:anim calcmode="lin" valueType="num">
                                      <p:cBhvr additive="base">
                                        <p:cTn id="159" dur="3000"/>
                                        <p:tgtEl>
                                          <p:spTgt spid="8"/>
                                        </p:tgtEl>
                                        <p:attrNameLst>
                                          <p:attrName>ppt_y</p:attrName>
                                        </p:attrNameLst>
                                      </p:cBhvr>
                                      <p:tavLst>
                                        <p:tav tm="0">
                                          <p:val>
                                            <p:strVal val="ppt_y"/>
                                          </p:val>
                                        </p:tav>
                                        <p:tav tm="100000">
                                          <p:val>
                                            <p:strVal val="ppt_y"/>
                                          </p:val>
                                        </p:tav>
                                      </p:tavLst>
                                    </p:anim>
                                    <p:set>
                                      <p:cBhvr>
                                        <p:cTn id="160" dur="1" fill="hold">
                                          <p:stCondLst>
                                            <p:cond delay="2999"/>
                                          </p:stCondLst>
                                        </p:cTn>
                                        <p:tgtEl>
                                          <p:spTgt spid="8"/>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3000"/>
                                        <p:tgtEl>
                                          <p:spTgt spid="9"/>
                                        </p:tgtEl>
                                        <p:attrNameLst>
                                          <p:attrName>ppt_x</p:attrName>
                                        </p:attrNameLst>
                                      </p:cBhvr>
                                      <p:tavLst>
                                        <p:tav tm="0">
                                          <p:val>
                                            <p:strVal val="ppt_x"/>
                                          </p:val>
                                        </p:tav>
                                        <p:tav tm="100000">
                                          <p:val>
                                            <p:strVal val="1+ppt_w/2"/>
                                          </p:val>
                                        </p:tav>
                                      </p:tavLst>
                                    </p:anim>
                                    <p:anim calcmode="lin" valueType="num">
                                      <p:cBhvr additive="base">
                                        <p:cTn id="163" dur="3000"/>
                                        <p:tgtEl>
                                          <p:spTgt spid="9"/>
                                        </p:tgtEl>
                                        <p:attrNameLst>
                                          <p:attrName>ppt_y</p:attrName>
                                        </p:attrNameLst>
                                      </p:cBhvr>
                                      <p:tavLst>
                                        <p:tav tm="0">
                                          <p:val>
                                            <p:strVal val="ppt_y"/>
                                          </p:val>
                                        </p:tav>
                                        <p:tav tm="100000">
                                          <p:val>
                                            <p:strVal val="ppt_y"/>
                                          </p:val>
                                        </p:tav>
                                      </p:tavLst>
                                    </p:anim>
                                    <p:set>
                                      <p:cBhvr>
                                        <p:cTn id="164" dur="1" fill="hold">
                                          <p:stCondLst>
                                            <p:cond delay="2999"/>
                                          </p:stCondLst>
                                        </p:cTn>
                                        <p:tgtEl>
                                          <p:spTgt spid="9"/>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10"/>
                                        </p:tgtEl>
                                        <p:attrNameLst>
                                          <p:attrName>ppt_x</p:attrName>
                                        </p:attrNameLst>
                                      </p:cBhvr>
                                      <p:tavLst>
                                        <p:tav tm="0">
                                          <p:val>
                                            <p:strVal val="ppt_x"/>
                                          </p:val>
                                        </p:tav>
                                        <p:tav tm="100000">
                                          <p:val>
                                            <p:strVal val="1+ppt_w/2"/>
                                          </p:val>
                                        </p:tav>
                                      </p:tavLst>
                                    </p:anim>
                                    <p:anim calcmode="lin" valueType="num">
                                      <p:cBhvr additive="base">
                                        <p:cTn id="167" dur="3000"/>
                                        <p:tgtEl>
                                          <p:spTgt spid="10"/>
                                        </p:tgtEl>
                                        <p:attrNameLst>
                                          <p:attrName>ppt_y</p:attrName>
                                        </p:attrNameLst>
                                      </p:cBhvr>
                                      <p:tavLst>
                                        <p:tav tm="0">
                                          <p:val>
                                            <p:strVal val="ppt_y"/>
                                          </p:val>
                                        </p:tav>
                                        <p:tav tm="100000">
                                          <p:val>
                                            <p:strVal val="ppt_y"/>
                                          </p:val>
                                        </p:tav>
                                      </p:tavLst>
                                    </p:anim>
                                    <p:set>
                                      <p:cBhvr>
                                        <p:cTn id="168" dur="1" fill="hold">
                                          <p:stCondLst>
                                            <p:cond delay="2999"/>
                                          </p:stCondLst>
                                        </p:cTn>
                                        <p:tgtEl>
                                          <p:spTgt spid="10"/>
                                        </p:tgtEl>
                                        <p:attrNameLst>
                                          <p:attrName>style.visibility</p:attrName>
                                        </p:attrNameLst>
                                      </p:cBhvr>
                                      <p:to>
                                        <p:strVal val="hidden"/>
                                      </p:to>
                                    </p:set>
                                  </p:childTnLst>
                                </p:cTn>
                              </p:par>
                              <p:par>
                                <p:cTn id="169" presetID="2" presetClass="exit" presetSubtype="2" fill="hold" grpId="2" nodeType="withEffect">
                                  <p:stCondLst>
                                    <p:cond delay="0"/>
                                  </p:stCondLst>
                                  <p:childTnLst>
                                    <p:anim calcmode="lin" valueType="num">
                                      <p:cBhvr additive="base">
                                        <p:cTn id="170" dur="3000"/>
                                        <p:tgtEl>
                                          <p:spTgt spid="11"/>
                                        </p:tgtEl>
                                        <p:attrNameLst>
                                          <p:attrName>ppt_x</p:attrName>
                                        </p:attrNameLst>
                                      </p:cBhvr>
                                      <p:tavLst>
                                        <p:tav tm="0">
                                          <p:val>
                                            <p:strVal val="ppt_x"/>
                                          </p:val>
                                        </p:tav>
                                        <p:tav tm="100000">
                                          <p:val>
                                            <p:strVal val="1+ppt_w/2"/>
                                          </p:val>
                                        </p:tav>
                                      </p:tavLst>
                                    </p:anim>
                                    <p:anim calcmode="lin" valueType="num">
                                      <p:cBhvr additive="base">
                                        <p:cTn id="171" dur="3000"/>
                                        <p:tgtEl>
                                          <p:spTgt spid="11"/>
                                        </p:tgtEl>
                                        <p:attrNameLst>
                                          <p:attrName>ppt_y</p:attrName>
                                        </p:attrNameLst>
                                      </p:cBhvr>
                                      <p:tavLst>
                                        <p:tav tm="0">
                                          <p:val>
                                            <p:strVal val="ppt_y"/>
                                          </p:val>
                                        </p:tav>
                                        <p:tav tm="100000">
                                          <p:val>
                                            <p:strVal val="ppt_y"/>
                                          </p:val>
                                        </p:tav>
                                      </p:tavLst>
                                    </p:anim>
                                    <p:set>
                                      <p:cBhvr>
                                        <p:cTn id="172" dur="1" fill="hold">
                                          <p:stCondLst>
                                            <p:cond delay="2999"/>
                                          </p:stCondLst>
                                        </p:cTn>
                                        <p:tgtEl>
                                          <p:spTgt spid="11"/>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12"/>
                                        </p:tgtEl>
                                        <p:attrNameLst>
                                          <p:attrName>ppt_x</p:attrName>
                                        </p:attrNameLst>
                                      </p:cBhvr>
                                      <p:tavLst>
                                        <p:tav tm="0">
                                          <p:val>
                                            <p:strVal val="ppt_x"/>
                                          </p:val>
                                        </p:tav>
                                        <p:tav tm="100000">
                                          <p:val>
                                            <p:strVal val="1+ppt_w/2"/>
                                          </p:val>
                                        </p:tav>
                                      </p:tavLst>
                                    </p:anim>
                                    <p:anim calcmode="lin" valueType="num">
                                      <p:cBhvr additive="base">
                                        <p:cTn id="175" dur="3000"/>
                                        <p:tgtEl>
                                          <p:spTgt spid="12"/>
                                        </p:tgtEl>
                                        <p:attrNameLst>
                                          <p:attrName>ppt_y</p:attrName>
                                        </p:attrNameLst>
                                      </p:cBhvr>
                                      <p:tavLst>
                                        <p:tav tm="0">
                                          <p:val>
                                            <p:strVal val="ppt_y"/>
                                          </p:val>
                                        </p:tav>
                                        <p:tav tm="100000">
                                          <p:val>
                                            <p:strVal val="ppt_y"/>
                                          </p:val>
                                        </p:tav>
                                      </p:tavLst>
                                    </p:anim>
                                    <p:set>
                                      <p:cBhvr>
                                        <p:cTn id="176" dur="1" fill="hold">
                                          <p:stCondLst>
                                            <p:cond delay="2999"/>
                                          </p:stCondLst>
                                        </p:cTn>
                                        <p:tgtEl>
                                          <p:spTgt spid="12"/>
                                        </p:tgtEl>
                                        <p:attrNameLst>
                                          <p:attrName>style.visibility</p:attrName>
                                        </p:attrNameLst>
                                      </p:cBhvr>
                                      <p:to>
                                        <p:strVal val="hidden"/>
                                      </p:to>
                                    </p:set>
                                  </p:childTnLst>
                                </p:cTn>
                              </p:par>
                              <p:par>
                                <p:cTn id="177" presetID="2" presetClass="exit" presetSubtype="2" fill="hold" grpId="2" nodeType="withEffect">
                                  <p:stCondLst>
                                    <p:cond delay="0"/>
                                  </p:stCondLst>
                                  <p:childTnLst>
                                    <p:anim calcmode="lin" valueType="num">
                                      <p:cBhvr additive="base">
                                        <p:cTn id="178" dur="3000"/>
                                        <p:tgtEl>
                                          <p:spTgt spid="18"/>
                                        </p:tgtEl>
                                        <p:attrNameLst>
                                          <p:attrName>ppt_x</p:attrName>
                                        </p:attrNameLst>
                                      </p:cBhvr>
                                      <p:tavLst>
                                        <p:tav tm="0">
                                          <p:val>
                                            <p:strVal val="ppt_x"/>
                                          </p:val>
                                        </p:tav>
                                        <p:tav tm="100000">
                                          <p:val>
                                            <p:strVal val="1+ppt_w/2"/>
                                          </p:val>
                                        </p:tav>
                                      </p:tavLst>
                                    </p:anim>
                                    <p:anim calcmode="lin" valueType="num">
                                      <p:cBhvr additive="base">
                                        <p:cTn id="179" dur="3000"/>
                                        <p:tgtEl>
                                          <p:spTgt spid="18"/>
                                        </p:tgtEl>
                                        <p:attrNameLst>
                                          <p:attrName>ppt_y</p:attrName>
                                        </p:attrNameLst>
                                      </p:cBhvr>
                                      <p:tavLst>
                                        <p:tav tm="0">
                                          <p:val>
                                            <p:strVal val="ppt_y"/>
                                          </p:val>
                                        </p:tav>
                                        <p:tav tm="100000">
                                          <p:val>
                                            <p:strVal val="ppt_y"/>
                                          </p:val>
                                        </p:tav>
                                      </p:tavLst>
                                    </p:anim>
                                    <p:set>
                                      <p:cBhvr>
                                        <p:cTn id="180" dur="1" fill="hold">
                                          <p:stCondLst>
                                            <p:cond delay="2999"/>
                                          </p:stCondLst>
                                        </p:cTn>
                                        <p:tgtEl>
                                          <p:spTgt spid="18"/>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3000"/>
                                        <p:tgtEl>
                                          <p:spTgt spid="19"/>
                                        </p:tgtEl>
                                        <p:attrNameLst>
                                          <p:attrName>ppt_x</p:attrName>
                                        </p:attrNameLst>
                                      </p:cBhvr>
                                      <p:tavLst>
                                        <p:tav tm="0">
                                          <p:val>
                                            <p:strVal val="ppt_x"/>
                                          </p:val>
                                        </p:tav>
                                        <p:tav tm="100000">
                                          <p:val>
                                            <p:strVal val="1+ppt_w/2"/>
                                          </p:val>
                                        </p:tav>
                                      </p:tavLst>
                                    </p:anim>
                                    <p:anim calcmode="lin" valueType="num">
                                      <p:cBhvr additive="base">
                                        <p:cTn id="183" dur="3000"/>
                                        <p:tgtEl>
                                          <p:spTgt spid="19"/>
                                        </p:tgtEl>
                                        <p:attrNameLst>
                                          <p:attrName>ppt_y</p:attrName>
                                        </p:attrNameLst>
                                      </p:cBhvr>
                                      <p:tavLst>
                                        <p:tav tm="0">
                                          <p:val>
                                            <p:strVal val="ppt_y"/>
                                          </p:val>
                                        </p:tav>
                                        <p:tav tm="100000">
                                          <p:val>
                                            <p:strVal val="ppt_y"/>
                                          </p:val>
                                        </p:tav>
                                      </p:tavLst>
                                    </p:anim>
                                    <p:set>
                                      <p:cBhvr>
                                        <p:cTn id="184" dur="1" fill="hold">
                                          <p:stCondLst>
                                            <p:cond delay="2999"/>
                                          </p:stCondLst>
                                        </p:cTn>
                                        <p:tgtEl>
                                          <p:spTgt spid="19"/>
                                        </p:tgtEl>
                                        <p:attrNameLst>
                                          <p:attrName>style.visibility</p:attrName>
                                        </p:attrNameLst>
                                      </p:cBhvr>
                                      <p:to>
                                        <p:strVal val="hidden"/>
                                      </p:to>
                                    </p:set>
                                  </p:childTnLst>
                                </p:cTn>
                              </p:par>
                              <p:par>
                                <p:cTn id="185" presetID="2" presetClass="exit" presetSubtype="2" fill="hold" grpId="2" nodeType="withEffect">
                                  <p:stCondLst>
                                    <p:cond delay="0"/>
                                  </p:stCondLst>
                                  <p:childTnLst>
                                    <p:anim calcmode="lin" valueType="num">
                                      <p:cBhvr additive="base">
                                        <p:cTn id="186" dur="3000"/>
                                        <p:tgtEl>
                                          <p:spTgt spid="20"/>
                                        </p:tgtEl>
                                        <p:attrNameLst>
                                          <p:attrName>ppt_x</p:attrName>
                                        </p:attrNameLst>
                                      </p:cBhvr>
                                      <p:tavLst>
                                        <p:tav tm="0">
                                          <p:val>
                                            <p:strVal val="ppt_x"/>
                                          </p:val>
                                        </p:tav>
                                        <p:tav tm="100000">
                                          <p:val>
                                            <p:strVal val="1+ppt_w/2"/>
                                          </p:val>
                                        </p:tav>
                                      </p:tavLst>
                                    </p:anim>
                                    <p:anim calcmode="lin" valueType="num">
                                      <p:cBhvr additive="base">
                                        <p:cTn id="187" dur="3000"/>
                                        <p:tgtEl>
                                          <p:spTgt spid="20"/>
                                        </p:tgtEl>
                                        <p:attrNameLst>
                                          <p:attrName>ppt_y</p:attrName>
                                        </p:attrNameLst>
                                      </p:cBhvr>
                                      <p:tavLst>
                                        <p:tav tm="0">
                                          <p:val>
                                            <p:strVal val="ppt_y"/>
                                          </p:val>
                                        </p:tav>
                                        <p:tav tm="100000">
                                          <p:val>
                                            <p:strVal val="ppt_y"/>
                                          </p:val>
                                        </p:tav>
                                      </p:tavLst>
                                    </p:anim>
                                    <p:set>
                                      <p:cBhvr>
                                        <p:cTn id="188" dur="1" fill="hold">
                                          <p:stCondLst>
                                            <p:cond delay="2999"/>
                                          </p:stCondLst>
                                        </p:cTn>
                                        <p:tgtEl>
                                          <p:spTgt spid="20"/>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3000"/>
                                        <p:tgtEl>
                                          <p:spTgt spid="24"/>
                                        </p:tgtEl>
                                        <p:attrNameLst>
                                          <p:attrName>ppt_x</p:attrName>
                                        </p:attrNameLst>
                                      </p:cBhvr>
                                      <p:tavLst>
                                        <p:tav tm="0">
                                          <p:val>
                                            <p:strVal val="ppt_x"/>
                                          </p:val>
                                        </p:tav>
                                        <p:tav tm="100000">
                                          <p:val>
                                            <p:strVal val="1+ppt_w/2"/>
                                          </p:val>
                                        </p:tav>
                                      </p:tavLst>
                                    </p:anim>
                                    <p:anim calcmode="lin" valueType="num">
                                      <p:cBhvr additive="base">
                                        <p:cTn id="191" dur="3000"/>
                                        <p:tgtEl>
                                          <p:spTgt spid="24"/>
                                        </p:tgtEl>
                                        <p:attrNameLst>
                                          <p:attrName>ppt_y</p:attrName>
                                        </p:attrNameLst>
                                      </p:cBhvr>
                                      <p:tavLst>
                                        <p:tav tm="0">
                                          <p:val>
                                            <p:strVal val="ppt_y"/>
                                          </p:val>
                                        </p:tav>
                                        <p:tav tm="100000">
                                          <p:val>
                                            <p:strVal val="ppt_y"/>
                                          </p:val>
                                        </p:tav>
                                      </p:tavLst>
                                    </p:anim>
                                    <p:set>
                                      <p:cBhvr>
                                        <p:cTn id="192" dur="1" fill="hold">
                                          <p:stCondLst>
                                            <p:cond delay="2999"/>
                                          </p:stCondLst>
                                        </p:cTn>
                                        <p:tgtEl>
                                          <p:spTgt spid="24"/>
                                        </p:tgtEl>
                                        <p:attrNameLst>
                                          <p:attrName>style.visibility</p:attrName>
                                        </p:attrNameLst>
                                      </p:cBhvr>
                                      <p:to>
                                        <p:strVal val="hidden"/>
                                      </p:to>
                                    </p:set>
                                  </p:childTnLst>
                                </p:cTn>
                              </p:par>
                              <p:par>
                                <p:cTn id="193" presetID="2" presetClass="exit" presetSubtype="2" fill="hold" grpId="2" nodeType="withEffect">
                                  <p:stCondLst>
                                    <p:cond delay="0"/>
                                  </p:stCondLst>
                                  <p:childTnLst>
                                    <p:anim calcmode="lin" valueType="num">
                                      <p:cBhvr additive="base">
                                        <p:cTn id="194" dur="3000"/>
                                        <p:tgtEl>
                                          <p:spTgt spid="25"/>
                                        </p:tgtEl>
                                        <p:attrNameLst>
                                          <p:attrName>ppt_x</p:attrName>
                                        </p:attrNameLst>
                                      </p:cBhvr>
                                      <p:tavLst>
                                        <p:tav tm="0">
                                          <p:val>
                                            <p:strVal val="ppt_x"/>
                                          </p:val>
                                        </p:tav>
                                        <p:tav tm="100000">
                                          <p:val>
                                            <p:strVal val="1+ppt_w/2"/>
                                          </p:val>
                                        </p:tav>
                                      </p:tavLst>
                                    </p:anim>
                                    <p:anim calcmode="lin" valueType="num">
                                      <p:cBhvr additive="base">
                                        <p:cTn id="195" dur="3000"/>
                                        <p:tgtEl>
                                          <p:spTgt spid="25"/>
                                        </p:tgtEl>
                                        <p:attrNameLst>
                                          <p:attrName>ppt_y</p:attrName>
                                        </p:attrNameLst>
                                      </p:cBhvr>
                                      <p:tavLst>
                                        <p:tav tm="0">
                                          <p:val>
                                            <p:strVal val="ppt_y"/>
                                          </p:val>
                                        </p:tav>
                                        <p:tav tm="100000">
                                          <p:val>
                                            <p:strVal val="ppt_y"/>
                                          </p:val>
                                        </p:tav>
                                      </p:tavLst>
                                    </p:anim>
                                    <p:set>
                                      <p:cBhvr>
                                        <p:cTn id="196" dur="1" fill="hold">
                                          <p:stCondLst>
                                            <p:cond delay="2999"/>
                                          </p:stCondLst>
                                        </p:cTn>
                                        <p:tgtEl>
                                          <p:spTgt spid="25"/>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3000"/>
                                        <p:tgtEl>
                                          <p:spTgt spid="26"/>
                                        </p:tgtEl>
                                        <p:attrNameLst>
                                          <p:attrName>ppt_x</p:attrName>
                                        </p:attrNameLst>
                                      </p:cBhvr>
                                      <p:tavLst>
                                        <p:tav tm="0">
                                          <p:val>
                                            <p:strVal val="ppt_x"/>
                                          </p:val>
                                        </p:tav>
                                        <p:tav tm="100000">
                                          <p:val>
                                            <p:strVal val="1+ppt_w/2"/>
                                          </p:val>
                                        </p:tav>
                                      </p:tavLst>
                                    </p:anim>
                                    <p:anim calcmode="lin" valueType="num">
                                      <p:cBhvr additive="base">
                                        <p:cTn id="199" dur="3000"/>
                                        <p:tgtEl>
                                          <p:spTgt spid="26"/>
                                        </p:tgtEl>
                                        <p:attrNameLst>
                                          <p:attrName>ppt_y</p:attrName>
                                        </p:attrNameLst>
                                      </p:cBhvr>
                                      <p:tavLst>
                                        <p:tav tm="0">
                                          <p:val>
                                            <p:strVal val="ppt_y"/>
                                          </p:val>
                                        </p:tav>
                                        <p:tav tm="100000">
                                          <p:val>
                                            <p:strVal val="ppt_y"/>
                                          </p:val>
                                        </p:tav>
                                      </p:tavLst>
                                    </p:anim>
                                    <p:set>
                                      <p:cBhvr>
                                        <p:cTn id="200" dur="1" fill="hold">
                                          <p:stCondLst>
                                            <p:cond delay="2999"/>
                                          </p:stCondLst>
                                        </p:cTn>
                                        <p:tgtEl>
                                          <p:spTgt spid="26"/>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3000"/>
                                        <p:tgtEl>
                                          <p:spTgt spid="5"/>
                                        </p:tgtEl>
                                        <p:attrNameLst>
                                          <p:attrName>ppt_x</p:attrName>
                                        </p:attrNameLst>
                                      </p:cBhvr>
                                      <p:tavLst>
                                        <p:tav tm="0">
                                          <p:val>
                                            <p:strVal val="ppt_x"/>
                                          </p:val>
                                        </p:tav>
                                        <p:tav tm="100000">
                                          <p:val>
                                            <p:strVal val="0-ppt_w/2"/>
                                          </p:val>
                                        </p:tav>
                                      </p:tavLst>
                                    </p:anim>
                                    <p:anim calcmode="lin" valueType="num">
                                      <p:cBhvr additive="base">
                                        <p:cTn id="203" dur="3000"/>
                                        <p:tgtEl>
                                          <p:spTgt spid="5"/>
                                        </p:tgtEl>
                                        <p:attrNameLst>
                                          <p:attrName>ppt_y</p:attrName>
                                        </p:attrNameLst>
                                      </p:cBhvr>
                                      <p:tavLst>
                                        <p:tav tm="0">
                                          <p:val>
                                            <p:strVal val="ppt_y"/>
                                          </p:val>
                                        </p:tav>
                                        <p:tav tm="100000">
                                          <p:val>
                                            <p:strVal val="ppt_y"/>
                                          </p:val>
                                        </p:tav>
                                      </p:tavLst>
                                    </p:anim>
                                    <p:set>
                                      <p:cBhvr>
                                        <p:cTn id="204" dur="1" fill="hold">
                                          <p:stCondLst>
                                            <p:cond delay="2999"/>
                                          </p:stCondLst>
                                        </p:cTn>
                                        <p:tgtEl>
                                          <p:spTgt spid="5"/>
                                        </p:tgtEl>
                                        <p:attrNameLst>
                                          <p:attrName>style.visibility</p:attrName>
                                        </p:attrNameLst>
                                      </p:cBhvr>
                                      <p:to>
                                        <p:strVal val="hidden"/>
                                      </p:to>
                                    </p:set>
                                  </p:childTnLst>
                                </p:cTn>
                              </p:par>
                              <p:par>
                                <p:cTn id="205" presetID="2" presetClass="exit" presetSubtype="8" fill="hold" grpId="2" nodeType="withEffect">
                                  <p:stCondLst>
                                    <p:cond delay="0"/>
                                  </p:stCondLst>
                                  <p:childTnLst>
                                    <p:anim calcmode="lin" valueType="num">
                                      <p:cBhvr additive="base">
                                        <p:cTn id="206" dur="3000"/>
                                        <p:tgtEl>
                                          <p:spTgt spid="6"/>
                                        </p:tgtEl>
                                        <p:attrNameLst>
                                          <p:attrName>ppt_x</p:attrName>
                                        </p:attrNameLst>
                                      </p:cBhvr>
                                      <p:tavLst>
                                        <p:tav tm="0">
                                          <p:val>
                                            <p:strVal val="ppt_x"/>
                                          </p:val>
                                        </p:tav>
                                        <p:tav tm="100000">
                                          <p:val>
                                            <p:strVal val="0-ppt_w/2"/>
                                          </p:val>
                                        </p:tav>
                                      </p:tavLst>
                                    </p:anim>
                                    <p:anim calcmode="lin" valueType="num">
                                      <p:cBhvr additive="base">
                                        <p:cTn id="207" dur="3000"/>
                                        <p:tgtEl>
                                          <p:spTgt spid="6"/>
                                        </p:tgtEl>
                                        <p:attrNameLst>
                                          <p:attrName>ppt_y</p:attrName>
                                        </p:attrNameLst>
                                      </p:cBhvr>
                                      <p:tavLst>
                                        <p:tav tm="0">
                                          <p:val>
                                            <p:strVal val="ppt_y"/>
                                          </p:val>
                                        </p:tav>
                                        <p:tav tm="100000">
                                          <p:val>
                                            <p:strVal val="ppt_y"/>
                                          </p:val>
                                        </p:tav>
                                      </p:tavLst>
                                    </p:anim>
                                    <p:set>
                                      <p:cBhvr>
                                        <p:cTn id="208" dur="1" fill="hold">
                                          <p:stCondLst>
                                            <p:cond delay="2999"/>
                                          </p:stCondLst>
                                        </p:cTn>
                                        <p:tgtEl>
                                          <p:spTgt spid="6"/>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3000"/>
                                        <p:tgtEl>
                                          <p:spTgt spid="13"/>
                                        </p:tgtEl>
                                        <p:attrNameLst>
                                          <p:attrName>ppt_x</p:attrName>
                                        </p:attrNameLst>
                                      </p:cBhvr>
                                      <p:tavLst>
                                        <p:tav tm="0">
                                          <p:val>
                                            <p:strVal val="ppt_x"/>
                                          </p:val>
                                        </p:tav>
                                        <p:tav tm="100000">
                                          <p:val>
                                            <p:strVal val="0-ppt_w/2"/>
                                          </p:val>
                                        </p:tav>
                                      </p:tavLst>
                                    </p:anim>
                                    <p:anim calcmode="lin" valueType="num">
                                      <p:cBhvr additive="base">
                                        <p:cTn id="211" dur="3000"/>
                                        <p:tgtEl>
                                          <p:spTgt spid="13"/>
                                        </p:tgtEl>
                                        <p:attrNameLst>
                                          <p:attrName>ppt_y</p:attrName>
                                        </p:attrNameLst>
                                      </p:cBhvr>
                                      <p:tavLst>
                                        <p:tav tm="0">
                                          <p:val>
                                            <p:strVal val="ppt_y"/>
                                          </p:val>
                                        </p:tav>
                                        <p:tav tm="100000">
                                          <p:val>
                                            <p:strVal val="ppt_y"/>
                                          </p:val>
                                        </p:tav>
                                      </p:tavLst>
                                    </p:anim>
                                    <p:set>
                                      <p:cBhvr>
                                        <p:cTn id="212" dur="1" fill="hold">
                                          <p:stCondLst>
                                            <p:cond delay="2999"/>
                                          </p:stCondLst>
                                        </p:cTn>
                                        <p:tgtEl>
                                          <p:spTgt spid="13"/>
                                        </p:tgtEl>
                                        <p:attrNameLst>
                                          <p:attrName>style.visibility</p:attrName>
                                        </p:attrNameLst>
                                      </p:cBhvr>
                                      <p:to>
                                        <p:strVal val="hidden"/>
                                      </p:to>
                                    </p:set>
                                  </p:childTnLst>
                                </p:cTn>
                              </p:par>
                              <p:par>
                                <p:cTn id="213" presetID="2" presetClass="exit" presetSubtype="8" fill="hold" grpId="2" nodeType="withEffect">
                                  <p:stCondLst>
                                    <p:cond delay="0"/>
                                  </p:stCondLst>
                                  <p:childTnLst>
                                    <p:anim calcmode="lin" valueType="num">
                                      <p:cBhvr additive="base">
                                        <p:cTn id="214" dur="3000"/>
                                        <p:tgtEl>
                                          <p:spTgt spid="14"/>
                                        </p:tgtEl>
                                        <p:attrNameLst>
                                          <p:attrName>ppt_x</p:attrName>
                                        </p:attrNameLst>
                                      </p:cBhvr>
                                      <p:tavLst>
                                        <p:tav tm="0">
                                          <p:val>
                                            <p:strVal val="ppt_x"/>
                                          </p:val>
                                        </p:tav>
                                        <p:tav tm="100000">
                                          <p:val>
                                            <p:strVal val="0-ppt_w/2"/>
                                          </p:val>
                                        </p:tav>
                                      </p:tavLst>
                                    </p:anim>
                                    <p:anim calcmode="lin" valueType="num">
                                      <p:cBhvr additive="base">
                                        <p:cTn id="215" dur="3000"/>
                                        <p:tgtEl>
                                          <p:spTgt spid="14"/>
                                        </p:tgtEl>
                                        <p:attrNameLst>
                                          <p:attrName>ppt_y</p:attrName>
                                        </p:attrNameLst>
                                      </p:cBhvr>
                                      <p:tavLst>
                                        <p:tav tm="0">
                                          <p:val>
                                            <p:strVal val="ppt_y"/>
                                          </p:val>
                                        </p:tav>
                                        <p:tav tm="100000">
                                          <p:val>
                                            <p:strVal val="ppt_y"/>
                                          </p:val>
                                        </p:tav>
                                      </p:tavLst>
                                    </p:anim>
                                    <p:set>
                                      <p:cBhvr>
                                        <p:cTn id="216" dur="1" fill="hold">
                                          <p:stCondLst>
                                            <p:cond delay="2999"/>
                                          </p:stCondLst>
                                        </p:cTn>
                                        <p:tgtEl>
                                          <p:spTgt spid="14"/>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3000"/>
                                        <p:tgtEl>
                                          <p:spTgt spid="15"/>
                                        </p:tgtEl>
                                        <p:attrNameLst>
                                          <p:attrName>ppt_x</p:attrName>
                                        </p:attrNameLst>
                                      </p:cBhvr>
                                      <p:tavLst>
                                        <p:tav tm="0">
                                          <p:val>
                                            <p:strVal val="ppt_x"/>
                                          </p:val>
                                        </p:tav>
                                        <p:tav tm="100000">
                                          <p:val>
                                            <p:strVal val="0-ppt_w/2"/>
                                          </p:val>
                                        </p:tav>
                                      </p:tavLst>
                                    </p:anim>
                                    <p:anim calcmode="lin" valueType="num">
                                      <p:cBhvr additive="base">
                                        <p:cTn id="219" dur="3000"/>
                                        <p:tgtEl>
                                          <p:spTgt spid="15"/>
                                        </p:tgtEl>
                                        <p:attrNameLst>
                                          <p:attrName>ppt_y</p:attrName>
                                        </p:attrNameLst>
                                      </p:cBhvr>
                                      <p:tavLst>
                                        <p:tav tm="0">
                                          <p:val>
                                            <p:strVal val="ppt_y"/>
                                          </p:val>
                                        </p:tav>
                                        <p:tav tm="100000">
                                          <p:val>
                                            <p:strVal val="ppt_y"/>
                                          </p:val>
                                        </p:tav>
                                      </p:tavLst>
                                    </p:anim>
                                    <p:set>
                                      <p:cBhvr>
                                        <p:cTn id="220" dur="1" fill="hold">
                                          <p:stCondLst>
                                            <p:cond delay="2999"/>
                                          </p:stCondLst>
                                        </p:cTn>
                                        <p:tgtEl>
                                          <p:spTgt spid="15"/>
                                        </p:tgtEl>
                                        <p:attrNameLst>
                                          <p:attrName>style.visibility</p:attrName>
                                        </p:attrNameLst>
                                      </p:cBhvr>
                                      <p:to>
                                        <p:strVal val="hidden"/>
                                      </p:to>
                                    </p:set>
                                  </p:childTnLst>
                                </p:cTn>
                              </p:par>
                              <p:par>
                                <p:cTn id="221" presetID="2" presetClass="exit" presetSubtype="8" fill="hold" grpId="2" nodeType="withEffect">
                                  <p:stCondLst>
                                    <p:cond delay="0"/>
                                  </p:stCondLst>
                                  <p:childTnLst>
                                    <p:anim calcmode="lin" valueType="num">
                                      <p:cBhvr additive="base">
                                        <p:cTn id="222" dur="3000"/>
                                        <p:tgtEl>
                                          <p:spTgt spid="16"/>
                                        </p:tgtEl>
                                        <p:attrNameLst>
                                          <p:attrName>ppt_x</p:attrName>
                                        </p:attrNameLst>
                                      </p:cBhvr>
                                      <p:tavLst>
                                        <p:tav tm="0">
                                          <p:val>
                                            <p:strVal val="ppt_x"/>
                                          </p:val>
                                        </p:tav>
                                        <p:tav tm="100000">
                                          <p:val>
                                            <p:strVal val="0-ppt_w/2"/>
                                          </p:val>
                                        </p:tav>
                                      </p:tavLst>
                                    </p:anim>
                                    <p:anim calcmode="lin" valueType="num">
                                      <p:cBhvr additive="base">
                                        <p:cTn id="223" dur="3000"/>
                                        <p:tgtEl>
                                          <p:spTgt spid="16"/>
                                        </p:tgtEl>
                                        <p:attrNameLst>
                                          <p:attrName>ppt_y</p:attrName>
                                        </p:attrNameLst>
                                      </p:cBhvr>
                                      <p:tavLst>
                                        <p:tav tm="0">
                                          <p:val>
                                            <p:strVal val="ppt_y"/>
                                          </p:val>
                                        </p:tav>
                                        <p:tav tm="100000">
                                          <p:val>
                                            <p:strVal val="ppt_y"/>
                                          </p:val>
                                        </p:tav>
                                      </p:tavLst>
                                    </p:anim>
                                    <p:set>
                                      <p:cBhvr>
                                        <p:cTn id="224" dur="1" fill="hold">
                                          <p:stCondLst>
                                            <p:cond delay="2999"/>
                                          </p:stCondLst>
                                        </p:cTn>
                                        <p:tgtEl>
                                          <p:spTgt spid="16"/>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3000"/>
                                        <p:tgtEl>
                                          <p:spTgt spid="17"/>
                                        </p:tgtEl>
                                        <p:attrNameLst>
                                          <p:attrName>ppt_x</p:attrName>
                                        </p:attrNameLst>
                                      </p:cBhvr>
                                      <p:tavLst>
                                        <p:tav tm="0">
                                          <p:val>
                                            <p:strVal val="ppt_x"/>
                                          </p:val>
                                        </p:tav>
                                        <p:tav tm="100000">
                                          <p:val>
                                            <p:strVal val="0-ppt_w/2"/>
                                          </p:val>
                                        </p:tav>
                                      </p:tavLst>
                                    </p:anim>
                                    <p:anim calcmode="lin" valueType="num">
                                      <p:cBhvr additive="base">
                                        <p:cTn id="227" dur="3000"/>
                                        <p:tgtEl>
                                          <p:spTgt spid="17"/>
                                        </p:tgtEl>
                                        <p:attrNameLst>
                                          <p:attrName>ppt_y</p:attrName>
                                        </p:attrNameLst>
                                      </p:cBhvr>
                                      <p:tavLst>
                                        <p:tav tm="0">
                                          <p:val>
                                            <p:strVal val="ppt_y"/>
                                          </p:val>
                                        </p:tav>
                                        <p:tav tm="100000">
                                          <p:val>
                                            <p:strVal val="ppt_y"/>
                                          </p:val>
                                        </p:tav>
                                      </p:tavLst>
                                    </p:anim>
                                    <p:set>
                                      <p:cBhvr>
                                        <p:cTn id="228" dur="1" fill="hold">
                                          <p:stCondLst>
                                            <p:cond delay="2999"/>
                                          </p:stCondLst>
                                        </p:cTn>
                                        <p:tgtEl>
                                          <p:spTgt spid="17"/>
                                        </p:tgtEl>
                                        <p:attrNameLst>
                                          <p:attrName>style.visibility</p:attrName>
                                        </p:attrNameLst>
                                      </p:cBhvr>
                                      <p:to>
                                        <p:strVal val="hidden"/>
                                      </p:to>
                                    </p:set>
                                  </p:childTnLst>
                                </p:cTn>
                              </p:par>
                              <p:par>
                                <p:cTn id="229" presetID="2" presetClass="exit" presetSubtype="8" fill="hold" grpId="2" nodeType="withEffect">
                                  <p:stCondLst>
                                    <p:cond delay="0"/>
                                  </p:stCondLst>
                                  <p:childTnLst>
                                    <p:anim calcmode="lin" valueType="num">
                                      <p:cBhvr additive="base">
                                        <p:cTn id="230" dur="3000"/>
                                        <p:tgtEl>
                                          <p:spTgt spid="21"/>
                                        </p:tgtEl>
                                        <p:attrNameLst>
                                          <p:attrName>ppt_x</p:attrName>
                                        </p:attrNameLst>
                                      </p:cBhvr>
                                      <p:tavLst>
                                        <p:tav tm="0">
                                          <p:val>
                                            <p:strVal val="ppt_x"/>
                                          </p:val>
                                        </p:tav>
                                        <p:tav tm="100000">
                                          <p:val>
                                            <p:strVal val="0-ppt_w/2"/>
                                          </p:val>
                                        </p:tav>
                                      </p:tavLst>
                                    </p:anim>
                                    <p:anim calcmode="lin" valueType="num">
                                      <p:cBhvr additive="base">
                                        <p:cTn id="231" dur="3000"/>
                                        <p:tgtEl>
                                          <p:spTgt spid="21"/>
                                        </p:tgtEl>
                                        <p:attrNameLst>
                                          <p:attrName>ppt_y</p:attrName>
                                        </p:attrNameLst>
                                      </p:cBhvr>
                                      <p:tavLst>
                                        <p:tav tm="0">
                                          <p:val>
                                            <p:strVal val="ppt_y"/>
                                          </p:val>
                                        </p:tav>
                                        <p:tav tm="100000">
                                          <p:val>
                                            <p:strVal val="ppt_y"/>
                                          </p:val>
                                        </p:tav>
                                      </p:tavLst>
                                    </p:anim>
                                    <p:set>
                                      <p:cBhvr>
                                        <p:cTn id="232" dur="1" fill="hold">
                                          <p:stCondLst>
                                            <p:cond delay="2999"/>
                                          </p:stCondLst>
                                        </p:cTn>
                                        <p:tgtEl>
                                          <p:spTgt spid="21"/>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3000"/>
                                        <p:tgtEl>
                                          <p:spTgt spid="22"/>
                                        </p:tgtEl>
                                        <p:attrNameLst>
                                          <p:attrName>ppt_x</p:attrName>
                                        </p:attrNameLst>
                                      </p:cBhvr>
                                      <p:tavLst>
                                        <p:tav tm="0">
                                          <p:val>
                                            <p:strVal val="ppt_x"/>
                                          </p:val>
                                        </p:tav>
                                        <p:tav tm="100000">
                                          <p:val>
                                            <p:strVal val="0-ppt_w/2"/>
                                          </p:val>
                                        </p:tav>
                                      </p:tavLst>
                                    </p:anim>
                                    <p:anim calcmode="lin" valueType="num">
                                      <p:cBhvr additive="base">
                                        <p:cTn id="235" dur="3000"/>
                                        <p:tgtEl>
                                          <p:spTgt spid="22"/>
                                        </p:tgtEl>
                                        <p:attrNameLst>
                                          <p:attrName>ppt_y</p:attrName>
                                        </p:attrNameLst>
                                      </p:cBhvr>
                                      <p:tavLst>
                                        <p:tav tm="0">
                                          <p:val>
                                            <p:strVal val="ppt_y"/>
                                          </p:val>
                                        </p:tav>
                                        <p:tav tm="100000">
                                          <p:val>
                                            <p:strVal val="ppt_y"/>
                                          </p:val>
                                        </p:tav>
                                      </p:tavLst>
                                    </p:anim>
                                    <p:set>
                                      <p:cBhvr>
                                        <p:cTn id="236" dur="1" fill="hold">
                                          <p:stCondLst>
                                            <p:cond delay="2999"/>
                                          </p:stCondLst>
                                        </p:cTn>
                                        <p:tgtEl>
                                          <p:spTgt spid="22"/>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3000"/>
                                        <p:tgtEl>
                                          <p:spTgt spid="23"/>
                                        </p:tgtEl>
                                        <p:attrNameLst>
                                          <p:attrName>ppt_x</p:attrName>
                                        </p:attrNameLst>
                                      </p:cBhvr>
                                      <p:tavLst>
                                        <p:tav tm="0">
                                          <p:val>
                                            <p:strVal val="ppt_x"/>
                                          </p:val>
                                        </p:tav>
                                        <p:tav tm="100000">
                                          <p:val>
                                            <p:strVal val="0-ppt_w/2"/>
                                          </p:val>
                                        </p:tav>
                                      </p:tavLst>
                                    </p:anim>
                                    <p:anim calcmode="lin" valueType="num">
                                      <p:cBhvr additive="base">
                                        <p:cTn id="239" dur="3000"/>
                                        <p:tgtEl>
                                          <p:spTgt spid="23"/>
                                        </p:tgtEl>
                                        <p:attrNameLst>
                                          <p:attrName>ppt_y</p:attrName>
                                        </p:attrNameLst>
                                      </p:cBhvr>
                                      <p:tavLst>
                                        <p:tav tm="0">
                                          <p:val>
                                            <p:strVal val="ppt_y"/>
                                          </p:val>
                                        </p:tav>
                                        <p:tav tm="100000">
                                          <p:val>
                                            <p:strVal val="ppt_y"/>
                                          </p:val>
                                        </p:tav>
                                      </p:tavLst>
                                    </p:anim>
                                    <p:set>
                                      <p:cBhvr>
                                        <p:cTn id="240" dur="1" fill="hold">
                                          <p:stCondLst>
                                            <p:cond delay="2999"/>
                                          </p:stCondLst>
                                        </p:cTn>
                                        <p:tgtEl>
                                          <p:spTgt spid="23"/>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3000"/>
                                        <p:tgtEl>
                                          <p:spTgt spid="27"/>
                                        </p:tgtEl>
                                        <p:attrNameLst>
                                          <p:attrName>ppt_x</p:attrName>
                                        </p:attrNameLst>
                                      </p:cBhvr>
                                      <p:tavLst>
                                        <p:tav tm="0">
                                          <p:val>
                                            <p:strVal val="ppt_x"/>
                                          </p:val>
                                        </p:tav>
                                        <p:tav tm="100000">
                                          <p:val>
                                            <p:strVal val="0-ppt_w/2"/>
                                          </p:val>
                                        </p:tav>
                                      </p:tavLst>
                                    </p:anim>
                                    <p:anim calcmode="lin" valueType="num">
                                      <p:cBhvr additive="base">
                                        <p:cTn id="243" dur="3000"/>
                                        <p:tgtEl>
                                          <p:spTgt spid="27"/>
                                        </p:tgtEl>
                                        <p:attrNameLst>
                                          <p:attrName>ppt_y</p:attrName>
                                        </p:attrNameLst>
                                      </p:cBhvr>
                                      <p:tavLst>
                                        <p:tav tm="0">
                                          <p:val>
                                            <p:strVal val="ppt_y"/>
                                          </p:val>
                                        </p:tav>
                                        <p:tav tm="100000">
                                          <p:val>
                                            <p:strVal val="ppt_y"/>
                                          </p:val>
                                        </p:tav>
                                      </p:tavLst>
                                    </p:anim>
                                    <p:set>
                                      <p:cBhvr>
                                        <p:cTn id="244" dur="1" fill="hold">
                                          <p:stCondLst>
                                            <p:cond delay="2999"/>
                                          </p:stCondLst>
                                        </p:cTn>
                                        <p:tgtEl>
                                          <p:spTgt spid="27"/>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3000"/>
                                        <p:tgtEl>
                                          <p:spTgt spid="28"/>
                                        </p:tgtEl>
                                        <p:attrNameLst>
                                          <p:attrName>ppt_x</p:attrName>
                                        </p:attrNameLst>
                                      </p:cBhvr>
                                      <p:tavLst>
                                        <p:tav tm="0">
                                          <p:val>
                                            <p:strVal val="ppt_x"/>
                                          </p:val>
                                        </p:tav>
                                        <p:tav tm="100000">
                                          <p:val>
                                            <p:strVal val="0-ppt_w/2"/>
                                          </p:val>
                                        </p:tav>
                                      </p:tavLst>
                                    </p:anim>
                                    <p:anim calcmode="lin" valueType="num">
                                      <p:cBhvr additive="base">
                                        <p:cTn id="247" dur="3000"/>
                                        <p:tgtEl>
                                          <p:spTgt spid="28"/>
                                        </p:tgtEl>
                                        <p:attrNameLst>
                                          <p:attrName>ppt_y</p:attrName>
                                        </p:attrNameLst>
                                      </p:cBhvr>
                                      <p:tavLst>
                                        <p:tav tm="0">
                                          <p:val>
                                            <p:strVal val="ppt_y"/>
                                          </p:val>
                                        </p:tav>
                                        <p:tav tm="100000">
                                          <p:val>
                                            <p:strVal val="ppt_y"/>
                                          </p:val>
                                        </p:tav>
                                      </p:tavLst>
                                    </p:anim>
                                    <p:set>
                                      <p:cBhvr>
                                        <p:cTn id="248" dur="1" fill="hold">
                                          <p:stCondLst>
                                            <p:cond delay="2999"/>
                                          </p:stCondLst>
                                        </p:cTn>
                                        <p:tgtEl>
                                          <p:spTgt spid="28"/>
                                        </p:tgtEl>
                                        <p:attrNameLst>
                                          <p:attrName>style.visibility</p:attrName>
                                        </p:attrNameLst>
                                      </p:cBhvr>
                                      <p:to>
                                        <p:strVal val="hidden"/>
                                      </p:to>
                                    </p:set>
                                  </p:childTnLst>
                                </p:cTn>
                              </p:par>
                              <p:par>
                                <p:cTn id="249" presetID="19" presetClass="exit" presetSubtype="10" fill="hold" grpId="3" nodeType="withEffect">
                                  <p:stCondLst>
                                    <p:cond delay="0"/>
                                  </p:stCondLst>
                                  <p:childTnLst>
                                    <p:anim calcmode="lin" valueType="num">
                                      <p:cBhvr>
                                        <p:cTn id="250" dur="3000"/>
                                        <p:tgtEl>
                                          <p:spTgt spid="5"/>
                                        </p:tgtEl>
                                        <p:attrNameLst>
                                          <p:attrName>ppt_h</p:attrName>
                                        </p:attrNameLst>
                                      </p:cBhvr>
                                      <p:tavLst>
                                        <p:tav tm="0">
                                          <p:val>
                                            <p:strVal val="ppt_h"/>
                                          </p:val>
                                        </p:tav>
                                        <p:tav tm="100000">
                                          <p:val>
                                            <p:strVal val="ppt_h"/>
                                          </p:val>
                                        </p:tav>
                                      </p:tavLst>
                                    </p:anim>
                                    <p:anim calcmode="lin" valueType="num">
                                      <p:cBhvr>
                                        <p:cTn id="251"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2" dur="1" fill="hold">
                                          <p:stCondLst>
                                            <p:cond delay="2999"/>
                                          </p:stCondLst>
                                        </p:cTn>
                                        <p:tgtEl>
                                          <p:spTgt spid="5"/>
                                        </p:tgtEl>
                                        <p:attrNameLst>
                                          <p:attrName>style.visibility</p:attrName>
                                        </p:attrNameLst>
                                      </p:cBhvr>
                                      <p:to>
                                        <p:strVal val="hidden"/>
                                      </p:to>
                                    </p:set>
                                  </p:childTnLst>
                                </p:cTn>
                              </p:par>
                              <p:par>
                                <p:cTn id="253" presetID="19" presetClass="exit" presetSubtype="10" fill="hold" grpId="3" nodeType="withEffect">
                                  <p:stCondLst>
                                    <p:cond delay="0"/>
                                  </p:stCondLst>
                                  <p:childTnLst>
                                    <p:anim calcmode="lin" valueType="num">
                                      <p:cBhvr>
                                        <p:cTn id="254" dur="3000"/>
                                        <p:tgtEl>
                                          <p:spTgt spid="6"/>
                                        </p:tgtEl>
                                        <p:attrNameLst>
                                          <p:attrName>ppt_h</p:attrName>
                                        </p:attrNameLst>
                                      </p:cBhvr>
                                      <p:tavLst>
                                        <p:tav tm="0">
                                          <p:val>
                                            <p:strVal val="ppt_h"/>
                                          </p:val>
                                        </p:tav>
                                        <p:tav tm="100000">
                                          <p:val>
                                            <p:strVal val="ppt_h"/>
                                          </p:val>
                                        </p:tav>
                                      </p:tavLst>
                                    </p:anim>
                                    <p:anim calcmode="lin" valueType="num">
                                      <p:cBhvr>
                                        <p:cTn id="25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6" dur="1" fill="hold">
                                          <p:stCondLst>
                                            <p:cond delay="2999"/>
                                          </p:stCondLst>
                                        </p:cTn>
                                        <p:tgtEl>
                                          <p:spTgt spid="6"/>
                                        </p:tgtEl>
                                        <p:attrNameLst>
                                          <p:attrName>style.visibility</p:attrName>
                                        </p:attrNameLst>
                                      </p:cBhvr>
                                      <p:to>
                                        <p:strVal val="hidden"/>
                                      </p:to>
                                    </p:set>
                                  </p:childTnLst>
                                </p:cTn>
                              </p:par>
                              <p:par>
                                <p:cTn id="257" presetID="19" presetClass="exit" presetSubtype="10" fill="hold" grpId="3" nodeType="withEffect">
                                  <p:stCondLst>
                                    <p:cond delay="0"/>
                                  </p:stCondLst>
                                  <p:childTnLst>
                                    <p:anim calcmode="lin" valueType="num">
                                      <p:cBhvr>
                                        <p:cTn id="258" dur="3000"/>
                                        <p:tgtEl>
                                          <p:spTgt spid="13"/>
                                        </p:tgtEl>
                                        <p:attrNameLst>
                                          <p:attrName>ppt_h</p:attrName>
                                        </p:attrNameLst>
                                      </p:cBhvr>
                                      <p:tavLst>
                                        <p:tav tm="0">
                                          <p:val>
                                            <p:strVal val="ppt_h"/>
                                          </p:val>
                                        </p:tav>
                                        <p:tav tm="100000">
                                          <p:val>
                                            <p:strVal val="ppt_h"/>
                                          </p:val>
                                        </p:tav>
                                      </p:tavLst>
                                    </p:anim>
                                    <p:anim calcmode="lin" valueType="num">
                                      <p:cBhvr>
                                        <p:cTn id="259"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2999"/>
                                          </p:stCondLst>
                                        </p:cTn>
                                        <p:tgtEl>
                                          <p:spTgt spid="13"/>
                                        </p:tgtEl>
                                        <p:attrNameLst>
                                          <p:attrName>style.visibility</p:attrName>
                                        </p:attrNameLst>
                                      </p:cBhvr>
                                      <p:to>
                                        <p:strVal val="hidden"/>
                                      </p:to>
                                    </p:set>
                                  </p:childTnLst>
                                </p:cTn>
                              </p:par>
                              <p:par>
                                <p:cTn id="261" presetID="19" presetClass="exit" presetSubtype="10" fill="hold" grpId="3" nodeType="withEffect">
                                  <p:stCondLst>
                                    <p:cond delay="0"/>
                                  </p:stCondLst>
                                  <p:childTnLst>
                                    <p:anim calcmode="lin" valueType="num">
                                      <p:cBhvr>
                                        <p:cTn id="262" dur="3000"/>
                                        <p:tgtEl>
                                          <p:spTgt spid="14"/>
                                        </p:tgtEl>
                                        <p:attrNameLst>
                                          <p:attrName>ppt_h</p:attrName>
                                        </p:attrNameLst>
                                      </p:cBhvr>
                                      <p:tavLst>
                                        <p:tav tm="0">
                                          <p:val>
                                            <p:strVal val="ppt_h"/>
                                          </p:val>
                                        </p:tav>
                                        <p:tav tm="100000">
                                          <p:val>
                                            <p:strVal val="ppt_h"/>
                                          </p:val>
                                        </p:tav>
                                      </p:tavLst>
                                    </p:anim>
                                    <p:anim calcmode="lin" valueType="num">
                                      <p:cBhvr>
                                        <p:cTn id="263"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4" dur="1" fill="hold">
                                          <p:stCondLst>
                                            <p:cond delay="2999"/>
                                          </p:stCondLst>
                                        </p:cTn>
                                        <p:tgtEl>
                                          <p:spTgt spid="14"/>
                                        </p:tgtEl>
                                        <p:attrNameLst>
                                          <p:attrName>style.visibility</p:attrName>
                                        </p:attrNameLst>
                                      </p:cBhvr>
                                      <p:to>
                                        <p:strVal val="hidden"/>
                                      </p:to>
                                    </p:set>
                                  </p:childTnLst>
                                </p:cTn>
                              </p:par>
                              <p:par>
                                <p:cTn id="265" presetID="19" presetClass="exit" presetSubtype="10" fill="hold" grpId="3" nodeType="withEffect">
                                  <p:stCondLst>
                                    <p:cond delay="0"/>
                                  </p:stCondLst>
                                  <p:childTnLst>
                                    <p:anim calcmode="lin" valueType="num">
                                      <p:cBhvr>
                                        <p:cTn id="266" dur="3000"/>
                                        <p:tgtEl>
                                          <p:spTgt spid="15"/>
                                        </p:tgtEl>
                                        <p:attrNameLst>
                                          <p:attrName>ppt_h</p:attrName>
                                        </p:attrNameLst>
                                      </p:cBhvr>
                                      <p:tavLst>
                                        <p:tav tm="0">
                                          <p:val>
                                            <p:strVal val="ppt_h"/>
                                          </p:val>
                                        </p:tav>
                                        <p:tav tm="100000">
                                          <p:val>
                                            <p:strVal val="ppt_h"/>
                                          </p:val>
                                        </p:tav>
                                      </p:tavLst>
                                    </p:anim>
                                    <p:anim calcmode="lin" valueType="num">
                                      <p:cBhvr>
                                        <p:cTn id="267"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8" dur="1" fill="hold">
                                          <p:stCondLst>
                                            <p:cond delay="2999"/>
                                          </p:stCondLst>
                                        </p:cTn>
                                        <p:tgtEl>
                                          <p:spTgt spid="15"/>
                                        </p:tgtEl>
                                        <p:attrNameLst>
                                          <p:attrName>style.visibility</p:attrName>
                                        </p:attrNameLst>
                                      </p:cBhvr>
                                      <p:to>
                                        <p:strVal val="hidden"/>
                                      </p:to>
                                    </p:set>
                                  </p:childTnLst>
                                </p:cTn>
                              </p:par>
                              <p:par>
                                <p:cTn id="269" presetID="19" presetClass="exit" presetSubtype="10" fill="hold" grpId="3" nodeType="withEffect">
                                  <p:stCondLst>
                                    <p:cond delay="0"/>
                                  </p:stCondLst>
                                  <p:childTnLst>
                                    <p:anim calcmode="lin" valueType="num">
                                      <p:cBhvr>
                                        <p:cTn id="270" dur="3000"/>
                                        <p:tgtEl>
                                          <p:spTgt spid="16"/>
                                        </p:tgtEl>
                                        <p:attrNameLst>
                                          <p:attrName>ppt_h</p:attrName>
                                        </p:attrNameLst>
                                      </p:cBhvr>
                                      <p:tavLst>
                                        <p:tav tm="0">
                                          <p:val>
                                            <p:strVal val="ppt_h"/>
                                          </p:val>
                                        </p:tav>
                                        <p:tav tm="100000">
                                          <p:val>
                                            <p:strVal val="ppt_h"/>
                                          </p:val>
                                        </p:tav>
                                      </p:tavLst>
                                    </p:anim>
                                    <p:anim calcmode="lin" valueType="num">
                                      <p:cBhvr>
                                        <p:cTn id="271"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2" dur="1" fill="hold">
                                          <p:stCondLst>
                                            <p:cond delay="2999"/>
                                          </p:stCondLst>
                                        </p:cTn>
                                        <p:tgtEl>
                                          <p:spTgt spid="16"/>
                                        </p:tgtEl>
                                        <p:attrNameLst>
                                          <p:attrName>style.visibility</p:attrName>
                                        </p:attrNameLst>
                                      </p:cBhvr>
                                      <p:to>
                                        <p:strVal val="hidden"/>
                                      </p:to>
                                    </p:set>
                                  </p:childTnLst>
                                </p:cTn>
                              </p:par>
                              <p:par>
                                <p:cTn id="273" presetID="19" presetClass="exit" presetSubtype="10" fill="hold" grpId="3" nodeType="withEffect">
                                  <p:stCondLst>
                                    <p:cond delay="0"/>
                                  </p:stCondLst>
                                  <p:childTnLst>
                                    <p:anim calcmode="lin" valueType="num">
                                      <p:cBhvr>
                                        <p:cTn id="274" dur="3000"/>
                                        <p:tgtEl>
                                          <p:spTgt spid="17"/>
                                        </p:tgtEl>
                                        <p:attrNameLst>
                                          <p:attrName>ppt_h</p:attrName>
                                        </p:attrNameLst>
                                      </p:cBhvr>
                                      <p:tavLst>
                                        <p:tav tm="0">
                                          <p:val>
                                            <p:strVal val="ppt_h"/>
                                          </p:val>
                                        </p:tav>
                                        <p:tav tm="100000">
                                          <p:val>
                                            <p:strVal val="ppt_h"/>
                                          </p:val>
                                        </p:tav>
                                      </p:tavLst>
                                    </p:anim>
                                    <p:anim calcmode="lin" valueType="num">
                                      <p:cBhvr>
                                        <p:cTn id="275"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6" dur="1" fill="hold">
                                          <p:stCondLst>
                                            <p:cond delay="2999"/>
                                          </p:stCondLst>
                                        </p:cTn>
                                        <p:tgtEl>
                                          <p:spTgt spid="17"/>
                                        </p:tgtEl>
                                        <p:attrNameLst>
                                          <p:attrName>style.visibility</p:attrName>
                                        </p:attrNameLst>
                                      </p:cBhvr>
                                      <p:to>
                                        <p:strVal val="hidden"/>
                                      </p:to>
                                    </p:set>
                                  </p:childTnLst>
                                </p:cTn>
                              </p:par>
                              <p:par>
                                <p:cTn id="277" presetID="19" presetClass="exit" presetSubtype="10" fill="hold" grpId="3" nodeType="withEffect">
                                  <p:stCondLst>
                                    <p:cond delay="0"/>
                                  </p:stCondLst>
                                  <p:childTnLst>
                                    <p:anim calcmode="lin" valueType="num">
                                      <p:cBhvr>
                                        <p:cTn id="278" dur="3000"/>
                                        <p:tgtEl>
                                          <p:spTgt spid="21"/>
                                        </p:tgtEl>
                                        <p:attrNameLst>
                                          <p:attrName>ppt_h</p:attrName>
                                        </p:attrNameLst>
                                      </p:cBhvr>
                                      <p:tavLst>
                                        <p:tav tm="0">
                                          <p:val>
                                            <p:strVal val="ppt_h"/>
                                          </p:val>
                                        </p:tav>
                                        <p:tav tm="100000">
                                          <p:val>
                                            <p:strVal val="ppt_h"/>
                                          </p:val>
                                        </p:tav>
                                      </p:tavLst>
                                    </p:anim>
                                    <p:anim calcmode="lin" valueType="num">
                                      <p:cBhvr>
                                        <p:cTn id="279"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0" dur="1" fill="hold">
                                          <p:stCondLst>
                                            <p:cond delay="2999"/>
                                          </p:stCondLst>
                                        </p:cTn>
                                        <p:tgtEl>
                                          <p:spTgt spid="21"/>
                                        </p:tgtEl>
                                        <p:attrNameLst>
                                          <p:attrName>style.visibility</p:attrName>
                                        </p:attrNameLst>
                                      </p:cBhvr>
                                      <p:to>
                                        <p:strVal val="hidden"/>
                                      </p:to>
                                    </p:set>
                                  </p:childTnLst>
                                </p:cTn>
                              </p:par>
                              <p:par>
                                <p:cTn id="281" presetID="19" presetClass="exit" presetSubtype="10" fill="hold" grpId="3" nodeType="withEffect">
                                  <p:stCondLst>
                                    <p:cond delay="0"/>
                                  </p:stCondLst>
                                  <p:childTnLst>
                                    <p:anim calcmode="lin" valueType="num">
                                      <p:cBhvr>
                                        <p:cTn id="282" dur="3000"/>
                                        <p:tgtEl>
                                          <p:spTgt spid="22"/>
                                        </p:tgtEl>
                                        <p:attrNameLst>
                                          <p:attrName>ppt_h</p:attrName>
                                        </p:attrNameLst>
                                      </p:cBhvr>
                                      <p:tavLst>
                                        <p:tav tm="0">
                                          <p:val>
                                            <p:strVal val="ppt_h"/>
                                          </p:val>
                                        </p:tav>
                                        <p:tav tm="100000">
                                          <p:val>
                                            <p:strVal val="ppt_h"/>
                                          </p:val>
                                        </p:tav>
                                      </p:tavLst>
                                    </p:anim>
                                    <p:anim calcmode="lin" valueType="num">
                                      <p:cBhvr>
                                        <p:cTn id="283"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4" dur="1" fill="hold">
                                          <p:stCondLst>
                                            <p:cond delay="2999"/>
                                          </p:stCondLst>
                                        </p:cTn>
                                        <p:tgtEl>
                                          <p:spTgt spid="22"/>
                                        </p:tgtEl>
                                        <p:attrNameLst>
                                          <p:attrName>style.visibility</p:attrName>
                                        </p:attrNameLst>
                                      </p:cBhvr>
                                      <p:to>
                                        <p:strVal val="hidden"/>
                                      </p:to>
                                    </p:set>
                                  </p:childTnLst>
                                </p:cTn>
                              </p:par>
                              <p:par>
                                <p:cTn id="285" presetID="19" presetClass="exit" presetSubtype="10" fill="hold" grpId="3" nodeType="withEffect">
                                  <p:stCondLst>
                                    <p:cond delay="0"/>
                                  </p:stCondLst>
                                  <p:childTnLst>
                                    <p:anim calcmode="lin" valueType="num">
                                      <p:cBhvr>
                                        <p:cTn id="286" dur="3000"/>
                                        <p:tgtEl>
                                          <p:spTgt spid="23"/>
                                        </p:tgtEl>
                                        <p:attrNameLst>
                                          <p:attrName>ppt_h</p:attrName>
                                        </p:attrNameLst>
                                      </p:cBhvr>
                                      <p:tavLst>
                                        <p:tav tm="0">
                                          <p:val>
                                            <p:strVal val="ppt_h"/>
                                          </p:val>
                                        </p:tav>
                                        <p:tav tm="100000">
                                          <p:val>
                                            <p:strVal val="ppt_h"/>
                                          </p:val>
                                        </p:tav>
                                      </p:tavLst>
                                    </p:anim>
                                    <p:anim calcmode="lin" valueType="num">
                                      <p:cBhvr>
                                        <p:cTn id="287"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8" dur="1" fill="hold">
                                          <p:stCondLst>
                                            <p:cond delay="2999"/>
                                          </p:stCondLst>
                                        </p:cTn>
                                        <p:tgtEl>
                                          <p:spTgt spid="23"/>
                                        </p:tgtEl>
                                        <p:attrNameLst>
                                          <p:attrName>style.visibility</p:attrName>
                                        </p:attrNameLst>
                                      </p:cBhvr>
                                      <p:to>
                                        <p:strVal val="hidden"/>
                                      </p:to>
                                    </p:set>
                                  </p:childTnLst>
                                </p:cTn>
                              </p:par>
                              <p:par>
                                <p:cTn id="289" presetID="19" presetClass="exit" presetSubtype="10" fill="hold" grpId="3" nodeType="withEffect">
                                  <p:stCondLst>
                                    <p:cond delay="0"/>
                                  </p:stCondLst>
                                  <p:childTnLst>
                                    <p:anim calcmode="lin" valueType="num">
                                      <p:cBhvr>
                                        <p:cTn id="290" dur="3000"/>
                                        <p:tgtEl>
                                          <p:spTgt spid="27"/>
                                        </p:tgtEl>
                                        <p:attrNameLst>
                                          <p:attrName>ppt_h</p:attrName>
                                        </p:attrNameLst>
                                      </p:cBhvr>
                                      <p:tavLst>
                                        <p:tav tm="0">
                                          <p:val>
                                            <p:strVal val="ppt_h"/>
                                          </p:val>
                                        </p:tav>
                                        <p:tav tm="100000">
                                          <p:val>
                                            <p:strVal val="ppt_h"/>
                                          </p:val>
                                        </p:tav>
                                      </p:tavLst>
                                    </p:anim>
                                    <p:anim calcmode="lin" valueType="num">
                                      <p:cBhvr>
                                        <p:cTn id="291" dur="3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2" dur="1" fill="hold">
                                          <p:stCondLst>
                                            <p:cond delay="2999"/>
                                          </p:stCondLst>
                                        </p:cTn>
                                        <p:tgtEl>
                                          <p:spTgt spid="27"/>
                                        </p:tgtEl>
                                        <p:attrNameLst>
                                          <p:attrName>style.visibility</p:attrName>
                                        </p:attrNameLst>
                                      </p:cBhvr>
                                      <p:to>
                                        <p:strVal val="hidden"/>
                                      </p:to>
                                    </p:set>
                                  </p:childTnLst>
                                </p:cTn>
                              </p:par>
                              <p:par>
                                <p:cTn id="293" presetID="19" presetClass="exit" presetSubtype="10" fill="hold" grpId="3" nodeType="withEffect">
                                  <p:stCondLst>
                                    <p:cond delay="0"/>
                                  </p:stCondLst>
                                  <p:childTnLst>
                                    <p:anim calcmode="lin" valueType="num">
                                      <p:cBhvr>
                                        <p:cTn id="294" dur="3000"/>
                                        <p:tgtEl>
                                          <p:spTgt spid="28"/>
                                        </p:tgtEl>
                                        <p:attrNameLst>
                                          <p:attrName>ppt_h</p:attrName>
                                        </p:attrNameLst>
                                      </p:cBhvr>
                                      <p:tavLst>
                                        <p:tav tm="0">
                                          <p:val>
                                            <p:strVal val="ppt_h"/>
                                          </p:val>
                                        </p:tav>
                                        <p:tav tm="100000">
                                          <p:val>
                                            <p:strVal val="ppt_h"/>
                                          </p:val>
                                        </p:tav>
                                      </p:tavLst>
                                    </p:anim>
                                    <p:anim calcmode="lin" valueType="num">
                                      <p:cBhvr>
                                        <p:cTn id="295" dur="3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6" dur="1" fill="hold">
                                          <p:stCondLst>
                                            <p:cond delay="2999"/>
                                          </p:stCondLst>
                                        </p:cTn>
                                        <p:tgtEl>
                                          <p:spTgt spid="28"/>
                                        </p:tgtEl>
                                        <p:attrNameLst>
                                          <p:attrName>style.visibility</p:attrName>
                                        </p:attrNameLst>
                                      </p:cBhvr>
                                      <p:to>
                                        <p:strVal val="hidden"/>
                                      </p:to>
                                    </p:set>
                                  </p:childTnLst>
                                </p:cTn>
                              </p:par>
                              <p:par>
                                <p:cTn id="297" presetID="19" presetClass="exit" presetSubtype="10" fill="hold" grpId="3" nodeType="withEffect">
                                  <p:stCondLst>
                                    <p:cond delay="0"/>
                                  </p:stCondLst>
                                  <p:childTnLst>
                                    <p:anim calcmode="lin" valueType="num">
                                      <p:cBhvr>
                                        <p:cTn id="298" dur="3000"/>
                                        <p:tgtEl>
                                          <p:spTgt spid="7"/>
                                        </p:tgtEl>
                                        <p:attrNameLst>
                                          <p:attrName>ppt_h</p:attrName>
                                        </p:attrNameLst>
                                      </p:cBhvr>
                                      <p:tavLst>
                                        <p:tav tm="0">
                                          <p:val>
                                            <p:strVal val="ppt_h"/>
                                          </p:val>
                                        </p:tav>
                                        <p:tav tm="100000">
                                          <p:val>
                                            <p:strVal val="ppt_h"/>
                                          </p:val>
                                        </p:tav>
                                      </p:tavLst>
                                    </p:anim>
                                    <p:anim calcmode="lin" valueType="num">
                                      <p:cBhvr>
                                        <p:cTn id="299"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0" dur="1" fill="hold">
                                          <p:stCondLst>
                                            <p:cond delay="2999"/>
                                          </p:stCondLst>
                                        </p:cTn>
                                        <p:tgtEl>
                                          <p:spTgt spid="7"/>
                                        </p:tgtEl>
                                        <p:attrNameLst>
                                          <p:attrName>style.visibility</p:attrName>
                                        </p:attrNameLst>
                                      </p:cBhvr>
                                      <p:to>
                                        <p:strVal val="hidden"/>
                                      </p:to>
                                    </p:set>
                                  </p:childTnLst>
                                </p:cTn>
                              </p:par>
                              <p:par>
                                <p:cTn id="301" presetID="19" presetClass="exit" presetSubtype="10" fill="hold" grpId="3" nodeType="withEffect">
                                  <p:stCondLst>
                                    <p:cond delay="0"/>
                                  </p:stCondLst>
                                  <p:childTnLst>
                                    <p:anim calcmode="lin" valueType="num">
                                      <p:cBhvr>
                                        <p:cTn id="302" dur="3000"/>
                                        <p:tgtEl>
                                          <p:spTgt spid="8"/>
                                        </p:tgtEl>
                                        <p:attrNameLst>
                                          <p:attrName>ppt_h</p:attrName>
                                        </p:attrNameLst>
                                      </p:cBhvr>
                                      <p:tavLst>
                                        <p:tav tm="0">
                                          <p:val>
                                            <p:strVal val="ppt_h"/>
                                          </p:val>
                                        </p:tav>
                                        <p:tav tm="100000">
                                          <p:val>
                                            <p:strVal val="ppt_h"/>
                                          </p:val>
                                        </p:tav>
                                      </p:tavLst>
                                    </p:anim>
                                    <p:anim calcmode="lin" valueType="num">
                                      <p:cBhvr>
                                        <p:cTn id="303"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4" dur="1" fill="hold">
                                          <p:stCondLst>
                                            <p:cond delay="2999"/>
                                          </p:stCondLst>
                                        </p:cTn>
                                        <p:tgtEl>
                                          <p:spTgt spid="8"/>
                                        </p:tgtEl>
                                        <p:attrNameLst>
                                          <p:attrName>style.visibility</p:attrName>
                                        </p:attrNameLst>
                                      </p:cBhvr>
                                      <p:to>
                                        <p:strVal val="hidden"/>
                                      </p:to>
                                    </p:set>
                                  </p:childTnLst>
                                </p:cTn>
                              </p:par>
                              <p:par>
                                <p:cTn id="305" presetID="19" presetClass="exit" presetSubtype="10" fill="hold" grpId="3" nodeType="withEffect">
                                  <p:stCondLst>
                                    <p:cond delay="0"/>
                                  </p:stCondLst>
                                  <p:childTnLst>
                                    <p:anim calcmode="lin" valueType="num">
                                      <p:cBhvr>
                                        <p:cTn id="306" dur="3000"/>
                                        <p:tgtEl>
                                          <p:spTgt spid="9"/>
                                        </p:tgtEl>
                                        <p:attrNameLst>
                                          <p:attrName>ppt_h</p:attrName>
                                        </p:attrNameLst>
                                      </p:cBhvr>
                                      <p:tavLst>
                                        <p:tav tm="0">
                                          <p:val>
                                            <p:strVal val="ppt_h"/>
                                          </p:val>
                                        </p:tav>
                                        <p:tav tm="100000">
                                          <p:val>
                                            <p:strVal val="ppt_h"/>
                                          </p:val>
                                        </p:tav>
                                      </p:tavLst>
                                    </p:anim>
                                    <p:anim calcmode="lin" valueType="num">
                                      <p:cBhvr>
                                        <p:cTn id="307"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8" dur="1" fill="hold">
                                          <p:stCondLst>
                                            <p:cond delay="2999"/>
                                          </p:stCondLst>
                                        </p:cTn>
                                        <p:tgtEl>
                                          <p:spTgt spid="9"/>
                                        </p:tgtEl>
                                        <p:attrNameLst>
                                          <p:attrName>style.visibility</p:attrName>
                                        </p:attrNameLst>
                                      </p:cBhvr>
                                      <p:to>
                                        <p:strVal val="hidden"/>
                                      </p:to>
                                    </p:set>
                                  </p:childTnLst>
                                </p:cTn>
                              </p:par>
                              <p:par>
                                <p:cTn id="309" presetID="19" presetClass="exit" presetSubtype="10" fill="hold" grpId="3" nodeType="withEffect">
                                  <p:stCondLst>
                                    <p:cond delay="0"/>
                                  </p:stCondLst>
                                  <p:childTnLst>
                                    <p:anim calcmode="lin" valueType="num">
                                      <p:cBhvr>
                                        <p:cTn id="310" dur="3000"/>
                                        <p:tgtEl>
                                          <p:spTgt spid="10"/>
                                        </p:tgtEl>
                                        <p:attrNameLst>
                                          <p:attrName>ppt_h</p:attrName>
                                        </p:attrNameLst>
                                      </p:cBhvr>
                                      <p:tavLst>
                                        <p:tav tm="0">
                                          <p:val>
                                            <p:strVal val="ppt_h"/>
                                          </p:val>
                                        </p:tav>
                                        <p:tav tm="100000">
                                          <p:val>
                                            <p:strVal val="ppt_h"/>
                                          </p:val>
                                        </p:tav>
                                      </p:tavLst>
                                    </p:anim>
                                    <p:anim calcmode="lin" valueType="num">
                                      <p:cBhvr>
                                        <p:cTn id="311"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2" dur="1" fill="hold">
                                          <p:stCondLst>
                                            <p:cond delay="2999"/>
                                          </p:stCondLst>
                                        </p:cTn>
                                        <p:tgtEl>
                                          <p:spTgt spid="10"/>
                                        </p:tgtEl>
                                        <p:attrNameLst>
                                          <p:attrName>style.visibility</p:attrName>
                                        </p:attrNameLst>
                                      </p:cBhvr>
                                      <p:to>
                                        <p:strVal val="hidden"/>
                                      </p:to>
                                    </p:set>
                                  </p:childTnLst>
                                </p:cTn>
                              </p:par>
                              <p:par>
                                <p:cTn id="313" presetID="19" presetClass="exit" presetSubtype="10" fill="hold" grpId="3" nodeType="withEffect">
                                  <p:stCondLst>
                                    <p:cond delay="0"/>
                                  </p:stCondLst>
                                  <p:childTnLst>
                                    <p:anim calcmode="lin" valueType="num">
                                      <p:cBhvr>
                                        <p:cTn id="314" dur="3000"/>
                                        <p:tgtEl>
                                          <p:spTgt spid="11"/>
                                        </p:tgtEl>
                                        <p:attrNameLst>
                                          <p:attrName>ppt_h</p:attrName>
                                        </p:attrNameLst>
                                      </p:cBhvr>
                                      <p:tavLst>
                                        <p:tav tm="0">
                                          <p:val>
                                            <p:strVal val="ppt_h"/>
                                          </p:val>
                                        </p:tav>
                                        <p:tav tm="100000">
                                          <p:val>
                                            <p:strVal val="ppt_h"/>
                                          </p:val>
                                        </p:tav>
                                      </p:tavLst>
                                    </p:anim>
                                    <p:anim calcmode="lin" valueType="num">
                                      <p:cBhvr>
                                        <p:cTn id="315"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6" dur="1" fill="hold">
                                          <p:stCondLst>
                                            <p:cond delay="2999"/>
                                          </p:stCondLst>
                                        </p:cTn>
                                        <p:tgtEl>
                                          <p:spTgt spid="11"/>
                                        </p:tgtEl>
                                        <p:attrNameLst>
                                          <p:attrName>style.visibility</p:attrName>
                                        </p:attrNameLst>
                                      </p:cBhvr>
                                      <p:to>
                                        <p:strVal val="hidden"/>
                                      </p:to>
                                    </p:set>
                                  </p:childTnLst>
                                </p:cTn>
                              </p:par>
                              <p:par>
                                <p:cTn id="317" presetID="19" presetClass="exit" presetSubtype="10" fill="hold" grpId="3" nodeType="withEffect">
                                  <p:stCondLst>
                                    <p:cond delay="0"/>
                                  </p:stCondLst>
                                  <p:childTnLst>
                                    <p:anim calcmode="lin" valueType="num">
                                      <p:cBhvr>
                                        <p:cTn id="318" dur="3000"/>
                                        <p:tgtEl>
                                          <p:spTgt spid="12"/>
                                        </p:tgtEl>
                                        <p:attrNameLst>
                                          <p:attrName>ppt_h</p:attrName>
                                        </p:attrNameLst>
                                      </p:cBhvr>
                                      <p:tavLst>
                                        <p:tav tm="0">
                                          <p:val>
                                            <p:strVal val="ppt_h"/>
                                          </p:val>
                                        </p:tav>
                                        <p:tav tm="100000">
                                          <p:val>
                                            <p:strVal val="ppt_h"/>
                                          </p:val>
                                        </p:tav>
                                      </p:tavLst>
                                    </p:anim>
                                    <p:anim calcmode="lin" valueType="num">
                                      <p:cBhvr>
                                        <p:cTn id="319"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0" dur="1" fill="hold">
                                          <p:stCondLst>
                                            <p:cond delay="2999"/>
                                          </p:stCondLst>
                                        </p:cTn>
                                        <p:tgtEl>
                                          <p:spTgt spid="12"/>
                                        </p:tgtEl>
                                        <p:attrNameLst>
                                          <p:attrName>style.visibility</p:attrName>
                                        </p:attrNameLst>
                                      </p:cBhvr>
                                      <p:to>
                                        <p:strVal val="hidden"/>
                                      </p:to>
                                    </p:set>
                                  </p:childTnLst>
                                </p:cTn>
                              </p:par>
                              <p:par>
                                <p:cTn id="321" presetID="19" presetClass="exit" presetSubtype="10" fill="hold" grpId="3" nodeType="withEffect">
                                  <p:stCondLst>
                                    <p:cond delay="0"/>
                                  </p:stCondLst>
                                  <p:childTnLst>
                                    <p:anim calcmode="lin" valueType="num">
                                      <p:cBhvr>
                                        <p:cTn id="322" dur="3000"/>
                                        <p:tgtEl>
                                          <p:spTgt spid="18"/>
                                        </p:tgtEl>
                                        <p:attrNameLst>
                                          <p:attrName>ppt_h</p:attrName>
                                        </p:attrNameLst>
                                      </p:cBhvr>
                                      <p:tavLst>
                                        <p:tav tm="0">
                                          <p:val>
                                            <p:strVal val="ppt_h"/>
                                          </p:val>
                                        </p:tav>
                                        <p:tav tm="100000">
                                          <p:val>
                                            <p:strVal val="ppt_h"/>
                                          </p:val>
                                        </p:tav>
                                      </p:tavLst>
                                    </p:anim>
                                    <p:anim calcmode="lin" valueType="num">
                                      <p:cBhvr>
                                        <p:cTn id="323"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4" dur="1" fill="hold">
                                          <p:stCondLst>
                                            <p:cond delay="2999"/>
                                          </p:stCondLst>
                                        </p:cTn>
                                        <p:tgtEl>
                                          <p:spTgt spid="18"/>
                                        </p:tgtEl>
                                        <p:attrNameLst>
                                          <p:attrName>style.visibility</p:attrName>
                                        </p:attrNameLst>
                                      </p:cBhvr>
                                      <p:to>
                                        <p:strVal val="hidden"/>
                                      </p:to>
                                    </p:set>
                                  </p:childTnLst>
                                </p:cTn>
                              </p:par>
                              <p:par>
                                <p:cTn id="325" presetID="19" presetClass="exit" presetSubtype="10" fill="hold" grpId="3" nodeType="withEffect">
                                  <p:stCondLst>
                                    <p:cond delay="0"/>
                                  </p:stCondLst>
                                  <p:childTnLst>
                                    <p:anim calcmode="lin" valueType="num">
                                      <p:cBhvr>
                                        <p:cTn id="326" dur="3000"/>
                                        <p:tgtEl>
                                          <p:spTgt spid="19"/>
                                        </p:tgtEl>
                                        <p:attrNameLst>
                                          <p:attrName>ppt_h</p:attrName>
                                        </p:attrNameLst>
                                      </p:cBhvr>
                                      <p:tavLst>
                                        <p:tav tm="0">
                                          <p:val>
                                            <p:strVal val="ppt_h"/>
                                          </p:val>
                                        </p:tav>
                                        <p:tav tm="100000">
                                          <p:val>
                                            <p:strVal val="ppt_h"/>
                                          </p:val>
                                        </p:tav>
                                      </p:tavLst>
                                    </p:anim>
                                    <p:anim calcmode="lin" valueType="num">
                                      <p:cBhvr>
                                        <p:cTn id="327"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8" dur="1" fill="hold">
                                          <p:stCondLst>
                                            <p:cond delay="2999"/>
                                          </p:stCondLst>
                                        </p:cTn>
                                        <p:tgtEl>
                                          <p:spTgt spid="19"/>
                                        </p:tgtEl>
                                        <p:attrNameLst>
                                          <p:attrName>style.visibility</p:attrName>
                                        </p:attrNameLst>
                                      </p:cBhvr>
                                      <p:to>
                                        <p:strVal val="hidden"/>
                                      </p:to>
                                    </p:set>
                                  </p:childTnLst>
                                </p:cTn>
                              </p:par>
                              <p:par>
                                <p:cTn id="329" presetID="19" presetClass="exit" presetSubtype="10" fill="hold" grpId="3" nodeType="withEffect">
                                  <p:stCondLst>
                                    <p:cond delay="0"/>
                                  </p:stCondLst>
                                  <p:childTnLst>
                                    <p:anim calcmode="lin" valueType="num">
                                      <p:cBhvr>
                                        <p:cTn id="330" dur="3000"/>
                                        <p:tgtEl>
                                          <p:spTgt spid="20"/>
                                        </p:tgtEl>
                                        <p:attrNameLst>
                                          <p:attrName>ppt_h</p:attrName>
                                        </p:attrNameLst>
                                      </p:cBhvr>
                                      <p:tavLst>
                                        <p:tav tm="0">
                                          <p:val>
                                            <p:strVal val="ppt_h"/>
                                          </p:val>
                                        </p:tav>
                                        <p:tav tm="100000">
                                          <p:val>
                                            <p:strVal val="ppt_h"/>
                                          </p:val>
                                        </p:tav>
                                      </p:tavLst>
                                    </p:anim>
                                    <p:anim calcmode="lin" valueType="num">
                                      <p:cBhvr>
                                        <p:cTn id="331"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2" dur="1" fill="hold">
                                          <p:stCondLst>
                                            <p:cond delay="2999"/>
                                          </p:stCondLst>
                                        </p:cTn>
                                        <p:tgtEl>
                                          <p:spTgt spid="20"/>
                                        </p:tgtEl>
                                        <p:attrNameLst>
                                          <p:attrName>style.visibility</p:attrName>
                                        </p:attrNameLst>
                                      </p:cBhvr>
                                      <p:to>
                                        <p:strVal val="hidden"/>
                                      </p:to>
                                    </p:set>
                                  </p:childTnLst>
                                </p:cTn>
                              </p:par>
                              <p:par>
                                <p:cTn id="333" presetID="19" presetClass="exit" presetSubtype="10" fill="hold" grpId="3" nodeType="withEffect">
                                  <p:stCondLst>
                                    <p:cond delay="0"/>
                                  </p:stCondLst>
                                  <p:childTnLst>
                                    <p:anim calcmode="lin" valueType="num">
                                      <p:cBhvr>
                                        <p:cTn id="334" dur="3000"/>
                                        <p:tgtEl>
                                          <p:spTgt spid="24"/>
                                        </p:tgtEl>
                                        <p:attrNameLst>
                                          <p:attrName>ppt_h</p:attrName>
                                        </p:attrNameLst>
                                      </p:cBhvr>
                                      <p:tavLst>
                                        <p:tav tm="0">
                                          <p:val>
                                            <p:strVal val="ppt_h"/>
                                          </p:val>
                                        </p:tav>
                                        <p:tav tm="100000">
                                          <p:val>
                                            <p:strVal val="ppt_h"/>
                                          </p:val>
                                        </p:tav>
                                      </p:tavLst>
                                    </p:anim>
                                    <p:anim calcmode="lin" valueType="num">
                                      <p:cBhvr>
                                        <p:cTn id="335"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6" dur="1" fill="hold">
                                          <p:stCondLst>
                                            <p:cond delay="2999"/>
                                          </p:stCondLst>
                                        </p:cTn>
                                        <p:tgtEl>
                                          <p:spTgt spid="24"/>
                                        </p:tgtEl>
                                        <p:attrNameLst>
                                          <p:attrName>style.visibility</p:attrName>
                                        </p:attrNameLst>
                                      </p:cBhvr>
                                      <p:to>
                                        <p:strVal val="hidden"/>
                                      </p:to>
                                    </p:set>
                                  </p:childTnLst>
                                </p:cTn>
                              </p:par>
                              <p:par>
                                <p:cTn id="337" presetID="19" presetClass="exit" presetSubtype="10" fill="hold" grpId="3" nodeType="withEffect">
                                  <p:stCondLst>
                                    <p:cond delay="0"/>
                                  </p:stCondLst>
                                  <p:childTnLst>
                                    <p:anim calcmode="lin" valueType="num">
                                      <p:cBhvr>
                                        <p:cTn id="338" dur="3000"/>
                                        <p:tgtEl>
                                          <p:spTgt spid="25"/>
                                        </p:tgtEl>
                                        <p:attrNameLst>
                                          <p:attrName>ppt_h</p:attrName>
                                        </p:attrNameLst>
                                      </p:cBhvr>
                                      <p:tavLst>
                                        <p:tav tm="0">
                                          <p:val>
                                            <p:strVal val="ppt_h"/>
                                          </p:val>
                                        </p:tav>
                                        <p:tav tm="100000">
                                          <p:val>
                                            <p:strVal val="ppt_h"/>
                                          </p:val>
                                        </p:tav>
                                      </p:tavLst>
                                    </p:anim>
                                    <p:anim calcmode="lin" valueType="num">
                                      <p:cBhvr>
                                        <p:cTn id="339" dur="3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0" dur="1" fill="hold">
                                          <p:stCondLst>
                                            <p:cond delay="2999"/>
                                          </p:stCondLst>
                                        </p:cTn>
                                        <p:tgtEl>
                                          <p:spTgt spid="25"/>
                                        </p:tgtEl>
                                        <p:attrNameLst>
                                          <p:attrName>style.visibility</p:attrName>
                                        </p:attrNameLst>
                                      </p:cBhvr>
                                      <p:to>
                                        <p:strVal val="hidden"/>
                                      </p:to>
                                    </p:set>
                                  </p:childTnLst>
                                </p:cTn>
                              </p:par>
                              <p:par>
                                <p:cTn id="341" presetID="19" presetClass="exit" presetSubtype="10" fill="hold" grpId="3" nodeType="withEffect">
                                  <p:stCondLst>
                                    <p:cond delay="0"/>
                                  </p:stCondLst>
                                  <p:childTnLst>
                                    <p:anim calcmode="lin" valueType="num">
                                      <p:cBhvr>
                                        <p:cTn id="342" dur="3000"/>
                                        <p:tgtEl>
                                          <p:spTgt spid="26"/>
                                        </p:tgtEl>
                                        <p:attrNameLst>
                                          <p:attrName>ppt_h</p:attrName>
                                        </p:attrNameLst>
                                      </p:cBhvr>
                                      <p:tavLst>
                                        <p:tav tm="0">
                                          <p:val>
                                            <p:strVal val="ppt_h"/>
                                          </p:val>
                                        </p:tav>
                                        <p:tav tm="100000">
                                          <p:val>
                                            <p:strVal val="ppt_h"/>
                                          </p:val>
                                        </p:tav>
                                      </p:tavLst>
                                    </p:anim>
                                    <p:anim calcmode="lin" valueType="num">
                                      <p:cBhvr>
                                        <p:cTn id="343" dur="3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4" dur="1" fill="hold">
                                          <p:stCondLst>
                                            <p:cond delay="2999"/>
                                          </p:stCondLst>
                                        </p:cTn>
                                        <p:tgtEl>
                                          <p:spTgt spid="26"/>
                                        </p:tgtEl>
                                        <p:attrNameLst>
                                          <p:attrName>style.visibility</p:attrName>
                                        </p:attrNameLst>
                                      </p:cBhvr>
                                      <p:to>
                                        <p:strVal val="hidden"/>
                                      </p:to>
                                    </p:set>
                                  </p:childTnLst>
                                </p:cTn>
                              </p:par>
                              <p:par>
                                <p:cTn id="345" presetID="23" presetClass="entr" presetSubtype="288" fill="hold" nodeType="withEffect">
                                  <p:stCondLst>
                                    <p:cond delay="0"/>
                                  </p:stCondLst>
                                  <p:childTnLst>
                                    <p:set>
                                      <p:cBhvr>
                                        <p:cTn id="346" dur="1" fill="hold">
                                          <p:stCondLst>
                                            <p:cond delay="0"/>
                                          </p:stCondLst>
                                        </p:cTn>
                                        <p:tgtEl>
                                          <p:spTgt spid="3"/>
                                        </p:tgtEl>
                                        <p:attrNameLst>
                                          <p:attrName>style.visibility</p:attrName>
                                        </p:attrNameLst>
                                      </p:cBhvr>
                                      <p:to>
                                        <p:strVal val="visible"/>
                                      </p:to>
                                    </p:set>
                                    <p:anim calcmode="lin" valueType="num">
                                      <p:cBhvr>
                                        <p:cTn id="347" dur="3000" fill="hold"/>
                                        <p:tgtEl>
                                          <p:spTgt spid="3"/>
                                        </p:tgtEl>
                                        <p:attrNameLst>
                                          <p:attrName>ppt_w</p:attrName>
                                        </p:attrNameLst>
                                      </p:cBhvr>
                                      <p:tavLst>
                                        <p:tav tm="0">
                                          <p:val>
                                            <p:strVal val="4/3*#ppt_w"/>
                                          </p:val>
                                        </p:tav>
                                        <p:tav tm="100000">
                                          <p:val>
                                            <p:strVal val="#ppt_w"/>
                                          </p:val>
                                        </p:tav>
                                      </p:tavLst>
                                    </p:anim>
                                    <p:anim calcmode="lin" valueType="num">
                                      <p:cBhvr>
                                        <p:cTn id="348" dur="3000" fill="hold"/>
                                        <p:tgtEl>
                                          <p:spTgt spid="3"/>
                                        </p:tgtEl>
                                        <p:attrNameLst>
                                          <p:attrName>ppt_h</p:attrName>
                                        </p:attrNameLst>
                                      </p:cBhvr>
                                      <p:tavLst>
                                        <p:tav tm="0">
                                          <p:val>
                                            <p:strVal val="4/3*#ppt_h"/>
                                          </p:val>
                                        </p:tav>
                                        <p:tav tm="100000">
                                          <p:val>
                                            <p:strVal val="#ppt_h"/>
                                          </p:val>
                                        </p:tav>
                                      </p:tavLst>
                                    </p:anim>
                                  </p:childTnLst>
                                </p:cTn>
                              </p:par>
                              <p:par>
                                <p:cTn id="349" presetID="16" presetClass="entr" presetSubtype="37" fill="hold" nodeType="withEffect">
                                  <p:stCondLst>
                                    <p:cond delay="0"/>
                                  </p:stCondLst>
                                  <p:childTnLst>
                                    <p:set>
                                      <p:cBhvr>
                                        <p:cTn id="350" dur="1" fill="hold">
                                          <p:stCondLst>
                                            <p:cond delay="0"/>
                                          </p:stCondLst>
                                        </p:cTn>
                                        <p:tgtEl>
                                          <p:spTgt spid="3"/>
                                        </p:tgtEl>
                                        <p:attrNameLst>
                                          <p:attrName>style.visibility</p:attrName>
                                        </p:attrNameLst>
                                      </p:cBhvr>
                                      <p:to>
                                        <p:strVal val="visible"/>
                                      </p:to>
                                    </p:set>
                                    <p:animEffect transition="in" filter="barn(outVertical)">
                                      <p:cBhvr>
                                        <p:cTn id="351"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solidFill>
            <a:srgbClr val="002060"/>
          </a:solidFill>
        </p:spPr>
        <p:txBody>
          <a:bodyPr/>
          <a:lstStyle/>
          <a:p>
            <a:endParaRPr lang="es-ES" dirty="0"/>
          </a:p>
        </p:txBody>
      </p:sp>
      <p:pic>
        <p:nvPicPr>
          <p:cNvPr id="3" name="2 Imagen" descr="6599d77fa9e56f6051f3ceefe7b0397c.jpg"/>
          <p:cNvPicPr>
            <a:picLocks noChangeAspect="1"/>
          </p:cNvPicPr>
          <p:nvPr/>
        </p:nvPicPr>
        <p:blipFill>
          <a:blip r:embed="rId2"/>
          <a:stretch>
            <a:fillRect/>
          </a:stretch>
        </p:blipFill>
        <p:spPr>
          <a:xfrm>
            <a:off x="0" y="0"/>
            <a:ext cx="9161858" cy="6858000"/>
          </a:xfrm>
          <a:prstGeom prst="rect">
            <a:avLst/>
          </a:prstGeom>
        </p:spPr>
      </p:pic>
      <p:sp>
        <p:nvSpPr>
          <p:cNvPr id="4" name="3 Extracto"/>
          <p:cNvSpPr/>
          <p:nvPr/>
        </p:nvSpPr>
        <p:spPr>
          <a:xfrm>
            <a:off x="0" y="2500306"/>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xtracto"/>
          <p:cNvSpPr/>
          <p:nvPr/>
        </p:nvSpPr>
        <p:spPr>
          <a:xfrm>
            <a:off x="1785918" y="2500306"/>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xtracto"/>
          <p:cNvSpPr/>
          <p:nvPr/>
        </p:nvSpPr>
        <p:spPr>
          <a:xfrm>
            <a:off x="3643306" y="2500306"/>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a:off x="5500694" y="2500306"/>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xtracto"/>
          <p:cNvSpPr/>
          <p:nvPr/>
        </p:nvSpPr>
        <p:spPr>
          <a:xfrm>
            <a:off x="7429520" y="2500306"/>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rot="10800000">
            <a:off x="0" y="3571876"/>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rot="10800000">
            <a:off x="1785918" y="3571876"/>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rot="10800000">
            <a:off x="3643338" y="3571876"/>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rot="10800000">
            <a:off x="5500694" y="3571876"/>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xtracto"/>
          <p:cNvSpPr/>
          <p:nvPr/>
        </p:nvSpPr>
        <p:spPr>
          <a:xfrm rot="10800000">
            <a:off x="7429520" y="3571876"/>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xtracto"/>
          <p:cNvSpPr/>
          <p:nvPr/>
        </p:nvSpPr>
        <p:spPr>
          <a:xfrm rot="10800000">
            <a:off x="928694" y="2214554"/>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xtracto"/>
          <p:cNvSpPr/>
          <p:nvPr/>
        </p:nvSpPr>
        <p:spPr>
          <a:xfrm rot="10800000">
            <a:off x="2714612" y="2214554"/>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xtracto"/>
          <p:cNvSpPr/>
          <p:nvPr/>
        </p:nvSpPr>
        <p:spPr>
          <a:xfrm rot="10800000">
            <a:off x="4572032" y="2214554"/>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xtracto"/>
          <p:cNvSpPr/>
          <p:nvPr/>
        </p:nvSpPr>
        <p:spPr>
          <a:xfrm rot="10800000">
            <a:off x="6429388" y="2214554"/>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xtracto"/>
          <p:cNvSpPr/>
          <p:nvPr/>
        </p:nvSpPr>
        <p:spPr>
          <a:xfrm rot="10800000">
            <a:off x="8358214" y="2214554"/>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xtracto"/>
          <p:cNvSpPr/>
          <p:nvPr/>
        </p:nvSpPr>
        <p:spPr>
          <a:xfrm rot="10800000">
            <a:off x="-857240" y="2214554"/>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xtracto"/>
          <p:cNvSpPr/>
          <p:nvPr/>
        </p:nvSpPr>
        <p:spPr>
          <a:xfrm>
            <a:off x="857256" y="3857628"/>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xtracto"/>
          <p:cNvSpPr/>
          <p:nvPr/>
        </p:nvSpPr>
        <p:spPr>
          <a:xfrm>
            <a:off x="2643174" y="3857628"/>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xtracto"/>
          <p:cNvSpPr/>
          <p:nvPr/>
        </p:nvSpPr>
        <p:spPr>
          <a:xfrm>
            <a:off x="4500562" y="3857628"/>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xtracto"/>
          <p:cNvSpPr/>
          <p:nvPr/>
        </p:nvSpPr>
        <p:spPr>
          <a:xfrm>
            <a:off x="6357950" y="3857628"/>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xtracto"/>
          <p:cNvSpPr/>
          <p:nvPr/>
        </p:nvSpPr>
        <p:spPr>
          <a:xfrm>
            <a:off x="8286776" y="3857628"/>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xtracto"/>
          <p:cNvSpPr/>
          <p:nvPr/>
        </p:nvSpPr>
        <p:spPr>
          <a:xfrm>
            <a:off x="-857240" y="3857628"/>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000164" y="-357214"/>
            <a:ext cx="11144328"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ppt_x"/>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ppt_x"/>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ppt_x"/>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ppt_x"/>
                                          </p:val>
                                        </p:tav>
                                        <p:tav tm="100000">
                                          <p:val>
                                            <p:strVal val="#ppt_x"/>
                                          </p:val>
                                        </p:tav>
                                      </p:tavLst>
                                    </p:anim>
                                    <p:anim calcmode="lin" valueType="num">
                                      <p:cBhvr additive="base">
                                        <p:cTn id="23" dur="3000" fill="hold"/>
                                        <p:tgtEl>
                                          <p:spTgt spid="7"/>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ppt_x"/>
                                          </p:val>
                                        </p:tav>
                                        <p:tav tm="100000">
                                          <p:val>
                                            <p:strVal val="#ppt_x"/>
                                          </p:val>
                                        </p:tav>
                                      </p:tavLst>
                                    </p:anim>
                                    <p:anim calcmode="lin" valueType="num">
                                      <p:cBhvr additive="base">
                                        <p:cTn id="27" dur="3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ppt_x"/>
                                          </p:val>
                                        </p:tav>
                                        <p:tav tm="100000">
                                          <p:val>
                                            <p:strVal val="#ppt_x"/>
                                          </p:val>
                                        </p:tav>
                                      </p:tavLst>
                                    </p:anim>
                                    <p:anim calcmode="lin" valueType="num">
                                      <p:cBhvr additive="base">
                                        <p:cTn id="31" dur="3000" fill="hold"/>
                                        <p:tgtEl>
                                          <p:spTgt spid="9"/>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ppt_x"/>
                                          </p:val>
                                        </p:tav>
                                        <p:tav tm="100000">
                                          <p:val>
                                            <p:strVal val="#ppt_x"/>
                                          </p:val>
                                        </p:tav>
                                      </p:tavLst>
                                    </p:anim>
                                    <p:anim calcmode="lin" valueType="num">
                                      <p:cBhvr additive="base">
                                        <p:cTn id="35" dur="3000" fill="hold"/>
                                        <p:tgtEl>
                                          <p:spTgt spid="10"/>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ppt_x"/>
                                          </p:val>
                                        </p:tav>
                                        <p:tav tm="100000">
                                          <p:val>
                                            <p:strVal val="#ppt_x"/>
                                          </p:val>
                                        </p:tav>
                                      </p:tavLst>
                                    </p:anim>
                                    <p:anim calcmode="lin" valueType="num">
                                      <p:cBhvr additive="base">
                                        <p:cTn id="39" dur="3000" fill="hold"/>
                                        <p:tgtEl>
                                          <p:spTgt spid="11"/>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ppt_x"/>
                                          </p:val>
                                        </p:tav>
                                        <p:tav tm="100000">
                                          <p:val>
                                            <p:strVal val="#ppt_x"/>
                                          </p:val>
                                        </p:tav>
                                      </p:tavLst>
                                    </p:anim>
                                    <p:anim calcmode="lin" valueType="num">
                                      <p:cBhvr additive="base">
                                        <p:cTn id="43" dur="3000" fill="hold"/>
                                        <p:tgtEl>
                                          <p:spTgt spid="12"/>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ppt_x"/>
                                          </p:val>
                                        </p:tav>
                                        <p:tav tm="100000">
                                          <p:val>
                                            <p:strVal val="#ppt_x"/>
                                          </p:val>
                                        </p:tav>
                                      </p:tavLst>
                                    </p:anim>
                                    <p:anim calcmode="lin" valueType="num">
                                      <p:cBhvr additive="base">
                                        <p:cTn id="47" dur="3000" fill="hold"/>
                                        <p:tgtEl>
                                          <p:spTgt spid="13"/>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ppt_x"/>
                                          </p:val>
                                        </p:tav>
                                        <p:tav tm="100000">
                                          <p:val>
                                            <p:strVal val="#ppt_x"/>
                                          </p:val>
                                        </p:tav>
                                      </p:tavLst>
                                    </p:anim>
                                    <p:anim calcmode="lin" valueType="num">
                                      <p:cBhvr additive="base">
                                        <p:cTn id="51" dur="3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ppt_x"/>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ppt_x"/>
                                          </p:val>
                                        </p:tav>
                                        <p:tav tm="100000">
                                          <p:val>
                                            <p:strVal val="#ppt_x"/>
                                          </p:val>
                                        </p:tav>
                                      </p:tavLst>
                                    </p:anim>
                                    <p:anim calcmode="lin" valueType="num">
                                      <p:cBhvr additive="base">
                                        <p:cTn id="59" dur="3000" fill="hold"/>
                                        <p:tgtEl>
                                          <p:spTgt spid="16"/>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ppt_x"/>
                                          </p:val>
                                        </p:tav>
                                        <p:tav tm="100000">
                                          <p:val>
                                            <p:strVal val="#ppt_x"/>
                                          </p:val>
                                        </p:tav>
                                      </p:tavLst>
                                    </p:anim>
                                    <p:anim calcmode="lin" valueType="num">
                                      <p:cBhvr additive="base">
                                        <p:cTn id="63" dur="3000" fill="hold"/>
                                        <p:tgtEl>
                                          <p:spTgt spid="17"/>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ppt_x"/>
                                          </p:val>
                                        </p:tav>
                                        <p:tav tm="100000">
                                          <p:val>
                                            <p:strVal val="#ppt_x"/>
                                          </p:val>
                                        </p:tav>
                                      </p:tavLst>
                                    </p:anim>
                                    <p:anim calcmode="lin" valueType="num">
                                      <p:cBhvr additive="base">
                                        <p:cTn id="67" dur="3000" fill="hold"/>
                                        <p:tgtEl>
                                          <p:spTgt spid="18"/>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3000" fill="hold"/>
                                        <p:tgtEl>
                                          <p:spTgt spid="19"/>
                                        </p:tgtEl>
                                        <p:attrNameLst>
                                          <p:attrName>ppt_x</p:attrName>
                                        </p:attrNameLst>
                                      </p:cBhvr>
                                      <p:tavLst>
                                        <p:tav tm="0">
                                          <p:val>
                                            <p:strVal val="#ppt_x"/>
                                          </p:val>
                                        </p:tav>
                                        <p:tav tm="100000">
                                          <p:val>
                                            <p:strVal val="#ppt_x"/>
                                          </p:val>
                                        </p:tav>
                                      </p:tavLst>
                                    </p:anim>
                                    <p:anim calcmode="lin" valueType="num">
                                      <p:cBhvr additive="base">
                                        <p:cTn id="71" dur="3000" fill="hold"/>
                                        <p:tgtEl>
                                          <p:spTgt spid="19"/>
                                        </p:tgtEl>
                                        <p:attrNameLst>
                                          <p:attrName>ppt_y</p:attrName>
                                        </p:attrNameLst>
                                      </p:cBhvr>
                                      <p:tavLst>
                                        <p:tav tm="0">
                                          <p:val>
                                            <p:strVal val="0-#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3000" fill="hold"/>
                                        <p:tgtEl>
                                          <p:spTgt spid="20"/>
                                        </p:tgtEl>
                                        <p:attrNameLst>
                                          <p:attrName>ppt_x</p:attrName>
                                        </p:attrNameLst>
                                      </p:cBhvr>
                                      <p:tavLst>
                                        <p:tav tm="0">
                                          <p:val>
                                            <p:strVal val="#ppt_x"/>
                                          </p:val>
                                        </p:tav>
                                        <p:tav tm="100000">
                                          <p:val>
                                            <p:strVal val="#ppt_x"/>
                                          </p:val>
                                        </p:tav>
                                      </p:tavLst>
                                    </p:anim>
                                    <p:anim calcmode="lin" valueType="num">
                                      <p:cBhvr additive="base">
                                        <p:cTn id="75" dur="3000" fill="hold"/>
                                        <p:tgtEl>
                                          <p:spTgt spid="20"/>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3000" fill="hold"/>
                                        <p:tgtEl>
                                          <p:spTgt spid="21"/>
                                        </p:tgtEl>
                                        <p:attrNameLst>
                                          <p:attrName>ppt_x</p:attrName>
                                        </p:attrNameLst>
                                      </p:cBhvr>
                                      <p:tavLst>
                                        <p:tav tm="0">
                                          <p:val>
                                            <p:strVal val="#ppt_x"/>
                                          </p:val>
                                        </p:tav>
                                        <p:tav tm="100000">
                                          <p:val>
                                            <p:strVal val="#ppt_x"/>
                                          </p:val>
                                        </p:tav>
                                      </p:tavLst>
                                    </p:anim>
                                    <p:anim calcmode="lin" valueType="num">
                                      <p:cBhvr additive="base">
                                        <p:cTn id="79" dur="3000" fill="hold"/>
                                        <p:tgtEl>
                                          <p:spTgt spid="21"/>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3000" fill="hold"/>
                                        <p:tgtEl>
                                          <p:spTgt spid="22"/>
                                        </p:tgtEl>
                                        <p:attrNameLst>
                                          <p:attrName>ppt_x</p:attrName>
                                        </p:attrNameLst>
                                      </p:cBhvr>
                                      <p:tavLst>
                                        <p:tav tm="0">
                                          <p:val>
                                            <p:strVal val="#ppt_x"/>
                                          </p:val>
                                        </p:tav>
                                        <p:tav tm="100000">
                                          <p:val>
                                            <p:strVal val="#ppt_x"/>
                                          </p:val>
                                        </p:tav>
                                      </p:tavLst>
                                    </p:anim>
                                    <p:anim calcmode="lin" valueType="num">
                                      <p:cBhvr additive="base">
                                        <p:cTn id="83" dur="3000" fill="hold"/>
                                        <p:tgtEl>
                                          <p:spTgt spid="22"/>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3000" fill="hold"/>
                                        <p:tgtEl>
                                          <p:spTgt spid="23"/>
                                        </p:tgtEl>
                                        <p:attrNameLst>
                                          <p:attrName>ppt_x</p:attrName>
                                        </p:attrNameLst>
                                      </p:cBhvr>
                                      <p:tavLst>
                                        <p:tav tm="0">
                                          <p:val>
                                            <p:strVal val="#ppt_x"/>
                                          </p:val>
                                        </p:tav>
                                        <p:tav tm="100000">
                                          <p:val>
                                            <p:strVal val="#ppt_x"/>
                                          </p:val>
                                        </p:tav>
                                      </p:tavLst>
                                    </p:anim>
                                    <p:anim calcmode="lin" valueType="num">
                                      <p:cBhvr additive="base">
                                        <p:cTn id="87" dur="3000" fill="hold"/>
                                        <p:tgtEl>
                                          <p:spTgt spid="23"/>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4"/>
                                        </p:tgtEl>
                                        <p:attrNameLst>
                                          <p:attrName>style.visibility</p:attrName>
                                        </p:attrNameLst>
                                      </p:cBhvr>
                                      <p:to>
                                        <p:strVal val="visible"/>
                                      </p:to>
                                    </p:set>
                                    <p:anim calcmode="lin" valueType="num">
                                      <p:cBhvr additive="base">
                                        <p:cTn id="90" dur="3000" fill="hold"/>
                                        <p:tgtEl>
                                          <p:spTgt spid="24"/>
                                        </p:tgtEl>
                                        <p:attrNameLst>
                                          <p:attrName>ppt_x</p:attrName>
                                        </p:attrNameLst>
                                      </p:cBhvr>
                                      <p:tavLst>
                                        <p:tav tm="0">
                                          <p:val>
                                            <p:strVal val="#ppt_x"/>
                                          </p:val>
                                        </p:tav>
                                        <p:tav tm="100000">
                                          <p:val>
                                            <p:strVal val="#ppt_x"/>
                                          </p:val>
                                        </p:tav>
                                      </p:tavLst>
                                    </p:anim>
                                    <p:anim calcmode="lin" valueType="num">
                                      <p:cBhvr additive="base">
                                        <p:cTn id="91" dur="3000" fill="hold"/>
                                        <p:tgtEl>
                                          <p:spTgt spid="24"/>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additive="base">
                                        <p:cTn id="94" dur="3000" fill="hold"/>
                                        <p:tgtEl>
                                          <p:spTgt spid="25"/>
                                        </p:tgtEl>
                                        <p:attrNameLst>
                                          <p:attrName>ppt_x</p:attrName>
                                        </p:attrNameLst>
                                      </p:cBhvr>
                                      <p:tavLst>
                                        <p:tav tm="0">
                                          <p:val>
                                            <p:strVal val="#ppt_x"/>
                                          </p:val>
                                        </p:tav>
                                        <p:tav tm="100000">
                                          <p:val>
                                            <p:strVal val="#ppt_x"/>
                                          </p:val>
                                        </p:tav>
                                      </p:tavLst>
                                    </p:anim>
                                    <p:anim calcmode="lin" valueType="num">
                                      <p:cBhvr additive="base">
                                        <p:cTn id="95" dur="3000" fill="hold"/>
                                        <p:tgtEl>
                                          <p:spTgt spid="25"/>
                                        </p:tgtEl>
                                        <p:attrNameLst>
                                          <p:attrName>ppt_y</p:attrName>
                                        </p:attrNameLst>
                                      </p:cBhvr>
                                      <p:tavLst>
                                        <p:tav tm="0">
                                          <p:val>
                                            <p:strVal val="1+#ppt_h/2"/>
                                          </p:val>
                                        </p:tav>
                                        <p:tav tm="100000">
                                          <p:val>
                                            <p:strVal val="#ppt_y"/>
                                          </p:val>
                                        </p:tav>
                                      </p:tavLst>
                                    </p:anim>
                                  </p:childTnLst>
                                </p:cTn>
                              </p:par>
                              <p:par>
                                <p:cTn id="96"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97" dur="3000" fill="hold"/>
                                        <p:tgtEl>
                                          <p:spTgt spid="14"/>
                                        </p:tgtEl>
                                        <p:attrNameLst>
                                          <p:attrName>ppt_x</p:attrName>
                                          <p:attrName>ppt_y</p:attrName>
                                        </p:attrNameLst>
                                      </p:cBhvr>
                                    </p:animMotion>
                                  </p:childTnLst>
                                </p:cTn>
                              </p:par>
                              <p:par>
                                <p:cTn id="98"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99" dur="3000" spd="-100000" fill="hold"/>
                                        <p:tgtEl>
                                          <p:spTgt spid="15"/>
                                        </p:tgtEl>
                                        <p:attrNameLst>
                                          <p:attrName>ppt_x</p:attrName>
                                          <p:attrName>ppt_y</p:attrName>
                                        </p:attrNameLst>
                                      </p:cBhvr>
                                    </p:animMotion>
                                  </p:childTnLst>
                                </p:cTn>
                              </p:par>
                              <p:par>
                                <p:cTn id="100"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01" dur="3000" fill="hold"/>
                                        <p:tgtEl>
                                          <p:spTgt spid="16"/>
                                        </p:tgtEl>
                                        <p:attrNameLst>
                                          <p:attrName>ppt_x</p:attrName>
                                          <p:attrName>ppt_y</p:attrName>
                                        </p:attrNameLst>
                                      </p:cBhvr>
                                    </p:animMotion>
                                  </p:childTnLst>
                                </p:cTn>
                              </p:par>
                              <p:par>
                                <p:cTn id="102"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03" dur="3000" spd="-100000" fill="hold"/>
                                        <p:tgtEl>
                                          <p:spTgt spid="17"/>
                                        </p:tgtEl>
                                        <p:attrNameLst>
                                          <p:attrName>ppt_x</p:attrName>
                                          <p:attrName>ppt_y</p:attrName>
                                        </p:attrNameLst>
                                      </p:cBhvr>
                                    </p:animMotion>
                                  </p:childTnLst>
                                </p:cTn>
                              </p:par>
                              <p:par>
                                <p:cTn id="104"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05" dur="3000" fill="hold"/>
                                        <p:tgtEl>
                                          <p:spTgt spid="18"/>
                                        </p:tgtEl>
                                        <p:attrNameLst>
                                          <p:attrName>ppt_x</p:attrName>
                                          <p:attrName>ppt_y</p:attrName>
                                        </p:attrNameLst>
                                      </p:cBhvr>
                                    </p:animMotion>
                                  </p:childTnLst>
                                </p:cTn>
                              </p:par>
                              <p:par>
                                <p:cTn id="106"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07" dur="3000" spd="-100000" fill="hold"/>
                                        <p:tgtEl>
                                          <p:spTgt spid="19"/>
                                        </p:tgtEl>
                                        <p:attrNameLst>
                                          <p:attrName>ppt_x</p:attrName>
                                          <p:attrName>ppt_y</p:attrName>
                                        </p:attrNameLst>
                                      </p:cBhvr>
                                    </p:animMotion>
                                  </p:childTnLst>
                                </p:cTn>
                              </p:par>
                              <p:par>
                                <p:cTn id="108"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09" dur="3000" fill="hold"/>
                                        <p:tgtEl>
                                          <p:spTgt spid="4"/>
                                        </p:tgtEl>
                                        <p:attrNameLst>
                                          <p:attrName>ppt_x</p:attrName>
                                          <p:attrName>ppt_y</p:attrName>
                                        </p:attrNameLst>
                                      </p:cBhvr>
                                    </p:animMotion>
                                  </p:childTnLst>
                                </p:cTn>
                              </p:par>
                              <p:par>
                                <p:cTn id="110"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11" dur="3000" spd="-100000" fill="hold"/>
                                        <p:tgtEl>
                                          <p:spTgt spid="5"/>
                                        </p:tgtEl>
                                        <p:attrNameLst>
                                          <p:attrName>ppt_x</p:attrName>
                                          <p:attrName>ppt_y</p:attrName>
                                        </p:attrNameLst>
                                      </p:cBhvr>
                                    </p:animMotion>
                                  </p:childTnLst>
                                </p:cTn>
                              </p:par>
                              <p:par>
                                <p:cTn id="112"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13" dur="3000" fill="hold"/>
                                        <p:tgtEl>
                                          <p:spTgt spid="6"/>
                                        </p:tgtEl>
                                        <p:attrNameLst>
                                          <p:attrName>ppt_x</p:attrName>
                                          <p:attrName>ppt_y</p:attrName>
                                        </p:attrNameLst>
                                      </p:cBhvr>
                                    </p:animMotion>
                                  </p:childTnLst>
                                </p:cTn>
                              </p:par>
                              <p:par>
                                <p:cTn id="114"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15" dur="3000" spd="-100000" fill="hold"/>
                                        <p:tgtEl>
                                          <p:spTgt spid="7"/>
                                        </p:tgtEl>
                                        <p:attrNameLst>
                                          <p:attrName>ppt_x</p:attrName>
                                          <p:attrName>ppt_y</p:attrName>
                                        </p:attrNameLst>
                                      </p:cBhvr>
                                    </p:animMotion>
                                  </p:childTnLst>
                                </p:cTn>
                              </p:par>
                              <p:par>
                                <p:cTn id="116"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17" dur="3000" fill="hold"/>
                                        <p:tgtEl>
                                          <p:spTgt spid="8"/>
                                        </p:tgtEl>
                                        <p:attrNameLst>
                                          <p:attrName>ppt_x</p:attrName>
                                          <p:attrName>ppt_y</p:attrName>
                                        </p:attrNameLst>
                                      </p:cBhvr>
                                    </p:animMotion>
                                  </p:childTnLst>
                                </p:cTn>
                              </p:par>
                              <p:par>
                                <p:cTn id="118"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19" dur="3000" fill="hold"/>
                                        <p:tgtEl>
                                          <p:spTgt spid="9"/>
                                        </p:tgtEl>
                                        <p:attrNameLst>
                                          <p:attrName>ppt_x</p:attrName>
                                          <p:attrName>ppt_y</p:attrName>
                                        </p:attrNameLst>
                                      </p:cBhvr>
                                    </p:animMotion>
                                  </p:childTnLst>
                                </p:cTn>
                              </p:par>
                              <p:par>
                                <p:cTn id="120"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21" dur="3000" spd="-100000" fill="hold"/>
                                        <p:tgtEl>
                                          <p:spTgt spid="10"/>
                                        </p:tgtEl>
                                        <p:attrNameLst>
                                          <p:attrName>ppt_x</p:attrName>
                                          <p:attrName>ppt_y</p:attrName>
                                        </p:attrNameLst>
                                      </p:cBhvr>
                                    </p:animMotion>
                                  </p:childTnLst>
                                </p:cTn>
                              </p:par>
                              <p:par>
                                <p:cTn id="122"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23" dur="3000" fill="hold"/>
                                        <p:tgtEl>
                                          <p:spTgt spid="11"/>
                                        </p:tgtEl>
                                        <p:attrNameLst>
                                          <p:attrName>ppt_x</p:attrName>
                                          <p:attrName>ppt_y</p:attrName>
                                        </p:attrNameLst>
                                      </p:cBhvr>
                                    </p:animMotion>
                                  </p:childTnLst>
                                </p:cTn>
                              </p:par>
                              <p:par>
                                <p:cTn id="124"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25" dur="3000" spd="-100000" fill="hold"/>
                                        <p:tgtEl>
                                          <p:spTgt spid="12"/>
                                        </p:tgtEl>
                                        <p:attrNameLst>
                                          <p:attrName>ppt_x</p:attrName>
                                          <p:attrName>ppt_y</p:attrName>
                                        </p:attrNameLst>
                                      </p:cBhvr>
                                    </p:animMotion>
                                  </p:childTnLst>
                                </p:cTn>
                              </p:par>
                              <p:par>
                                <p:cTn id="126"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27" dur="3000" fill="hold"/>
                                        <p:tgtEl>
                                          <p:spTgt spid="13"/>
                                        </p:tgtEl>
                                        <p:attrNameLst>
                                          <p:attrName>ppt_x</p:attrName>
                                          <p:attrName>ppt_y</p:attrName>
                                        </p:attrNameLst>
                                      </p:cBhvr>
                                    </p:animMotion>
                                  </p:childTnLst>
                                </p:cTn>
                              </p:par>
                              <p:par>
                                <p:cTn id="128"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29" dur="3000" fill="hold"/>
                                        <p:tgtEl>
                                          <p:spTgt spid="20"/>
                                        </p:tgtEl>
                                        <p:attrNameLst>
                                          <p:attrName>ppt_x</p:attrName>
                                          <p:attrName>ppt_y</p:attrName>
                                        </p:attrNameLst>
                                      </p:cBhvr>
                                    </p:animMotion>
                                  </p:childTnLst>
                                </p:cTn>
                              </p:par>
                              <p:par>
                                <p:cTn id="130"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31" dur="3000" spd="-100000" fill="hold"/>
                                        <p:tgtEl>
                                          <p:spTgt spid="21"/>
                                        </p:tgtEl>
                                        <p:attrNameLst>
                                          <p:attrName>ppt_x</p:attrName>
                                          <p:attrName>ppt_y</p:attrName>
                                        </p:attrNameLst>
                                      </p:cBhvr>
                                    </p:animMotion>
                                  </p:childTnLst>
                                </p:cTn>
                              </p:par>
                              <p:par>
                                <p:cTn id="132"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33" dur="3000" fill="hold"/>
                                        <p:tgtEl>
                                          <p:spTgt spid="22"/>
                                        </p:tgtEl>
                                        <p:attrNameLst>
                                          <p:attrName>ppt_x</p:attrName>
                                          <p:attrName>ppt_y</p:attrName>
                                        </p:attrNameLst>
                                      </p:cBhvr>
                                    </p:animMotion>
                                  </p:childTnLst>
                                </p:cTn>
                              </p:par>
                              <p:par>
                                <p:cTn id="134"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35" dur="3000" spd="-100000" fill="hold"/>
                                        <p:tgtEl>
                                          <p:spTgt spid="23"/>
                                        </p:tgtEl>
                                        <p:attrNameLst>
                                          <p:attrName>ppt_x</p:attrName>
                                          <p:attrName>ppt_y</p:attrName>
                                        </p:attrNameLst>
                                      </p:cBhvr>
                                    </p:animMotion>
                                  </p:childTnLst>
                                </p:cTn>
                              </p:par>
                              <p:par>
                                <p:cTn id="136"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37" dur="3000" fill="hold"/>
                                        <p:tgtEl>
                                          <p:spTgt spid="24"/>
                                        </p:tgtEl>
                                        <p:attrNameLst>
                                          <p:attrName>ppt_x</p:attrName>
                                          <p:attrName>ppt_y</p:attrName>
                                        </p:attrNameLst>
                                      </p:cBhvr>
                                    </p:animMotion>
                                  </p:childTnLst>
                                </p:cTn>
                              </p:par>
                              <p:par>
                                <p:cTn id="138"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39" dur="3000" spd="-100000" fill="hold"/>
                                        <p:tgtEl>
                                          <p:spTgt spid="25"/>
                                        </p:tgtEl>
                                        <p:attrNameLst>
                                          <p:attrName>ppt_x</p:attrName>
                                          <p:attrName>ppt_y</p:attrName>
                                        </p:attrNameLst>
                                      </p:cBhvr>
                                    </p:animMotion>
                                  </p:childTnLst>
                                </p:cTn>
                              </p:par>
                              <p:par>
                                <p:cTn id="140" presetID="8" presetClass="emph" presetSubtype="0" fill="hold" grpId="2" nodeType="withEffect">
                                  <p:stCondLst>
                                    <p:cond delay="0"/>
                                  </p:stCondLst>
                                  <p:childTnLst>
                                    <p:animRot by="21600000">
                                      <p:cBhvr>
                                        <p:cTn id="141" dur="3000" fill="hold"/>
                                        <p:tgtEl>
                                          <p:spTgt spid="4"/>
                                        </p:tgtEl>
                                        <p:attrNameLst>
                                          <p:attrName>r</p:attrName>
                                        </p:attrNameLst>
                                      </p:cBhvr>
                                    </p:animRot>
                                  </p:childTnLst>
                                </p:cTn>
                              </p:par>
                              <p:par>
                                <p:cTn id="142" presetID="8" presetClass="emph" presetSubtype="0" fill="hold" grpId="2" nodeType="withEffect">
                                  <p:stCondLst>
                                    <p:cond delay="0"/>
                                  </p:stCondLst>
                                  <p:childTnLst>
                                    <p:animRot by="21600000">
                                      <p:cBhvr>
                                        <p:cTn id="143" dur="3000" fill="hold"/>
                                        <p:tgtEl>
                                          <p:spTgt spid="5"/>
                                        </p:tgtEl>
                                        <p:attrNameLst>
                                          <p:attrName>r</p:attrName>
                                        </p:attrNameLst>
                                      </p:cBhvr>
                                    </p:animRot>
                                  </p:childTnLst>
                                </p:cTn>
                              </p:par>
                              <p:par>
                                <p:cTn id="144" presetID="8" presetClass="emph" presetSubtype="0" fill="hold" grpId="2" nodeType="withEffect">
                                  <p:stCondLst>
                                    <p:cond delay="0"/>
                                  </p:stCondLst>
                                  <p:childTnLst>
                                    <p:animRot by="21600000">
                                      <p:cBhvr>
                                        <p:cTn id="145" dur="3000" fill="hold"/>
                                        <p:tgtEl>
                                          <p:spTgt spid="6"/>
                                        </p:tgtEl>
                                        <p:attrNameLst>
                                          <p:attrName>r</p:attrName>
                                        </p:attrNameLst>
                                      </p:cBhvr>
                                    </p:animRot>
                                  </p:childTnLst>
                                </p:cTn>
                              </p:par>
                              <p:par>
                                <p:cTn id="146" presetID="8" presetClass="emph" presetSubtype="0" fill="hold" grpId="2" nodeType="withEffect">
                                  <p:stCondLst>
                                    <p:cond delay="0"/>
                                  </p:stCondLst>
                                  <p:childTnLst>
                                    <p:animRot by="21600000">
                                      <p:cBhvr>
                                        <p:cTn id="147" dur="3000" fill="hold"/>
                                        <p:tgtEl>
                                          <p:spTgt spid="7"/>
                                        </p:tgtEl>
                                        <p:attrNameLst>
                                          <p:attrName>r</p:attrName>
                                        </p:attrNameLst>
                                      </p:cBhvr>
                                    </p:animRot>
                                  </p:childTnLst>
                                </p:cTn>
                              </p:par>
                              <p:par>
                                <p:cTn id="148" presetID="8" presetClass="emph" presetSubtype="0" fill="hold" grpId="2" nodeType="withEffect">
                                  <p:stCondLst>
                                    <p:cond delay="0"/>
                                  </p:stCondLst>
                                  <p:childTnLst>
                                    <p:animRot by="21600000">
                                      <p:cBhvr>
                                        <p:cTn id="149" dur="3000" fill="hold"/>
                                        <p:tgtEl>
                                          <p:spTgt spid="8"/>
                                        </p:tgtEl>
                                        <p:attrNameLst>
                                          <p:attrName>r</p:attrName>
                                        </p:attrNameLst>
                                      </p:cBhvr>
                                    </p:animRot>
                                  </p:childTnLst>
                                </p:cTn>
                              </p:par>
                              <p:par>
                                <p:cTn id="150" presetID="8" presetClass="emph" presetSubtype="0" fill="hold" grpId="2" nodeType="withEffect">
                                  <p:stCondLst>
                                    <p:cond delay="0"/>
                                  </p:stCondLst>
                                  <p:childTnLst>
                                    <p:animRot by="21600000">
                                      <p:cBhvr>
                                        <p:cTn id="151" dur="3000" fill="hold"/>
                                        <p:tgtEl>
                                          <p:spTgt spid="14"/>
                                        </p:tgtEl>
                                        <p:attrNameLst>
                                          <p:attrName>r</p:attrName>
                                        </p:attrNameLst>
                                      </p:cBhvr>
                                    </p:animRot>
                                  </p:childTnLst>
                                </p:cTn>
                              </p:par>
                              <p:par>
                                <p:cTn id="152" presetID="8" presetClass="emph" presetSubtype="0" fill="hold" grpId="2" nodeType="withEffect">
                                  <p:stCondLst>
                                    <p:cond delay="0"/>
                                  </p:stCondLst>
                                  <p:childTnLst>
                                    <p:animRot by="21600000">
                                      <p:cBhvr>
                                        <p:cTn id="153" dur="3000" fill="hold"/>
                                        <p:tgtEl>
                                          <p:spTgt spid="15"/>
                                        </p:tgtEl>
                                        <p:attrNameLst>
                                          <p:attrName>r</p:attrName>
                                        </p:attrNameLst>
                                      </p:cBhvr>
                                    </p:animRot>
                                  </p:childTnLst>
                                </p:cTn>
                              </p:par>
                              <p:par>
                                <p:cTn id="154" presetID="8" presetClass="emph" presetSubtype="0" fill="hold" grpId="2" nodeType="withEffect">
                                  <p:stCondLst>
                                    <p:cond delay="0"/>
                                  </p:stCondLst>
                                  <p:childTnLst>
                                    <p:animRot by="21600000">
                                      <p:cBhvr>
                                        <p:cTn id="155" dur="3000" fill="hold"/>
                                        <p:tgtEl>
                                          <p:spTgt spid="16"/>
                                        </p:tgtEl>
                                        <p:attrNameLst>
                                          <p:attrName>r</p:attrName>
                                        </p:attrNameLst>
                                      </p:cBhvr>
                                    </p:animRot>
                                  </p:childTnLst>
                                </p:cTn>
                              </p:par>
                              <p:par>
                                <p:cTn id="156" presetID="8" presetClass="emph" presetSubtype="0" fill="hold" grpId="2" nodeType="withEffect">
                                  <p:stCondLst>
                                    <p:cond delay="0"/>
                                  </p:stCondLst>
                                  <p:childTnLst>
                                    <p:animRot by="21600000">
                                      <p:cBhvr>
                                        <p:cTn id="157" dur="3000" fill="hold"/>
                                        <p:tgtEl>
                                          <p:spTgt spid="17"/>
                                        </p:tgtEl>
                                        <p:attrNameLst>
                                          <p:attrName>r</p:attrName>
                                        </p:attrNameLst>
                                      </p:cBhvr>
                                    </p:animRot>
                                  </p:childTnLst>
                                </p:cTn>
                              </p:par>
                              <p:par>
                                <p:cTn id="158" presetID="8" presetClass="emph" presetSubtype="0" fill="hold" grpId="2" nodeType="withEffect">
                                  <p:stCondLst>
                                    <p:cond delay="0"/>
                                  </p:stCondLst>
                                  <p:childTnLst>
                                    <p:animRot by="21600000">
                                      <p:cBhvr>
                                        <p:cTn id="159" dur="3000" fill="hold"/>
                                        <p:tgtEl>
                                          <p:spTgt spid="18"/>
                                        </p:tgtEl>
                                        <p:attrNameLst>
                                          <p:attrName>r</p:attrName>
                                        </p:attrNameLst>
                                      </p:cBhvr>
                                    </p:animRot>
                                  </p:childTnLst>
                                </p:cTn>
                              </p:par>
                              <p:par>
                                <p:cTn id="160" presetID="8" presetClass="emph" presetSubtype="0" fill="hold" grpId="2" nodeType="withEffect">
                                  <p:stCondLst>
                                    <p:cond delay="0"/>
                                  </p:stCondLst>
                                  <p:childTnLst>
                                    <p:animRot by="21600000">
                                      <p:cBhvr>
                                        <p:cTn id="161" dur="3000" fill="hold"/>
                                        <p:tgtEl>
                                          <p:spTgt spid="19"/>
                                        </p:tgtEl>
                                        <p:attrNameLst>
                                          <p:attrName>r</p:attrName>
                                        </p:attrNameLst>
                                      </p:cBhvr>
                                    </p:animRot>
                                  </p:childTnLst>
                                </p:cTn>
                              </p:par>
                              <p:par>
                                <p:cTn id="162" presetID="8" presetClass="emph" presetSubtype="0" fill="hold" grpId="2" nodeType="withEffect">
                                  <p:stCondLst>
                                    <p:cond delay="0"/>
                                  </p:stCondLst>
                                  <p:childTnLst>
                                    <p:animRot by="21600000">
                                      <p:cBhvr>
                                        <p:cTn id="163" dur="3000" fill="hold"/>
                                        <p:tgtEl>
                                          <p:spTgt spid="9"/>
                                        </p:tgtEl>
                                        <p:attrNameLst>
                                          <p:attrName>r</p:attrName>
                                        </p:attrNameLst>
                                      </p:cBhvr>
                                    </p:animRot>
                                  </p:childTnLst>
                                </p:cTn>
                              </p:par>
                              <p:par>
                                <p:cTn id="164" presetID="8" presetClass="emph" presetSubtype="0" fill="hold" grpId="2" nodeType="withEffect">
                                  <p:stCondLst>
                                    <p:cond delay="0"/>
                                  </p:stCondLst>
                                  <p:childTnLst>
                                    <p:animRot by="21600000">
                                      <p:cBhvr>
                                        <p:cTn id="165" dur="3000" fill="hold"/>
                                        <p:tgtEl>
                                          <p:spTgt spid="10"/>
                                        </p:tgtEl>
                                        <p:attrNameLst>
                                          <p:attrName>r</p:attrName>
                                        </p:attrNameLst>
                                      </p:cBhvr>
                                    </p:animRot>
                                  </p:childTnLst>
                                </p:cTn>
                              </p:par>
                              <p:par>
                                <p:cTn id="166" presetID="8" presetClass="emph" presetSubtype="0" fill="hold" grpId="2" nodeType="withEffect">
                                  <p:stCondLst>
                                    <p:cond delay="0"/>
                                  </p:stCondLst>
                                  <p:childTnLst>
                                    <p:animRot by="21600000">
                                      <p:cBhvr>
                                        <p:cTn id="167" dur="3000" fill="hold"/>
                                        <p:tgtEl>
                                          <p:spTgt spid="11"/>
                                        </p:tgtEl>
                                        <p:attrNameLst>
                                          <p:attrName>r</p:attrName>
                                        </p:attrNameLst>
                                      </p:cBhvr>
                                    </p:animRot>
                                  </p:childTnLst>
                                </p:cTn>
                              </p:par>
                              <p:par>
                                <p:cTn id="168" presetID="8" presetClass="emph" presetSubtype="0" fill="hold" grpId="2" nodeType="withEffect">
                                  <p:stCondLst>
                                    <p:cond delay="0"/>
                                  </p:stCondLst>
                                  <p:childTnLst>
                                    <p:animRot by="21600000">
                                      <p:cBhvr>
                                        <p:cTn id="169" dur="3000" fill="hold"/>
                                        <p:tgtEl>
                                          <p:spTgt spid="12"/>
                                        </p:tgtEl>
                                        <p:attrNameLst>
                                          <p:attrName>r</p:attrName>
                                        </p:attrNameLst>
                                      </p:cBhvr>
                                    </p:animRot>
                                  </p:childTnLst>
                                </p:cTn>
                              </p:par>
                              <p:par>
                                <p:cTn id="170" presetID="8" presetClass="emph" presetSubtype="0" fill="hold" grpId="2" nodeType="withEffect">
                                  <p:stCondLst>
                                    <p:cond delay="0"/>
                                  </p:stCondLst>
                                  <p:childTnLst>
                                    <p:animRot by="21600000">
                                      <p:cBhvr>
                                        <p:cTn id="171" dur="3000" fill="hold"/>
                                        <p:tgtEl>
                                          <p:spTgt spid="13"/>
                                        </p:tgtEl>
                                        <p:attrNameLst>
                                          <p:attrName>r</p:attrName>
                                        </p:attrNameLst>
                                      </p:cBhvr>
                                    </p:animRot>
                                  </p:childTnLst>
                                </p:cTn>
                              </p:par>
                              <p:par>
                                <p:cTn id="172" presetID="8" presetClass="emph" presetSubtype="0" fill="hold" grpId="2" nodeType="withEffect">
                                  <p:stCondLst>
                                    <p:cond delay="0"/>
                                  </p:stCondLst>
                                  <p:childTnLst>
                                    <p:animRot by="21600000">
                                      <p:cBhvr>
                                        <p:cTn id="173" dur="3000" fill="hold"/>
                                        <p:tgtEl>
                                          <p:spTgt spid="20"/>
                                        </p:tgtEl>
                                        <p:attrNameLst>
                                          <p:attrName>r</p:attrName>
                                        </p:attrNameLst>
                                      </p:cBhvr>
                                    </p:animRot>
                                  </p:childTnLst>
                                </p:cTn>
                              </p:par>
                              <p:par>
                                <p:cTn id="174" presetID="8" presetClass="emph" presetSubtype="0" fill="hold" grpId="2" nodeType="withEffect">
                                  <p:stCondLst>
                                    <p:cond delay="0"/>
                                  </p:stCondLst>
                                  <p:childTnLst>
                                    <p:animRot by="21600000">
                                      <p:cBhvr>
                                        <p:cTn id="175" dur="3000" fill="hold"/>
                                        <p:tgtEl>
                                          <p:spTgt spid="21"/>
                                        </p:tgtEl>
                                        <p:attrNameLst>
                                          <p:attrName>r</p:attrName>
                                        </p:attrNameLst>
                                      </p:cBhvr>
                                    </p:animRot>
                                  </p:childTnLst>
                                </p:cTn>
                              </p:par>
                              <p:par>
                                <p:cTn id="176" presetID="8" presetClass="emph" presetSubtype="0" fill="hold" grpId="2" nodeType="withEffect">
                                  <p:stCondLst>
                                    <p:cond delay="0"/>
                                  </p:stCondLst>
                                  <p:childTnLst>
                                    <p:animRot by="21600000">
                                      <p:cBhvr>
                                        <p:cTn id="177" dur="3000" fill="hold"/>
                                        <p:tgtEl>
                                          <p:spTgt spid="22"/>
                                        </p:tgtEl>
                                        <p:attrNameLst>
                                          <p:attrName>r</p:attrName>
                                        </p:attrNameLst>
                                      </p:cBhvr>
                                    </p:animRot>
                                  </p:childTnLst>
                                </p:cTn>
                              </p:par>
                              <p:par>
                                <p:cTn id="178" presetID="8" presetClass="emph" presetSubtype="0" fill="hold" grpId="2" nodeType="withEffect">
                                  <p:stCondLst>
                                    <p:cond delay="0"/>
                                  </p:stCondLst>
                                  <p:childTnLst>
                                    <p:animRot by="21600000">
                                      <p:cBhvr>
                                        <p:cTn id="179" dur="3000" fill="hold"/>
                                        <p:tgtEl>
                                          <p:spTgt spid="23"/>
                                        </p:tgtEl>
                                        <p:attrNameLst>
                                          <p:attrName>r</p:attrName>
                                        </p:attrNameLst>
                                      </p:cBhvr>
                                    </p:animRot>
                                  </p:childTnLst>
                                </p:cTn>
                              </p:par>
                              <p:par>
                                <p:cTn id="180" presetID="8" presetClass="emph" presetSubtype="0" fill="hold" grpId="2" nodeType="withEffect">
                                  <p:stCondLst>
                                    <p:cond delay="0"/>
                                  </p:stCondLst>
                                  <p:childTnLst>
                                    <p:animRot by="21600000">
                                      <p:cBhvr>
                                        <p:cTn id="181" dur="3000" fill="hold"/>
                                        <p:tgtEl>
                                          <p:spTgt spid="24"/>
                                        </p:tgtEl>
                                        <p:attrNameLst>
                                          <p:attrName>r</p:attrName>
                                        </p:attrNameLst>
                                      </p:cBhvr>
                                    </p:animRot>
                                  </p:childTnLst>
                                </p:cTn>
                              </p:par>
                              <p:par>
                                <p:cTn id="182" presetID="8" presetClass="emph" presetSubtype="0" fill="hold" grpId="2" nodeType="withEffect">
                                  <p:stCondLst>
                                    <p:cond delay="0"/>
                                  </p:stCondLst>
                                  <p:childTnLst>
                                    <p:animRot by="21600000">
                                      <p:cBhvr>
                                        <p:cTn id="183" dur="3000" fill="hold"/>
                                        <p:tgtEl>
                                          <p:spTgt spid="25"/>
                                        </p:tgtEl>
                                        <p:attrNameLst>
                                          <p:attrName>r</p:attrName>
                                        </p:attrNameLst>
                                      </p:cBhvr>
                                    </p:animRot>
                                  </p:childTnLst>
                                </p:cTn>
                              </p:par>
                            </p:childTnLst>
                          </p:cTn>
                        </p:par>
                        <p:par>
                          <p:cTn id="184" fill="hold">
                            <p:stCondLst>
                              <p:cond delay="3000"/>
                            </p:stCondLst>
                            <p:childTnLst>
                              <p:par>
                                <p:cTn id="185" presetID="2" presetClass="exit" presetSubtype="4" fill="hold" grpId="3" nodeType="afterEffect">
                                  <p:stCondLst>
                                    <p:cond delay="0"/>
                                  </p:stCondLst>
                                  <p:childTnLst>
                                    <p:anim calcmode="lin" valueType="num">
                                      <p:cBhvr additive="base">
                                        <p:cTn id="186" dur="3000"/>
                                        <p:tgtEl>
                                          <p:spTgt spid="4"/>
                                        </p:tgtEl>
                                        <p:attrNameLst>
                                          <p:attrName>ppt_x</p:attrName>
                                        </p:attrNameLst>
                                      </p:cBhvr>
                                      <p:tavLst>
                                        <p:tav tm="0">
                                          <p:val>
                                            <p:strVal val="ppt_x"/>
                                          </p:val>
                                        </p:tav>
                                        <p:tav tm="100000">
                                          <p:val>
                                            <p:strVal val="ppt_x"/>
                                          </p:val>
                                        </p:tav>
                                      </p:tavLst>
                                    </p:anim>
                                    <p:anim calcmode="lin" valueType="num">
                                      <p:cBhvr additive="base">
                                        <p:cTn id="187" dur="3000"/>
                                        <p:tgtEl>
                                          <p:spTgt spid="4"/>
                                        </p:tgtEl>
                                        <p:attrNameLst>
                                          <p:attrName>ppt_y</p:attrName>
                                        </p:attrNameLst>
                                      </p:cBhvr>
                                      <p:tavLst>
                                        <p:tav tm="0">
                                          <p:val>
                                            <p:strVal val="ppt_y"/>
                                          </p:val>
                                        </p:tav>
                                        <p:tav tm="100000">
                                          <p:val>
                                            <p:strVal val="1+ppt_h/2"/>
                                          </p:val>
                                        </p:tav>
                                      </p:tavLst>
                                    </p:anim>
                                    <p:set>
                                      <p:cBhvr>
                                        <p:cTn id="188" dur="1" fill="hold">
                                          <p:stCondLst>
                                            <p:cond delay="2999"/>
                                          </p:stCondLst>
                                        </p:cTn>
                                        <p:tgtEl>
                                          <p:spTgt spid="4"/>
                                        </p:tgtEl>
                                        <p:attrNameLst>
                                          <p:attrName>style.visibility</p:attrName>
                                        </p:attrNameLst>
                                      </p:cBhvr>
                                      <p:to>
                                        <p:strVal val="hidden"/>
                                      </p:to>
                                    </p:set>
                                  </p:childTnLst>
                                </p:cTn>
                              </p:par>
                              <p:par>
                                <p:cTn id="189" presetID="2" presetClass="exit" presetSubtype="4" fill="hold" grpId="3" nodeType="withEffect">
                                  <p:stCondLst>
                                    <p:cond delay="0"/>
                                  </p:stCondLst>
                                  <p:childTnLst>
                                    <p:anim calcmode="lin" valueType="num">
                                      <p:cBhvr additive="base">
                                        <p:cTn id="190" dur="3000"/>
                                        <p:tgtEl>
                                          <p:spTgt spid="5"/>
                                        </p:tgtEl>
                                        <p:attrNameLst>
                                          <p:attrName>ppt_x</p:attrName>
                                        </p:attrNameLst>
                                      </p:cBhvr>
                                      <p:tavLst>
                                        <p:tav tm="0">
                                          <p:val>
                                            <p:strVal val="ppt_x"/>
                                          </p:val>
                                        </p:tav>
                                        <p:tav tm="100000">
                                          <p:val>
                                            <p:strVal val="ppt_x"/>
                                          </p:val>
                                        </p:tav>
                                      </p:tavLst>
                                    </p:anim>
                                    <p:anim calcmode="lin" valueType="num">
                                      <p:cBhvr additive="base">
                                        <p:cTn id="191" dur="3000"/>
                                        <p:tgtEl>
                                          <p:spTgt spid="5"/>
                                        </p:tgtEl>
                                        <p:attrNameLst>
                                          <p:attrName>ppt_y</p:attrName>
                                        </p:attrNameLst>
                                      </p:cBhvr>
                                      <p:tavLst>
                                        <p:tav tm="0">
                                          <p:val>
                                            <p:strVal val="ppt_y"/>
                                          </p:val>
                                        </p:tav>
                                        <p:tav tm="100000">
                                          <p:val>
                                            <p:strVal val="1+ppt_h/2"/>
                                          </p:val>
                                        </p:tav>
                                      </p:tavLst>
                                    </p:anim>
                                    <p:set>
                                      <p:cBhvr>
                                        <p:cTn id="192" dur="1" fill="hold">
                                          <p:stCondLst>
                                            <p:cond delay="2999"/>
                                          </p:stCondLst>
                                        </p:cTn>
                                        <p:tgtEl>
                                          <p:spTgt spid="5"/>
                                        </p:tgtEl>
                                        <p:attrNameLst>
                                          <p:attrName>style.visibility</p:attrName>
                                        </p:attrNameLst>
                                      </p:cBhvr>
                                      <p:to>
                                        <p:strVal val="hidden"/>
                                      </p:to>
                                    </p:set>
                                  </p:childTnLst>
                                </p:cTn>
                              </p:par>
                              <p:par>
                                <p:cTn id="193" presetID="2" presetClass="exit" presetSubtype="4" fill="hold" grpId="3" nodeType="withEffect">
                                  <p:stCondLst>
                                    <p:cond delay="0"/>
                                  </p:stCondLst>
                                  <p:childTnLst>
                                    <p:anim calcmode="lin" valueType="num">
                                      <p:cBhvr additive="base">
                                        <p:cTn id="194" dur="3000"/>
                                        <p:tgtEl>
                                          <p:spTgt spid="6"/>
                                        </p:tgtEl>
                                        <p:attrNameLst>
                                          <p:attrName>ppt_x</p:attrName>
                                        </p:attrNameLst>
                                      </p:cBhvr>
                                      <p:tavLst>
                                        <p:tav tm="0">
                                          <p:val>
                                            <p:strVal val="ppt_x"/>
                                          </p:val>
                                        </p:tav>
                                        <p:tav tm="100000">
                                          <p:val>
                                            <p:strVal val="ppt_x"/>
                                          </p:val>
                                        </p:tav>
                                      </p:tavLst>
                                    </p:anim>
                                    <p:anim calcmode="lin" valueType="num">
                                      <p:cBhvr additive="base">
                                        <p:cTn id="195" dur="3000"/>
                                        <p:tgtEl>
                                          <p:spTgt spid="6"/>
                                        </p:tgtEl>
                                        <p:attrNameLst>
                                          <p:attrName>ppt_y</p:attrName>
                                        </p:attrNameLst>
                                      </p:cBhvr>
                                      <p:tavLst>
                                        <p:tav tm="0">
                                          <p:val>
                                            <p:strVal val="ppt_y"/>
                                          </p:val>
                                        </p:tav>
                                        <p:tav tm="100000">
                                          <p:val>
                                            <p:strVal val="1+ppt_h/2"/>
                                          </p:val>
                                        </p:tav>
                                      </p:tavLst>
                                    </p:anim>
                                    <p:set>
                                      <p:cBhvr>
                                        <p:cTn id="196" dur="1" fill="hold">
                                          <p:stCondLst>
                                            <p:cond delay="2999"/>
                                          </p:stCondLst>
                                        </p:cTn>
                                        <p:tgtEl>
                                          <p:spTgt spid="6"/>
                                        </p:tgtEl>
                                        <p:attrNameLst>
                                          <p:attrName>style.visibility</p:attrName>
                                        </p:attrNameLst>
                                      </p:cBhvr>
                                      <p:to>
                                        <p:strVal val="hidden"/>
                                      </p:to>
                                    </p:set>
                                  </p:childTnLst>
                                </p:cTn>
                              </p:par>
                              <p:par>
                                <p:cTn id="197" presetID="2" presetClass="exit" presetSubtype="4" fill="hold" grpId="3" nodeType="withEffect">
                                  <p:stCondLst>
                                    <p:cond delay="0"/>
                                  </p:stCondLst>
                                  <p:childTnLst>
                                    <p:anim calcmode="lin" valueType="num">
                                      <p:cBhvr additive="base">
                                        <p:cTn id="198" dur="3000"/>
                                        <p:tgtEl>
                                          <p:spTgt spid="7"/>
                                        </p:tgtEl>
                                        <p:attrNameLst>
                                          <p:attrName>ppt_x</p:attrName>
                                        </p:attrNameLst>
                                      </p:cBhvr>
                                      <p:tavLst>
                                        <p:tav tm="0">
                                          <p:val>
                                            <p:strVal val="ppt_x"/>
                                          </p:val>
                                        </p:tav>
                                        <p:tav tm="100000">
                                          <p:val>
                                            <p:strVal val="ppt_x"/>
                                          </p:val>
                                        </p:tav>
                                      </p:tavLst>
                                    </p:anim>
                                    <p:anim calcmode="lin" valueType="num">
                                      <p:cBhvr additive="base">
                                        <p:cTn id="199" dur="3000"/>
                                        <p:tgtEl>
                                          <p:spTgt spid="7"/>
                                        </p:tgtEl>
                                        <p:attrNameLst>
                                          <p:attrName>ppt_y</p:attrName>
                                        </p:attrNameLst>
                                      </p:cBhvr>
                                      <p:tavLst>
                                        <p:tav tm="0">
                                          <p:val>
                                            <p:strVal val="ppt_y"/>
                                          </p:val>
                                        </p:tav>
                                        <p:tav tm="100000">
                                          <p:val>
                                            <p:strVal val="1+ppt_h/2"/>
                                          </p:val>
                                        </p:tav>
                                      </p:tavLst>
                                    </p:anim>
                                    <p:set>
                                      <p:cBhvr>
                                        <p:cTn id="200" dur="1" fill="hold">
                                          <p:stCondLst>
                                            <p:cond delay="2999"/>
                                          </p:stCondLst>
                                        </p:cTn>
                                        <p:tgtEl>
                                          <p:spTgt spid="7"/>
                                        </p:tgtEl>
                                        <p:attrNameLst>
                                          <p:attrName>style.visibility</p:attrName>
                                        </p:attrNameLst>
                                      </p:cBhvr>
                                      <p:to>
                                        <p:strVal val="hidden"/>
                                      </p:to>
                                    </p:set>
                                  </p:childTnLst>
                                </p:cTn>
                              </p:par>
                              <p:par>
                                <p:cTn id="201" presetID="2" presetClass="exit" presetSubtype="4" fill="hold" grpId="3" nodeType="withEffect">
                                  <p:stCondLst>
                                    <p:cond delay="0"/>
                                  </p:stCondLst>
                                  <p:childTnLst>
                                    <p:anim calcmode="lin" valueType="num">
                                      <p:cBhvr additive="base">
                                        <p:cTn id="202" dur="3000"/>
                                        <p:tgtEl>
                                          <p:spTgt spid="8"/>
                                        </p:tgtEl>
                                        <p:attrNameLst>
                                          <p:attrName>ppt_x</p:attrName>
                                        </p:attrNameLst>
                                      </p:cBhvr>
                                      <p:tavLst>
                                        <p:tav tm="0">
                                          <p:val>
                                            <p:strVal val="ppt_x"/>
                                          </p:val>
                                        </p:tav>
                                        <p:tav tm="100000">
                                          <p:val>
                                            <p:strVal val="ppt_x"/>
                                          </p:val>
                                        </p:tav>
                                      </p:tavLst>
                                    </p:anim>
                                    <p:anim calcmode="lin" valueType="num">
                                      <p:cBhvr additive="base">
                                        <p:cTn id="203" dur="3000"/>
                                        <p:tgtEl>
                                          <p:spTgt spid="8"/>
                                        </p:tgtEl>
                                        <p:attrNameLst>
                                          <p:attrName>ppt_y</p:attrName>
                                        </p:attrNameLst>
                                      </p:cBhvr>
                                      <p:tavLst>
                                        <p:tav tm="0">
                                          <p:val>
                                            <p:strVal val="ppt_y"/>
                                          </p:val>
                                        </p:tav>
                                        <p:tav tm="100000">
                                          <p:val>
                                            <p:strVal val="1+ppt_h/2"/>
                                          </p:val>
                                        </p:tav>
                                      </p:tavLst>
                                    </p:anim>
                                    <p:set>
                                      <p:cBhvr>
                                        <p:cTn id="204" dur="1" fill="hold">
                                          <p:stCondLst>
                                            <p:cond delay="2999"/>
                                          </p:stCondLst>
                                        </p:cTn>
                                        <p:tgtEl>
                                          <p:spTgt spid="8"/>
                                        </p:tgtEl>
                                        <p:attrNameLst>
                                          <p:attrName>style.visibility</p:attrName>
                                        </p:attrNameLst>
                                      </p:cBhvr>
                                      <p:to>
                                        <p:strVal val="hidden"/>
                                      </p:to>
                                    </p:set>
                                  </p:childTnLst>
                                </p:cTn>
                              </p:par>
                              <p:par>
                                <p:cTn id="205" presetID="2" presetClass="exit" presetSubtype="4" fill="hold" grpId="3" nodeType="withEffect">
                                  <p:stCondLst>
                                    <p:cond delay="0"/>
                                  </p:stCondLst>
                                  <p:childTnLst>
                                    <p:anim calcmode="lin" valueType="num">
                                      <p:cBhvr additive="base">
                                        <p:cTn id="206" dur="3000"/>
                                        <p:tgtEl>
                                          <p:spTgt spid="14"/>
                                        </p:tgtEl>
                                        <p:attrNameLst>
                                          <p:attrName>ppt_x</p:attrName>
                                        </p:attrNameLst>
                                      </p:cBhvr>
                                      <p:tavLst>
                                        <p:tav tm="0">
                                          <p:val>
                                            <p:strVal val="ppt_x"/>
                                          </p:val>
                                        </p:tav>
                                        <p:tav tm="100000">
                                          <p:val>
                                            <p:strVal val="ppt_x"/>
                                          </p:val>
                                        </p:tav>
                                      </p:tavLst>
                                    </p:anim>
                                    <p:anim calcmode="lin" valueType="num">
                                      <p:cBhvr additive="base">
                                        <p:cTn id="207" dur="3000"/>
                                        <p:tgtEl>
                                          <p:spTgt spid="14"/>
                                        </p:tgtEl>
                                        <p:attrNameLst>
                                          <p:attrName>ppt_y</p:attrName>
                                        </p:attrNameLst>
                                      </p:cBhvr>
                                      <p:tavLst>
                                        <p:tav tm="0">
                                          <p:val>
                                            <p:strVal val="ppt_y"/>
                                          </p:val>
                                        </p:tav>
                                        <p:tav tm="100000">
                                          <p:val>
                                            <p:strVal val="1+ppt_h/2"/>
                                          </p:val>
                                        </p:tav>
                                      </p:tavLst>
                                    </p:anim>
                                    <p:set>
                                      <p:cBhvr>
                                        <p:cTn id="208" dur="1" fill="hold">
                                          <p:stCondLst>
                                            <p:cond delay="2999"/>
                                          </p:stCondLst>
                                        </p:cTn>
                                        <p:tgtEl>
                                          <p:spTgt spid="14"/>
                                        </p:tgtEl>
                                        <p:attrNameLst>
                                          <p:attrName>style.visibility</p:attrName>
                                        </p:attrNameLst>
                                      </p:cBhvr>
                                      <p:to>
                                        <p:strVal val="hidden"/>
                                      </p:to>
                                    </p:set>
                                  </p:childTnLst>
                                </p:cTn>
                              </p:par>
                              <p:par>
                                <p:cTn id="209" presetID="2" presetClass="exit" presetSubtype="4" fill="hold" grpId="3" nodeType="withEffect">
                                  <p:stCondLst>
                                    <p:cond delay="0"/>
                                  </p:stCondLst>
                                  <p:childTnLst>
                                    <p:anim calcmode="lin" valueType="num">
                                      <p:cBhvr additive="base">
                                        <p:cTn id="210" dur="3000"/>
                                        <p:tgtEl>
                                          <p:spTgt spid="15"/>
                                        </p:tgtEl>
                                        <p:attrNameLst>
                                          <p:attrName>ppt_x</p:attrName>
                                        </p:attrNameLst>
                                      </p:cBhvr>
                                      <p:tavLst>
                                        <p:tav tm="0">
                                          <p:val>
                                            <p:strVal val="ppt_x"/>
                                          </p:val>
                                        </p:tav>
                                        <p:tav tm="100000">
                                          <p:val>
                                            <p:strVal val="ppt_x"/>
                                          </p:val>
                                        </p:tav>
                                      </p:tavLst>
                                    </p:anim>
                                    <p:anim calcmode="lin" valueType="num">
                                      <p:cBhvr additive="base">
                                        <p:cTn id="211" dur="3000"/>
                                        <p:tgtEl>
                                          <p:spTgt spid="15"/>
                                        </p:tgtEl>
                                        <p:attrNameLst>
                                          <p:attrName>ppt_y</p:attrName>
                                        </p:attrNameLst>
                                      </p:cBhvr>
                                      <p:tavLst>
                                        <p:tav tm="0">
                                          <p:val>
                                            <p:strVal val="ppt_y"/>
                                          </p:val>
                                        </p:tav>
                                        <p:tav tm="100000">
                                          <p:val>
                                            <p:strVal val="1+ppt_h/2"/>
                                          </p:val>
                                        </p:tav>
                                      </p:tavLst>
                                    </p:anim>
                                    <p:set>
                                      <p:cBhvr>
                                        <p:cTn id="212" dur="1" fill="hold">
                                          <p:stCondLst>
                                            <p:cond delay="2999"/>
                                          </p:stCondLst>
                                        </p:cTn>
                                        <p:tgtEl>
                                          <p:spTgt spid="15"/>
                                        </p:tgtEl>
                                        <p:attrNameLst>
                                          <p:attrName>style.visibility</p:attrName>
                                        </p:attrNameLst>
                                      </p:cBhvr>
                                      <p:to>
                                        <p:strVal val="hidden"/>
                                      </p:to>
                                    </p:set>
                                  </p:childTnLst>
                                </p:cTn>
                              </p:par>
                              <p:par>
                                <p:cTn id="213" presetID="2" presetClass="exit" presetSubtype="4" fill="hold" grpId="3" nodeType="withEffect">
                                  <p:stCondLst>
                                    <p:cond delay="0"/>
                                  </p:stCondLst>
                                  <p:childTnLst>
                                    <p:anim calcmode="lin" valueType="num">
                                      <p:cBhvr additive="base">
                                        <p:cTn id="214" dur="3000"/>
                                        <p:tgtEl>
                                          <p:spTgt spid="16"/>
                                        </p:tgtEl>
                                        <p:attrNameLst>
                                          <p:attrName>ppt_x</p:attrName>
                                        </p:attrNameLst>
                                      </p:cBhvr>
                                      <p:tavLst>
                                        <p:tav tm="0">
                                          <p:val>
                                            <p:strVal val="ppt_x"/>
                                          </p:val>
                                        </p:tav>
                                        <p:tav tm="100000">
                                          <p:val>
                                            <p:strVal val="ppt_x"/>
                                          </p:val>
                                        </p:tav>
                                      </p:tavLst>
                                    </p:anim>
                                    <p:anim calcmode="lin" valueType="num">
                                      <p:cBhvr additive="base">
                                        <p:cTn id="215" dur="3000"/>
                                        <p:tgtEl>
                                          <p:spTgt spid="16"/>
                                        </p:tgtEl>
                                        <p:attrNameLst>
                                          <p:attrName>ppt_y</p:attrName>
                                        </p:attrNameLst>
                                      </p:cBhvr>
                                      <p:tavLst>
                                        <p:tav tm="0">
                                          <p:val>
                                            <p:strVal val="ppt_y"/>
                                          </p:val>
                                        </p:tav>
                                        <p:tav tm="100000">
                                          <p:val>
                                            <p:strVal val="1+ppt_h/2"/>
                                          </p:val>
                                        </p:tav>
                                      </p:tavLst>
                                    </p:anim>
                                    <p:set>
                                      <p:cBhvr>
                                        <p:cTn id="216" dur="1" fill="hold">
                                          <p:stCondLst>
                                            <p:cond delay="2999"/>
                                          </p:stCondLst>
                                        </p:cTn>
                                        <p:tgtEl>
                                          <p:spTgt spid="16"/>
                                        </p:tgtEl>
                                        <p:attrNameLst>
                                          <p:attrName>style.visibility</p:attrName>
                                        </p:attrNameLst>
                                      </p:cBhvr>
                                      <p:to>
                                        <p:strVal val="hidden"/>
                                      </p:to>
                                    </p:set>
                                  </p:childTnLst>
                                </p:cTn>
                              </p:par>
                              <p:par>
                                <p:cTn id="217" presetID="2" presetClass="exit" presetSubtype="4" fill="hold" grpId="3" nodeType="withEffect">
                                  <p:stCondLst>
                                    <p:cond delay="0"/>
                                  </p:stCondLst>
                                  <p:childTnLst>
                                    <p:anim calcmode="lin" valueType="num">
                                      <p:cBhvr additive="base">
                                        <p:cTn id="218" dur="3000"/>
                                        <p:tgtEl>
                                          <p:spTgt spid="17"/>
                                        </p:tgtEl>
                                        <p:attrNameLst>
                                          <p:attrName>ppt_x</p:attrName>
                                        </p:attrNameLst>
                                      </p:cBhvr>
                                      <p:tavLst>
                                        <p:tav tm="0">
                                          <p:val>
                                            <p:strVal val="ppt_x"/>
                                          </p:val>
                                        </p:tav>
                                        <p:tav tm="100000">
                                          <p:val>
                                            <p:strVal val="ppt_x"/>
                                          </p:val>
                                        </p:tav>
                                      </p:tavLst>
                                    </p:anim>
                                    <p:anim calcmode="lin" valueType="num">
                                      <p:cBhvr additive="base">
                                        <p:cTn id="219" dur="3000"/>
                                        <p:tgtEl>
                                          <p:spTgt spid="17"/>
                                        </p:tgtEl>
                                        <p:attrNameLst>
                                          <p:attrName>ppt_y</p:attrName>
                                        </p:attrNameLst>
                                      </p:cBhvr>
                                      <p:tavLst>
                                        <p:tav tm="0">
                                          <p:val>
                                            <p:strVal val="ppt_y"/>
                                          </p:val>
                                        </p:tav>
                                        <p:tav tm="100000">
                                          <p:val>
                                            <p:strVal val="1+ppt_h/2"/>
                                          </p:val>
                                        </p:tav>
                                      </p:tavLst>
                                    </p:anim>
                                    <p:set>
                                      <p:cBhvr>
                                        <p:cTn id="220" dur="1" fill="hold">
                                          <p:stCondLst>
                                            <p:cond delay="2999"/>
                                          </p:stCondLst>
                                        </p:cTn>
                                        <p:tgtEl>
                                          <p:spTgt spid="17"/>
                                        </p:tgtEl>
                                        <p:attrNameLst>
                                          <p:attrName>style.visibility</p:attrName>
                                        </p:attrNameLst>
                                      </p:cBhvr>
                                      <p:to>
                                        <p:strVal val="hidden"/>
                                      </p:to>
                                    </p:set>
                                  </p:childTnLst>
                                </p:cTn>
                              </p:par>
                              <p:par>
                                <p:cTn id="221" presetID="2" presetClass="exit" presetSubtype="4" fill="hold" grpId="3" nodeType="withEffect">
                                  <p:stCondLst>
                                    <p:cond delay="0"/>
                                  </p:stCondLst>
                                  <p:childTnLst>
                                    <p:anim calcmode="lin" valueType="num">
                                      <p:cBhvr additive="base">
                                        <p:cTn id="222" dur="3000"/>
                                        <p:tgtEl>
                                          <p:spTgt spid="18"/>
                                        </p:tgtEl>
                                        <p:attrNameLst>
                                          <p:attrName>ppt_x</p:attrName>
                                        </p:attrNameLst>
                                      </p:cBhvr>
                                      <p:tavLst>
                                        <p:tav tm="0">
                                          <p:val>
                                            <p:strVal val="ppt_x"/>
                                          </p:val>
                                        </p:tav>
                                        <p:tav tm="100000">
                                          <p:val>
                                            <p:strVal val="ppt_x"/>
                                          </p:val>
                                        </p:tav>
                                      </p:tavLst>
                                    </p:anim>
                                    <p:anim calcmode="lin" valueType="num">
                                      <p:cBhvr additive="base">
                                        <p:cTn id="223" dur="3000"/>
                                        <p:tgtEl>
                                          <p:spTgt spid="18"/>
                                        </p:tgtEl>
                                        <p:attrNameLst>
                                          <p:attrName>ppt_y</p:attrName>
                                        </p:attrNameLst>
                                      </p:cBhvr>
                                      <p:tavLst>
                                        <p:tav tm="0">
                                          <p:val>
                                            <p:strVal val="ppt_y"/>
                                          </p:val>
                                        </p:tav>
                                        <p:tav tm="100000">
                                          <p:val>
                                            <p:strVal val="1+ppt_h/2"/>
                                          </p:val>
                                        </p:tav>
                                      </p:tavLst>
                                    </p:anim>
                                    <p:set>
                                      <p:cBhvr>
                                        <p:cTn id="224" dur="1" fill="hold">
                                          <p:stCondLst>
                                            <p:cond delay="2999"/>
                                          </p:stCondLst>
                                        </p:cTn>
                                        <p:tgtEl>
                                          <p:spTgt spid="18"/>
                                        </p:tgtEl>
                                        <p:attrNameLst>
                                          <p:attrName>style.visibility</p:attrName>
                                        </p:attrNameLst>
                                      </p:cBhvr>
                                      <p:to>
                                        <p:strVal val="hidden"/>
                                      </p:to>
                                    </p:set>
                                  </p:childTnLst>
                                </p:cTn>
                              </p:par>
                              <p:par>
                                <p:cTn id="225" presetID="2" presetClass="exit" presetSubtype="4" fill="hold" grpId="3" nodeType="withEffect">
                                  <p:stCondLst>
                                    <p:cond delay="0"/>
                                  </p:stCondLst>
                                  <p:childTnLst>
                                    <p:anim calcmode="lin" valueType="num">
                                      <p:cBhvr additive="base">
                                        <p:cTn id="226" dur="3000"/>
                                        <p:tgtEl>
                                          <p:spTgt spid="19"/>
                                        </p:tgtEl>
                                        <p:attrNameLst>
                                          <p:attrName>ppt_x</p:attrName>
                                        </p:attrNameLst>
                                      </p:cBhvr>
                                      <p:tavLst>
                                        <p:tav tm="0">
                                          <p:val>
                                            <p:strVal val="ppt_x"/>
                                          </p:val>
                                        </p:tav>
                                        <p:tav tm="100000">
                                          <p:val>
                                            <p:strVal val="ppt_x"/>
                                          </p:val>
                                        </p:tav>
                                      </p:tavLst>
                                    </p:anim>
                                    <p:anim calcmode="lin" valueType="num">
                                      <p:cBhvr additive="base">
                                        <p:cTn id="227" dur="3000"/>
                                        <p:tgtEl>
                                          <p:spTgt spid="19"/>
                                        </p:tgtEl>
                                        <p:attrNameLst>
                                          <p:attrName>ppt_y</p:attrName>
                                        </p:attrNameLst>
                                      </p:cBhvr>
                                      <p:tavLst>
                                        <p:tav tm="0">
                                          <p:val>
                                            <p:strVal val="ppt_y"/>
                                          </p:val>
                                        </p:tav>
                                        <p:tav tm="100000">
                                          <p:val>
                                            <p:strVal val="1+ppt_h/2"/>
                                          </p:val>
                                        </p:tav>
                                      </p:tavLst>
                                    </p:anim>
                                    <p:set>
                                      <p:cBhvr>
                                        <p:cTn id="228" dur="1" fill="hold">
                                          <p:stCondLst>
                                            <p:cond delay="2999"/>
                                          </p:stCondLst>
                                        </p:cTn>
                                        <p:tgtEl>
                                          <p:spTgt spid="19"/>
                                        </p:tgtEl>
                                        <p:attrNameLst>
                                          <p:attrName>style.visibility</p:attrName>
                                        </p:attrNameLst>
                                      </p:cBhvr>
                                      <p:to>
                                        <p:strVal val="hidden"/>
                                      </p:to>
                                    </p:set>
                                  </p:childTnLst>
                                </p:cTn>
                              </p:par>
                              <p:par>
                                <p:cTn id="229" presetID="2" presetClass="exit" presetSubtype="1" fill="hold" grpId="3" nodeType="withEffect">
                                  <p:stCondLst>
                                    <p:cond delay="0"/>
                                  </p:stCondLst>
                                  <p:childTnLst>
                                    <p:anim calcmode="lin" valueType="num">
                                      <p:cBhvr additive="base">
                                        <p:cTn id="230" dur="3000"/>
                                        <p:tgtEl>
                                          <p:spTgt spid="9"/>
                                        </p:tgtEl>
                                        <p:attrNameLst>
                                          <p:attrName>ppt_x</p:attrName>
                                        </p:attrNameLst>
                                      </p:cBhvr>
                                      <p:tavLst>
                                        <p:tav tm="0">
                                          <p:val>
                                            <p:strVal val="ppt_x"/>
                                          </p:val>
                                        </p:tav>
                                        <p:tav tm="100000">
                                          <p:val>
                                            <p:strVal val="ppt_x"/>
                                          </p:val>
                                        </p:tav>
                                      </p:tavLst>
                                    </p:anim>
                                    <p:anim calcmode="lin" valueType="num">
                                      <p:cBhvr additive="base">
                                        <p:cTn id="231" dur="3000"/>
                                        <p:tgtEl>
                                          <p:spTgt spid="9"/>
                                        </p:tgtEl>
                                        <p:attrNameLst>
                                          <p:attrName>ppt_y</p:attrName>
                                        </p:attrNameLst>
                                      </p:cBhvr>
                                      <p:tavLst>
                                        <p:tav tm="0">
                                          <p:val>
                                            <p:strVal val="ppt_y"/>
                                          </p:val>
                                        </p:tav>
                                        <p:tav tm="100000">
                                          <p:val>
                                            <p:strVal val="0-ppt_h/2"/>
                                          </p:val>
                                        </p:tav>
                                      </p:tavLst>
                                    </p:anim>
                                    <p:set>
                                      <p:cBhvr>
                                        <p:cTn id="232" dur="1" fill="hold">
                                          <p:stCondLst>
                                            <p:cond delay="2999"/>
                                          </p:stCondLst>
                                        </p:cTn>
                                        <p:tgtEl>
                                          <p:spTgt spid="9"/>
                                        </p:tgtEl>
                                        <p:attrNameLst>
                                          <p:attrName>style.visibility</p:attrName>
                                        </p:attrNameLst>
                                      </p:cBhvr>
                                      <p:to>
                                        <p:strVal val="hidden"/>
                                      </p:to>
                                    </p:set>
                                  </p:childTnLst>
                                </p:cTn>
                              </p:par>
                              <p:par>
                                <p:cTn id="233" presetID="2" presetClass="exit" presetSubtype="1" fill="hold" grpId="3" nodeType="withEffect">
                                  <p:stCondLst>
                                    <p:cond delay="0"/>
                                  </p:stCondLst>
                                  <p:childTnLst>
                                    <p:anim calcmode="lin" valueType="num">
                                      <p:cBhvr additive="base">
                                        <p:cTn id="234" dur="3000"/>
                                        <p:tgtEl>
                                          <p:spTgt spid="10"/>
                                        </p:tgtEl>
                                        <p:attrNameLst>
                                          <p:attrName>ppt_x</p:attrName>
                                        </p:attrNameLst>
                                      </p:cBhvr>
                                      <p:tavLst>
                                        <p:tav tm="0">
                                          <p:val>
                                            <p:strVal val="ppt_x"/>
                                          </p:val>
                                        </p:tav>
                                        <p:tav tm="100000">
                                          <p:val>
                                            <p:strVal val="ppt_x"/>
                                          </p:val>
                                        </p:tav>
                                      </p:tavLst>
                                    </p:anim>
                                    <p:anim calcmode="lin" valueType="num">
                                      <p:cBhvr additive="base">
                                        <p:cTn id="235" dur="3000"/>
                                        <p:tgtEl>
                                          <p:spTgt spid="10"/>
                                        </p:tgtEl>
                                        <p:attrNameLst>
                                          <p:attrName>ppt_y</p:attrName>
                                        </p:attrNameLst>
                                      </p:cBhvr>
                                      <p:tavLst>
                                        <p:tav tm="0">
                                          <p:val>
                                            <p:strVal val="ppt_y"/>
                                          </p:val>
                                        </p:tav>
                                        <p:tav tm="100000">
                                          <p:val>
                                            <p:strVal val="0-ppt_h/2"/>
                                          </p:val>
                                        </p:tav>
                                      </p:tavLst>
                                    </p:anim>
                                    <p:set>
                                      <p:cBhvr>
                                        <p:cTn id="236" dur="1" fill="hold">
                                          <p:stCondLst>
                                            <p:cond delay="2999"/>
                                          </p:stCondLst>
                                        </p:cTn>
                                        <p:tgtEl>
                                          <p:spTgt spid="10"/>
                                        </p:tgtEl>
                                        <p:attrNameLst>
                                          <p:attrName>style.visibility</p:attrName>
                                        </p:attrNameLst>
                                      </p:cBhvr>
                                      <p:to>
                                        <p:strVal val="hidden"/>
                                      </p:to>
                                    </p:set>
                                  </p:childTnLst>
                                </p:cTn>
                              </p:par>
                              <p:par>
                                <p:cTn id="237" presetID="2" presetClass="exit" presetSubtype="1" fill="hold" grpId="3" nodeType="withEffect">
                                  <p:stCondLst>
                                    <p:cond delay="0"/>
                                  </p:stCondLst>
                                  <p:childTnLst>
                                    <p:anim calcmode="lin" valueType="num">
                                      <p:cBhvr additive="base">
                                        <p:cTn id="238" dur="3000"/>
                                        <p:tgtEl>
                                          <p:spTgt spid="11"/>
                                        </p:tgtEl>
                                        <p:attrNameLst>
                                          <p:attrName>ppt_x</p:attrName>
                                        </p:attrNameLst>
                                      </p:cBhvr>
                                      <p:tavLst>
                                        <p:tav tm="0">
                                          <p:val>
                                            <p:strVal val="ppt_x"/>
                                          </p:val>
                                        </p:tav>
                                        <p:tav tm="100000">
                                          <p:val>
                                            <p:strVal val="ppt_x"/>
                                          </p:val>
                                        </p:tav>
                                      </p:tavLst>
                                    </p:anim>
                                    <p:anim calcmode="lin" valueType="num">
                                      <p:cBhvr additive="base">
                                        <p:cTn id="239" dur="3000"/>
                                        <p:tgtEl>
                                          <p:spTgt spid="11"/>
                                        </p:tgtEl>
                                        <p:attrNameLst>
                                          <p:attrName>ppt_y</p:attrName>
                                        </p:attrNameLst>
                                      </p:cBhvr>
                                      <p:tavLst>
                                        <p:tav tm="0">
                                          <p:val>
                                            <p:strVal val="ppt_y"/>
                                          </p:val>
                                        </p:tav>
                                        <p:tav tm="100000">
                                          <p:val>
                                            <p:strVal val="0-ppt_h/2"/>
                                          </p:val>
                                        </p:tav>
                                      </p:tavLst>
                                    </p:anim>
                                    <p:set>
                                      <p:cBhvr>
                                        <p:cTn id="240" dur="1" fill="hold">
                                          <p:stCondLst>
                                            <p:cond delay="2999"/>
                                          </p:stCondLst>
                                        </p:cTn>
                                        <p:tgtEl>
                                          <p:spTgt spid="11"/>
                                        </p:tgtEl>
                                        <p:attrNameLst>
                                          <p:attrName>style.visibility</p:attrName>
                                        </p:attrNameLst>
                                      </p:cBhvr>
                                      <p:to>
                                        <p:strVal val="hidden"/>
                                      </p:to>
                                    </p:set>
                                  </p:childTnLst>
                                </p:cTn>
                              </p:par>
                              <p:par>
                                <p:cTn id="241" presetID="2" presetClass="exit" presetSubtype="1" fill="hold" grpId="3" nodeType="withEffect">
                                  <p:stCondLst>
                                    <p:cond delay="0"/>
                                  </p:stCondLst>
                                  <p:childTnLst>
                                    <p:anim calcmode="lin" valueType="num">
                                      <p:cBhvr additive="base">
                                        <p:cTn id="242" dur="3000"/>
                                        <p:tgtEl>
                                          <p:spTgt spid="12"/>
                                        </p:tgtEl>
                                        <p:attrNameLst>
                                          <p:attrName>ppt_x</p:attrName>
                                        </p:attrNameLst>
                                      </p:cBhvr>
                                      <p:tavLst>
                                        <p:tav tm="0">
                                          <p:val>
                                            <p:strVal val="ppt_x"/>
                                          </p:val>
                                        </p:tav>
                                        <p:tav tm="100000">
                                          <p:val>
                                            <p:strVal val="ppt_x"/>
                                          </p:val>
                                        </p:tav>
                                      </p:tavLst>
                                    </p:anim>
                                    <p:anim calcmode="lin" valueType="num">
                                      <p:cBhvr additive="base">
                                        <p:cTn id="243" dur="3000"/>
                                        <p:tgtEl>
                                          <p:spTgt spid="12"/>
                                        </p:tgtEl>
                                        <p:attrNameLst>
                                          <p:attrName>ppt_y</p:attrName>
                                        </p:attrNameLst>
                                      </p:cBhvr>
                                      <p:tavLst>
                                        <p:tav tm="0">
                                          <p:val>
                                            <p:strVal val="ppt_y"/>
                                          </p:val>
                                        </p:tav>
                                        <p:tav tm="100000">
                                          <p:val>
                                            <p:strVal val="0-ppt_h/2"/>
                                          </p:val>
                                        </p:tav>
                                      </p:tavLst>
                                    </p:anim>
                                    <p:set>
                                      <p:cBhvr>
                                        <p:cTn id="244" dur="1" fill="hold">
                                          <p:stCondLst>
                                            <p:cond delay="2999"/>
                                          </p:stCondLst>
                                        </p:cTn>
                                        <p:tgtEl>
                                          <p:spTgt spid="12"/>
                                        </p:tgtEl>
                                        <p:attrNameLst>
                                          <p:attrName>style.visibility</p:attrName>
                                        </p:attrNameLst>
                                      </p:cBhvr>
                                      <p:to>
                                        <p:strVal val="hidden"/>
                                      </p:to>
                                    </p:set>
                                  </p:childTnLst>
                                </p:cTn>
                              </p:par>
                              <p:par>
                                <p:cTn id="245" presetID="2" presetClass="exit" presetSubtype="1" fill="hold" grpId="3" nodeType="withEffect">
                                  <p:stCondLst>
                                    <p:cond delay="0"/>
                                  </p:stCondLst>
                                  <p:childTnLst>
                                    <p:anim calcmode="lin" valueType="num">
                                      <p:cBhvr additive="base">
                                        <p:cTn id="246" dur="3000"/>
                                        <p:tgtEl>
                                          <p:spTgt spid="13"/>
                                        </p:tgtEl>
                                        <p:attrNameLst>
                                          <p:attrName>ppt_x</p:attrName>
                                        </p:attrNameLst>
                                      </p:cBhvr>
                                      <p:tavLst>
                                        <p:tav tm="0">
                                          <p:val>
                                            <p:strVal val="ppt_x"/>
                                          </p:val>
                                        </p:tav>
                                        <p:tav tm="100000">
                                          <p:val>
                                            <p:strVal val="ppt_x"/>
                                          </p:val>
                                        </p:tav>
                                      </p:tavLst>
                                    </p:anim>
                                    <p:anim calcmode="lin" valueType="num">
                                      <p:cBhvr additive="base">
                                        <p:cTn id="247" dur="3000"/>
                                        <p:tgtEl>
                                          <p:spTgt spid="13"/>
                                        </p:tgtEl>
                                        <p:attrNameLst>
                                          <p:attrName>ppt_y</p:attrName>
                                        </p:attrNameLst>
                                      </p:cBhvr>
                                      <p:tavLst>
                                        <p:tav tm="0">
                                          <p:val>
                                            <p:strVal val="ppt_y"/>
                                          </p:val>
                                        </p:tav>
                                        <p:tav tm="100000">
                                          <p:val>
                                            <p:strVal val="0-ppt_h/2"/>
                                          </p:val>
                                        </p:tav>
                                      </p:tavLst>
                                    </p:anim>
                                    <p:set>
                                      <p:cBhvr>
                                        <p:cTn id="248" dur="1" fill="hold">
                                          <p:stCondLst>
                                            <p:cond delay="2999"/>
                                          </p:stCondLst>
                                        </p:cTn>
                                        <p:tgtEl>
                                          <p:spTgt spid="13"/>
                                        </p:tgtEl>
                                        <p:attrNameLst>
                                          <p:attrName>style.visibility</p:attrName>
                                        </p:attrNameLst>
                                      </p:cBhvr>
                                      <p:to>
                                        <p:strVal val="hidden"/>
                                      </p:to>
                                    </p:set>
                                  </p:childTnLst>
                                </p:cTn>
                              </p:par>
                              <p:par>
                                <p:cTn id="249" presetID="2" presetClass="exit" presetSubtype="1" fill="hold" grpId="3" nodeType="withEffect">
                                  <p:stCondLst>
                                    <p:cond delay="0"/>
                                  </p:stCondLst>
                                  <p:childTnLst>
                                    <p:anim calcmode="lin" valueType="num">
                                      <p:cBhvr additive="base">
                                        <p:cTn id="250" dur="3000"/>
                                        <p:tgtEl>
                                          <p:spTgt spid="20"/>
                                        </p:tgtEl>
                                        <p:attrNameLst>
                                          <p:attrName>ppt_x</p:attrName>
                                        </p:attrNameLst>
                                      </p:cBhvr>
                                      <p:tavLst>
                                        <p:tav tm="0">
                                          <p:val>
                                            <p:strVal val="ppt_x"/>
                                          </p:val>
                                        </p:tav>
                                        <p:tav tm="100000">
                                          <p:val>
                                            <p:strVal val="ppt_x"/>
                                          </p:val>
                                        </p:tav>
                                      </p:tavLst>
                                    </p:anim>
                                    <p:anim calcmode="lin" valueType="num">
                                      <p:cBhvr additive="base">
                                        <p:cTn id="251" dur="3000"/>
                                        <p:tgtEl>
                                          <p:spTgt spid="20"/>
                                        </p:tgtEl>
                                        <p:attrNameLst>
                                          <p:attrName>ppt_y</p:attrName>
                                        </p:attrNameLst>
                                      </p:cBhvr>
                                      <p:tavLst>
                                        <p:tav tm="0">
                                          <p:val>
                                            <p:strVal val="ppt_y"/>
                                          </p:val>
                                        </p:tav>
                                        <p:tav tm="100000">
                                          <p:val>
                                            <p:strVal val="0-ppt_h/2"/>
                                          </p:val>
                                        </p:tav>
                                      </p:tavLst>
                                    </p:anim>
                                    <p:set>
                                      <p:cBhvr>
                                        <p:cTn id="252" dur="1" fill="hold">
                                          <p:stCondLst>
                                            <p:cond delay="2999"/>
                                          </p:stCondLst>
                                        </p:cTn>
                                        <p:tgtEl>
                                          <p:spTgt spid="20"/>
                                        </p:tgtEl>
                                        <p:attrNameLst>
                                          <p:attrName>style.visibility</p:attrName>
                                        </p:attrNameLst>
                                      </p:cBhvr>
                                      <p:to>
                                        <p:strVal val="hidden"/>
                                      </p:to>
                                    </p:set>
                                  </p:childTnLst>
                                </p:cTn>
                              </p:par>
                              <p:par>
                                <p:cTn id="253" presetID="2" presetClass="exit" presetSubtype="1" fill="hold" grpId="3" nodeType="withEffect">
                                  <p:stCondLst>
                                    <p:cond delay="0"/>
                                  </p:stCondLst>
                                  <p:childTnLst>
                                    <p:anim calcmode="lin" valueType="num">
                                      <p:cBhvr additive="base">
                                        <p:cTn id="254" dur="3000"/>
                                        <p:tgtEl>
                                          <p:spTgt spid="21"/>
                                        </p:tgtEl>
                                        <p:attrNameLst>
                                          <p:attrName>ppt_x</p:attrName>
                                        </p:attrNameLst>
                                      </p:cBhvr>
                                      <p:tavLst>
                                        <p:tav tm="0">
                                          <p:val>
                                            <p:strVal val="ppt_x"/>
                                          </p:val>
                                        </p:tav>
                                        <p:tav tm="100000">
                                          <p:val>
                                            <p:strVal val="ppt_x"/>
                                          </p:val>
                                        </p:tav>
                                      </p:tavLst>
                                    </p:anim>
                                    <p:anim calcmode="lin" valueType="num">
                                      <p:cBhvr additive="base">
                                        <p:cTn id="255" dur="3000"/>
                                        <p:tgtEl>
                                          <p:spTgt spid="21"/>
                                        </p:tgtEl>
                                        <p:attrNameLst>
                                          <p:attrName>ppt_y</p:attrName>
                                        </p:attrNameLst>
                                      </p:cBhvr>
                                      <p:tavLst>
                                        <p:tav tm="0">
                                          <p:val>
                                            <p:strVal val="ppt_y"/>
                                          </p:val>
                                        </p:tav>
                                        <p:tav tm="100000">
                                          <p:val>
                                            <p:strVal val="0-ppt_h/2"/>
                                          </p:val>
                                        </p:tav>
                                      </p:tavLst>
                                    </p:anim>
                                    <p:set>
                                      <p:cBhvr>
                                        <p:cTn id="256" dur="1" fill="hold">
                                          <p:stCondLst>
                                            <p:cond delay="2999"/>
                                          </p:stCondLst>
                                        </p:cTn>
                                        <p:tgtEl>
                                          <p:spTgt spid="21"/>
                                        </p:tgtEl>
                                        <p:attrNameLst>
                                          <p:attrName>style.visibility</p:attrName>
                                        </p:attrNameLst>
                                      </p:cBhvr>
                                      <p:to>
                                        <p:strVal val="hidden"/>
                                      </p:to>
                                    </p:set>
                                  </p:childTnLst>
                                </p:cTn>
                              </p:par>
                              <p:par>
                                <p:cTn id="257" presetID="2" presetClass="exit" presetSubtype="1" fill="hold" grpId="3" nodeType="withEffect">
                                  <p:stCondLst>
                                    <p:cond delay="0"/>
                                  </p:stCondLst>
                                  <p:childTnLst>
                                    <p:anim calcmode="lin" valueType="num">
                                      <p:cBhvr additive="base">
                                        <p:cTn id="258" dur="3000"/>
                                        <p:tgtEl>
                                          <p:spTgt spid="22"/>
                                        </p:tgtEl>
                                        <p:attrNameLst>
                                          <p:attrName>ppt_x</p:attrName>
                                        </p:attrNameLst>
                                      </p:cBhvr>
                                      <p:tavLst>
                                        <p:tav tm="0">
                                          <p:val>
                                            <p:strVal val="ppt_x"/>
                                          </p:val>
                                        </p:tav>
                                        <p:tav tm="100000">
                                          <p:val>
                                            <p:strVal val="ppt_x"/>
                                          </p:val>
                                        </p:tav>
                                      </p:tavLst>
                                    </p:anim>
                                    <p:anim calcmode="lin" valueType="num">
                                      <p:cBhvr additive="base">
                                        <p:cTn id="259" dur="3000"/>
                                        <p:tgtEl>
                                          <p:spTgt spid="22"/>
                                        </p:tgtEl>
                                        <p:attrNameLst>
                                          <p:attrName>ppt_y</p:attrName>
                                        </p:attrNameLst>
                                      </p:cBhvr>
                                      <p:tavLst>
                                        <p:tav tm="0">
                                          <p:val>
                                            <p:strVal val="ppt_y"/>
                                          </p:val>
                                        </p:tav>
                                        <p:tav tm="100000">
                                          <p:val>
                                            <p:strVal val="0-ppt_h/2"/>
                                          </p:val>
                                        </p:tav>
                                      </p:tavLst>
                                    </p:anim>
                                    <p:set>
                                      <p:cBhvr>
                                        <p:cTn id="260" dur="1" fill="hold">
                                          <p:stCondLst>
                                            <p:cond delay="2999"/>
                                          </p:stCondLst>
                                        </p:cTn>
                                        <p:tgtEl>
                                          <p:spTgt spid="22"/>
                                        </p:tgtEl>
                                        <p:attrNameLst>
                                          <p:attrName>style.visibility</p:attrName>
                                        </p:attrNameLst>
                                      </p:cBhvr>
                                      <p:to>
                                        <p:strVal val="hidden"/>
                                      </p:to>
                                    </p:set>
                                  </p:childTnLst>
                                </p:cTn>
                              </p:par>
                              <p:par>
                                <p:cTn id="261" presetID="2" presetClass="exit" presetSubtype="1" fill="hold" grpId="3" nodeType="withEffect">
                                  <p:stCondLst>
                                    <p:cond delay="0"/>
                                  </p:stCondLst>
                                  <p:childTnLst>
                                    <p:anim calcmode="lin" valueType="num">
                                      <p:cBhvr additive="base">
                                        <p:cTn id="262" dur="3000"/>
                                        <p:tgtEl>
                                          <p:spTgt spid="23"/>
                                        </p:tgtEl>
                                        <p:attrNameLst>
                                          <p:attrName>ppt_x</p:attrName>
                                        </p:attrNameLst>
                                      </p:cBhvr>
                                      <p:tavLst>
                                        <p:tav tm="0">
                                          <p:val>
                                            <p:strVal val="ppt_x"/>
                                          </p:val>
                                        </p:tav>
                                        <p:tav tm="100000">
                                          <p:val>
                                            <p:strVal val="ppt_x"/>
                                          </p:val>
                                        </p:tav>
                                      </p:tavLst>
                                    </p:anim>
                                    <p:anim calcmode="lin" valueType="num">
                                      <p:cBhvr additive="base">
                                        <p:cTn id="263" dur="3000"/>
                                        <p:tgtEl>
                                          <p:spTgt spid="23"/>
                                        </p:tgtEl>
                                        <p:attrNameLst>
                                          <p:attrName>ppt_y</p:attrName>
                                        </p:attrNameLst>
                                      </p:cBhvr>
                                      <p:tavLst>
                                        <p:tav tm="0">
                                          <p:val>
                                            <p:strVal val="ppt_y"/>
                                          </p:val>
                                        </p:tav>
                                        <p:tav tm="100000">
                                          <p:val>
                                            <p:strVal val="0-ppt_h/2"/>
                                          </p:val>
                                        </p:tav>
                                      </p:tavLst>
                                    </p:anim>
                                    <p:set>
                                      <p:cBhvr>
                                        <p:cTn id="264" dur="1" fill="hold">
                                          <p:stCondLst>
                                            <p:cond delay="2999"/>
                                          </p:stCondLst>
                                        </p:cTn>
                                        <p:tgtEl>
                                          <p:spTgt spid="23"/>
                                        </p:tgtEl>
                                        <p:attrNameLst>
                                          <p:attrName>style.visibility</p:attrName>
                                        </p:attrNameLst>
                                      </p:cBhvr>
                                      <p:to>
                                        <p:strVal val="hidden"/>
                                      </p:to>
                                    </p:set>
                                  </p:childTnLst>
                                </p:cTn>
                              </p:par>
                              <p:par>
                                <p:cTn id="265" presetID="2" presetClass="exit" presetSubtype="1" fill="hold" grpId="3" nodeType="withEffect">
                                  <p:stCondLst>
                                    <p:cond delay="0"/>
                                  </p:stCondLst>
                                  <p:childTnLst>
                                    <p:anim calcmode="lin" valueType="num">
                                      <p:cBhvr additive="base">
                                        <p:cTn id="266" dur="3000"/>
                                        <p:tgtEl>
                                          <p:spTgt spid="24"/>
                                        </p:tgtEl>
                                        <p:attrNameLst>
                                          <p:attrName>ppt_x</p:attrName>
                                        </p:attrNameLst>
                                      </p:cBhvr>
                                      <p:tavLst>
                                        <p:tav tm="0">
                                          <p:val>
                                            <p:strVal val="ppt_x"/>
                                          </p:val>
                                        </p:tav>
                                        <p:tav tm="100000">
                                          <p:val>
                                            <p:strVal val="ppt_x"/>
                                          </p:val>
                                        </p:tav>
                                      </p:tavLst>
                                    </p:anim>
                                    <p:anim calcmode="lin" valueType="num">
                                      <p:cBhvr additive="base">
                                        <p:cTn id="267" dur="3000"/>
                                        <p:tgtEl>
                                          <p:spTgt spid="24"/>
                                        </p:tgtEl>
                                        <p:attrNameLst>
                                          <p:attrName>ppt_y</p:attrName>
                                        </p:attrNameLst>
                                      </p:cBhvr>
                                      <p:tavLst>
                                        <p:tav tm="0">
                                          <p:val>
                                            <p:strVal val="ppt_y"/>
                                          </p:val>
                                        </p:tav>
                                        <p:tav tm="100000">
                                          <p:val>
                                            <p:strVal val="0-ppt_h/2"/>
                                          </p:val>
                                        </p:tav>
                                      </p:tavLst>
                                    </p:anim>
                                    <p:set>
                                      <p:cBhvr>
                                        <p:cTn id="268" dur="1" fill="hold">
                                          <p:stCondLst>
                                            <p:cond delay="2999"/>
                                          </p:stCondLst>
                                        </p:cTn>
                                        <p:tgtEl>
                                          <p:spTgt spid="24"/>
                                        </p:tgtEl>
                                        <p:attrNameLst>
                                          <p:attrName>style.visibility</p:attrName>
                                        </p:attrNameLst>
                                      </p:cBhvr>
                                      <p:to>
                                        <p:strVal val="hidden"/>
                                      </p:to>
                                    </p:set>
                                  </p:childTnLst>
                                </p:cTn>
                              </p:par>
                              <p:par>
                                <p:cTn id="269" presetID="2" presetClass="exit" presetSubtype="1" fill="hold" grpId="3" nodeType="withEffect">
                                  <p:stCondLst>
                                    <p:cond delay="0"/>
                                  </p:stCondLst>
                                  <p:childTnLst>
                                    <p:anim calcmode="lin" valueType="num">
                                      <p:cBhvr additive="base">
                                        <p:cTn id="270" dur="3000"/>
                                        <p:tgtEl>
                                          <p:spTgt spid="25"/>
                                        </p:tgtEl>
                                        <p:attrNameLst>
                                          <p:attrName>ppt_x</p:attrName>
                                        </p:attrNameLst>
                                      </p:cBhvr>
                                      <p:tavLst>
                                        <p:tav tm="0">
                                          <p:val>
                                            <p:strVal val="ppt_x"/>
                                          </p:val>
                                        </p:tav>
                                        <p:tav tm="100000">
                                          <p:val>
                                            <p:strVal val="ppt_x"/>
                                          </p:val>
                                        </p:tav>
                                      </p:tavLst>
                                    </p:anim>
                                    <p:anim calcmode="lin" valueType="num">
                                      <p:cBhvr additive="base">
                                        <p:cTn id="271" dur="3000"/>
                                        <p:tgtEl>
                                          <p:spTgt spid="25"/>
                                        </p:tgtEl>
                                        <p:attrNameLst>
                                          <p:attrName>ppt_y</p:attrName>
                                        </p:attrNameLst>
                                      </p:cBhvr>
                                      <p:tavLst>
                                        <p:tav tm="0">
                                          <p:val>
                                            <p:strVal val="ppt_y"/>
                                          </p:val>
                                        </p:tav>
                                        <p:tav tm="100000">
                                          <p:val>
                                            <p:strVal val="0-ppt_h/2"/>
                                          </p:val>
                                        </p:tav>
                                      </p:tavLst>
                                    </p:anim>
                                    <p:set>
                                      <p:cBhvr>
                                        <p:cTn id="272" dur="1" fill="hold">
                                          <p:stCondLst>
                                            <p:cond delay="2999"/>
                                          </p:stCondLst>
                                        </p:cTn>
                                        <p:tgtEl>
                                          <p:spTgt spid="25"/>
                                        </p:tgtEl>
                                        <p:attrNameLst>
                                          <p:attrName>style.visibility</p:attrName>
                                        </p:attrNameLst>
                                      </p:cBhvr>
                                      <p:to>
                                        <p:strVal val="hidden"/>
                                      </p:to>
                                    </p:set>
                                  </p:childTnLst>
                                </p:cTn>
                              </p:par>
                              <p:par>
                                <p:cTn id="273" presetID="8" presetClass="emph" presetSubtype="0" fill="hold" grpId="4" nodeType="withEffect">
                                  <p:stCondLst>
                                    <p:cond delay="0"/>
                                  </p:stCondLst>
                                  <p:childTnLst>
                                    <p:animRot by="21600000">
                                      <p:cBhvr>
                                        <p:cTn id="274" dur="3000" fill="hold"/>
                                        <p:tgtEl>
                                          <p:spTgt spid="9"/>
                                        </p:tgtEl>
                                        <p:attrNameLst>
                                          <p:attrName>r</p:attrName>
                                        </p:attrNameLst>
                                      </p:cBhvr>
                                    </p:animRot>
                                  </p:childTnLst>
                                </p:cTn>
                              </p:par>
                              <p:par>
                                <p:cTn id="275" presetID="8" presetClass="emph" presetSubtype="0" fill="hold" grpId="4" nodeType="withEffect">
                                  <p:stCondLst>
                                    <p:cond delay="0"/>
                                  </p:stCondLst>
                                  <p:childTnLst>
                                    <p:animRot by="21600000">
                                      <p:cBhvr>
                                        <p:cTn id="276" dur="3000" fill="hold"/>
                                        <p:tgtEl>
                                          <p:spTgt spid="10"/>
                                        </p:tgtEl>
                                        <p:attrNameLst>
                                          <p:attrName>r</p:attrName>
                                        </p:attrNameLst>
                                      </p:cBhvr>
                                    </p:animRot>
                                  </p:childTnLst>
                                </p:cTn>
                              </p:par>
                              <p:par>
                                <p:cTn id="277" presetID="8" presetClass="emph" presetSubtype="0" fill="hold" grpId="4" nodeType="withEffect">
                                  <p:stCondLst>
                                    <p:cond delay="0"/>
                                  </p:stCondLst>
                                  <p:childTnLst>
                                    <p:animRot by="21600000">
                                      <p:cBhvr>
                                        <p:cTn id="278" dur="3000" fill="hold"/>
                                        <p:tgtEl>
                                          <p:spTgt spid="11"/>
                                        </p:tgtEl>
                                        <p:attrNameLst>
                                          <p:attrName>r</p:attrName>
                                        </p:attrNameLst>
                                      </p:cBhvr>
                                    </p:animRot>
                                  </p:childTnLst>
                                </p:cTn>
                              </p:par>
                              <p:par>
                                <p:cTn id="279" presetID="8" presetClass="emph" presetSubtype="0" fill="hold" grpId="4" nodeType="withEffect">
                                  <p:stCondLst>
                                    <p:cond delay="0"/>
                                  </p:stCondLst>
                                  <p:childTnLst>
                                    <p:animRot by="21600000">
                                      <p:cBhvr>
                                        <p:cTn id="280" dur="3000" fill="hold"/>
                                        <p:tgtEl>
                                          <p:spTgt spid="12"/>
                                        </p:tgtEl>
                                        <p:attrNameLst>
                                          <p:attrName>r</p:attrName>
                                        </p:attrNameLst>
                                      </p:cBhvr>
                                    </p:animRot>
                                  </p:childTnLst>
                                </p:cTn>
                              </p:par>
                              <p:par>
                                <p:cTn id="281" presetID="8" presetClass="emph" presetSubtype="0" fill="hold" grpId="4" nodeType="withEffect">
                                  <p:stCondLst>
                                    <p:cond delay="0"/>
                                  </p:stCondLst>
                                  <p:childTnLst>
                                    <p:animRot by="21600000">
                                      <p:cBhvr>
                                        <p:cTn id="282" dur="3000" fill="hold"/>
                                        <p:tgtEl>
                                          <p:spTgt spid="13"/>
                                        </p:tgtEl>
                                        <p:attrNameLst>
                                          <p:attrName>r</p:attrName>
                                        </p:attrNameLst>
                                      </p:cBhvr>
                                    </p:animRot>
                                  </p:childTnLst>
                                </p:cTn>
                              </p:par>
                              <p:par>
                                <p:cTn id="283" presetID="8" presetClass="emph" presetSubtype="0" fill="hold" grpId="4" nodeType="withEffect">
                                  <p:stCondLst>
                                    <p:cond delay="0"/>
                                  </p:stCondLst>
                                  <p:childTnLst>
                                    <p:animRot by="21600000">
                                      <p:cBhvr>
                                        <p:cTn id="284" dur="3000" fill="hold"/>
                                        <p:tgtEl>
                                          <p:spTgt spid="20"/>
                                        </p:tgtEl>
                                        <p:attrNameLst>
                                          <p:attrName>r</p:attrName>
                                        </p:attrNameLst>
                                      </p:cBhvr>
                                    </p:animRot>
                                  </p:childTnLst>
                                </p:cTn>
                              </p:par>
                              <p:par>
                                <p:cTn id="285" presetID="8" presetClass="emph" presetSubtype="0" fill="hold" grpId="4" nodeType="withEffect">
                                  <p:stCondLst>
                                    <p:cond delay="0"/>
                                  </p:stCondLst>
                                  <p:childTnLst>
                                    <p:animRot by="21600000">
                                      <p:cBhvr>
                                        <p:cTn id="286" dur="3000" fill="hold"/>
                                        <p:tgtEl>
                                          <p:spTgt spid="21"/>
                                        </p:tgtEl>
                                        <p:attrNameLst>
                                          <p:attrName>r</p:attrName>
                                        </p:attrNameLst>
                                      </p:cBhvr>
                                    </p:animRot>
                                  </p:childTnLst>
                                </p:cTn>
                              </p:par>
                              <p:par>
                                <p:cTn id="287" presetID="8" presetClass="emph" presetSubtype="0" fill="hold" grpId="4" nodeType="withEffect">
                                  <p:stCondLst>
                                    <p:cond delay="0"/>
                                  </p:stCondLst>
                                  <p:childTnLst>
                                    <p:animRot by="21600000">
                                      <p:cBhvr>
                                        <p:cTn id="288" dur="3000" fill="hold"/>
                                        <p:tgtEl>
                                          <p:spTgt spid="22"/>
                                        </p:tgtEl>
                                        <p:attrNameLst>
                                          <p:attrName>r</p:attrName>
                                        </p:attrNameLst>
                                      </p:cBhvr>
                                    </p:animRot>
                                  </p:childTnLst>
                                </p:cTn>
                              </p:par>
                              <p:par>
                                <p:cTn id="289" presetID="8" presetClass="emph" presetSubtype="0" fill="hold" grpId="4" nodeType="withEffect">
                                  <p:stCondLst>
                                    <p:cond delay="0"/>
                                  </p:stCondLst>
                                  <p:childTnLst>
                                    <p:animRot by="21600000">
                                      <p:cBhvr>
                                        <p:cTn id="290" dur="3000" fill="hold"/>
                                        <p:tgtEl>
                                          <p:spTgt spid="23"/>
                                        </p:tgtEl>
                                        <p:attrNameLst>
                                          <p:attrName>r</p:attrName>
                                        </p:attrNameLst>
                                      </p:cBhvr>
                                    </p:animRot>
                                  </p:childTnLst>
                                </p:cTn>
                              </p:par>
                              <p:par>
                                <p:cTn id="291" presetID="8" presetClass="emph" presetSubtype="0" fill="hold" grpId="4" nodeType="withEffect">
                                  <p:stCondLst>
                                    <p:cond delay="0"/>
                                  </p:stCondLst>
                                  <p:childTnLst>
                                    <p:animRot by="21600000">
                                      <p:cBhvr>
                                        <p:cTn id="292" dur="3000" fill="hold"/>
                                        <p:tgtEl>
                                          <p:spTgt spid="24"/>
                                        </p:tgtEl>
                                        <p:attrNameLst>
                                          <p:attrName>r</p:attrName>
                                        </p:attrNameLst>
                                      </p:cBhvr>
                                    </p:animRot>
                                  </p:childTnLst>
                                </p:cTn>
                              </p:par>
                              <p:par>
                                <p:cTn id="293" presetID="8" presetClass="emph" presetSubtype="0" fill="hold" grpId="4" nodeType="withEffect">
                                  <p:stCondLst>
                                    <p:cond delay="0"/>
                                  </p:stCondLst>
                                  <p:childTnLst>
                                    <p:animRot by="21600000">
                                      <p:cBhvr>
                                        <p:cTn id="294" dur="3000" fill="hold"/>
                                        <p:tgtEl>
                                          <p:spTgt spid="25"/>
                                        </p:tgtEl>
                                        <p:attrNameLst>
                                          <p:attrName>r</p:attrName>
                                        </p:attrNameLst>
                                      </p:cBhvr>
                                    </p:animRot>
                                  </p:childTnLst>
                                </p:cTn>
                              </p:par>
                              <p:par>
                                <p:cTn id="295" presetID="8" presetClass="emph" presetSubtype="0" fill="hold" grpId="4" nodeType="withEffect">
                                  <p:stCondLst>
                                    <p:cond delay="0"/>
                                  </p:stCondLst>
                                  <p:childTnLst>
                                    <p:animRot by="-21600000">
                                      <p:cBhvr>
                                        <p:cTn id="296" dur="3000" fill="hold"/>
                                        <p:tgtEl>
                                          <p:spTgt spid="4"/>
                                        </p:tgtEl>
                                        <p:attrNameLst>
                                          <p:attrName>r</p:attrName>
                                        </p:attrNameLst>
                                      </p:cBhvr>
                                    </p:animRot>
                                  </p:childTnLst>
                                </p:cTn>
                              </p:par>
                              <p:par>
                                <p:cTn id="297" presetID="8" presetClass="emph" presetSubtype="0" fill="hold" grpId="4" nodeType="withEffect">
                                  <p:stCondLst>
                                    <p:cond delay="0"/>
                                  </p:stCondLst>
                                  <p:childTnLst>
                                    <p:animRot by="-21600000">
                                      <p:cBhvr>
                                        <p:cTn id="298" dur="3000" fill="hold"/>
                                        <p:tgtEl>
                                          <p:spTgt spid="5"/>
                                        </p:tgtEl>
                                        <p:attrNameLst>
                                          <p:attrName>r</p:attrName>
                                        </p:attrNameLst>
                                      </p:cBhvr>
                                    </p:animRot>
                                  </p:childTnLst>
                                </p:cTn>
                              </p:par>
                              <p:par>
                                <p:cTn id="299" presetID="8" presetClass="emph" presetSubtype="0" fill="hold" grpId="4" nodeType="withEffect">
                                  <p:stCondLst>
                                    <p:cond delay="0"/>
                                  </p:stCondLst>
                                  <p:childTnLst>
                                    <p:animRot by="-21600000">
                                      <p:cBhvr>
                                        <p:cTn id="300" dur="3000" fill="hold"/>
                                        <p:tgtEl>
                                          <p:spTgt spid="6"/>
                                        </p:tgtEl>
                                        <p:attrNameLst>
                                          <p:attrName>r</p:attrName>
                                        </p:attrNameLst>
                                      </p:cBhvr>
                                    </p:animRot>
                                  </p:childTnLst>
                                </p:cTn>
                              </p:par>
                              <p:par>
                                <p:cTn id="301" presetID="8" presetClass="emph" presetSubtype="0" fill="hold" grpId="4" nodeType="withEffect">
                                  <p:stCondLst>
                                    <p:cond delay="0"/>
                                  </p:stCondLst>
                                  <p:childTnLst>
                                    <p:animRot by="-21600000">
                                      <p:cBhvr>
                                        <p:cTn id="302" dur="3000" fill="hold"/>
                                        <p:tgtEl>
                                          <p:spTgt spid="7"/>
                                        </p:tgtEl>
                                        <p:attrNameLst>
                                          <p:attrName>r</p:attrName>
                                        </p:attrNameLst>
                                      </p:cBhvr>
                                    </p:animRot>
                                  </p:childTnLst>
                                </p:cTn>
                              </p:par>
                              <p:par>
                                <p:cTn id="303" presetID="8" presetClass="emph" presetSubtype="0" fill="hold" grpId="4" nodeType="withEffect">
                                  <p:stCondLst>
                                    <p:cond delay="0"/>
                                  </p:stCondLst>
                                  <p:childTnLst>
                                    <p:animRot by="-21600000">
                                      <p:cBhvr>
                                        <p:cTn id="304" dur="3000" fill="hold"/>
                                        <p:tgtEl>
                                          <p:spTgt spid="8"/>
                                        </p:tgtEl>
                                        <p:attrNameLst>
                                          <p:attrName>r</p:attrName>
                                        </p:attrNameLst>
                                      </p:cBhvr>
                                    </p:animRot>
                                  </p:childTnLst>
                                </p:cTn>
                              </p:par>
                              <p:par>
                                <p:cTn id="305" presetID="8" presetClass="emph" presetSubtype="0" fill="hold" grpId="4" nodeType="withEffect">
                                  <p:stCondLst>
                                    <p:cond delay="0"/>
                                  </p:stCondLst>
                                  <p:childTnLst>
                                    <p:animRot by="-21600000">
                                      <p:cBhvr>
                                        <p:cTn id="306" dur="3000" fill="hold"/>
                                        <p:tgtEl>
                                          <p:spTgt spid="14"/>
                                        </p:tgtEl>
                                        <p:attrNameLst>
                                          <p:attrName>r</p:attrName>
                                        </p:attrNameLst>
                                      </p:cBhvr>
                                    </p:animRot>
                                  </p:childTnLst>
                                </p:cTn>
                              </p:par>
                              <p:par>
                                <p:cTn id="307" presetID="8" presetClass="emph" presetSubtype="0" fill="hold" grpId="4" nodeType="withEffect">
                                  <p:stCondLst>
                                    <p:cond delay="0"/>
                                  </p:stCondLst>
                                  <p:childTnLst>
                                    <p:animRot by="-21600000">
                                      <p:cBhvr>
                                        <p:cTn id="308" dur="3000" fill="hold"/>
                                        <p:tgtEl>
                                          <p:spTgt spid="15"/>
                                        </p:tgtEl>
                                        <p:attrNameLst>
                                          <p:attrName>r</p:attrName>
                                        </p:attrNameLst>
                                      </p:cBhvr>
                                    </p:animRot>
                                  </p:childTnLst>
                                </p:cTn>
                              </p:par>
                              <p:par>
                                <p:cTn id="309" presetID="8" presetClass="emph" presetSubtype="0" fill="hold" grpId="4" nodeType="withEffect">
                                  <p:stCondLst>
                                    <p:cond delay="0"/>
                                  </p:stCondLst>
                                  <p:childTnLst>
                                    <p:animRot by="-21600000">
                                      <p:cBhvr>
                                        <p:cTn id="310" dur="3000" fill="hold"/>
                                        <p:tgtEl>
                                          <p:spTgt spid="16"/>
                                        </p:tgtEl>
                                        <p:attrNameLst>
                                          <p:attrName>r</p:attrName>
                                        </p:attrNameLst>
                                      </p:cBhvr>
                                    </p:animRot>
                                  </p:childTnLst>
                                </p:cTn>
                              </p:par>
                              <p:par>
                                <p:cTn id="311" presetID="8" presetClass="emph" presetSubtype="0" fill="hold" grpId="4" nodeType="withEffect">
                                  <p:stCondLst>
                                    <p:cond delay="0"/>
                                  </p:stCondLst>
                                  <p:childTnLst>
                                    <p:animRot by="-21600000">
                                      <p:cBhvr>
                                        <p:cTn id="312" dur="3000" fill="hold"/>
                                        <p:tgtEl>
                                          <p:spTgt spid="17"/>
                                        </p:tgtEl>
                                        <p:attrNameLst>
                                          <p:attrName>r</p:attrName>
                                        </p:attrNameLst>
                                      </p:cBhvr>
                                    </p:animRot>
                                  </p:childTnLst>
                                </p:cTn>
                              </p:par>
                              <p:par>
                                <p:cTn id="313" presetID="8" presetClass="emph" presetSubtype="0" fill="hold" grpId="4" nodeType="withEffect">
                                  <p:stCondLst>
                                    <p:cond delay="0"/>
                                  </p:stCondLst>
                                  <p:childTnLst>
                                    <p:animRot by="-21600000">
                                      <p:cBhvr>
                                        <p:cTn id="314" dur="3000" fill="hold"/>
                                        <p:tgtEl>
                                          <p:spTgt spid="18"/>
                                        </p:tgtEl>
                                        <p:attrNameLst>
                                          <p:attrName>r</p:attrName>
                                        </p:attrNameLst>
                                      </p:cBhvr>
                                    </p:animRot>
                                  </p:childTnLst>
                                </p:cTn>
                              </p:par>
                              <p:par>
                                <p:cTn id="315" presetID="8" presetClass="emph" presetSubtype="0" fill="hold" grpId="4" nodeType="withEffect">
                                  <p:stCondLst>
                                    <p:cond delay="0"/>
                                  </p:stCondLst>
                                  <p:childTnLst>
                                    <p:animRot by="-21600000">
                                      <p:cBhvr>
                                        <p:cTn id="316" dur="3000" fill="hold"/>
                                        <p:tgtEl>
                                          <p:spTgt spid="19"/>
                                        </p:tgtEl>
                                        <p:attrNameLst>
                                          <p:attrName>r</p:attrName>
                                        </p:attrNameLst>
                                      </p:cBhvr>
                                    </p:animRot>
                                  </p:childTnLst>
                                </p:cTn>
                              </p:par>
                              <p:par>
                                <p:cTn id="317" presetID="23" presetClass="entr" presetSubtype="288" fill="hold" nodeType="withEffect">
                                  <p:stCondLst>
                                    <p:cond delay="0"/>
                                  </p:stCondLst>
                                  <p:childTnLst>
                                    <p:set>
                                      <p:cBhvr>
                                        <p:cTn id="318" dur="1" fill="hold">
                                          <p:stCondLst>
                                            <p:cond delay="0"/>
                                          </p:stCondLst>
                                        </p:cTn>
                                        <p:tgtEl>
                                          <p:spTgt spid="3"/>
                                        </p:tgtEl>
                                        <p:attrNameLst>
                                          <p:attrName>style.visibility</p:attrName>
                                        </p:attrNameLst>
                                      </p:cBhvr>
                                      <p:to>
                                        <p:strVal val="visible"/>
                                      </p:to>
                                    </p:set>
                                    <p:anim calcmode="lin" valueType="num">
                                      <p:cBhvr>
                                        <p:cTn id="319" dur="3000" fill="hold"/>
                                        <p:tgtEl>
                                          <p:spTgt spid="3"/>
                                        </p:tgtEl>
                                        <p:attrNameLst>
                                          <p:attrName>ppt_w</p:attrName>
                                        </p:attrNameLst>
                                      </p:cBhvr>
                                      <p:tavLst>
                                        <p:tav tm="0">
                                          <p:val>
                                            <p:strVal val="4/3*#ppt_w"/>
                                          </p:val>
                                        </p:tav>
                                        <p:tav tm="100000">
                                          <p:val>
                                            <p:strVal val="#ppt_w"/>
                                          </p:val>
                                        </p:tav>
                                      </p:tavLst>
                                    </p:anim>
                                    <p:anim calcmode="lin" valueType="num">
                                      <p:cBhvr>
                                        <p:cTn id="320" dur="3000" fill="hold"/>
                                        <p:tgtEl>
                                          <p:spTgt spid="3"/>
                                        </p:tgtEl>
                                        <p:attrNameLst>
                                          <p:attrName>ppt_h</p:attrName>
                                        </p:attrNameLst>
                                      </p:cBhvr>
                                      <p:tavLst>
                                        <p:tav tm="0">
                                          <p:val>
                                            <p:strVal val="4/3*#ppt_h"/>
                                          </p:val>
                                        </p:tav>
                                        <p:tav tm="100000">
                                          <p:val>
                                            <p:strVal val="#ppt_h"/>
                                          </p:val>
                                        </p:tav>
                                      </p:tavLst>
                                    </p:anim>
                                  </p:childTnLst>
                                </p:cTn>
                              </p:par>
                              <p:par>
                                <p:cTn id="321" presetID="16" presetClass="entr" presetSubtype="42" fill="hold" nodeType="withEffect">
                                  <p:stCondLst>
                                    <p:cond delay="0"/>
                                  </p:stCondLst>
                                  <p:childTnLst>
                                    <p:set>
                                      <p:cBhvr>
                                        <p:cTn id="322" dur="1" fill="hold">
                                          <p:stCondLst>
                                            <p:cond delay="0"/>
                                          </p:stCondLst>
                                        </p:cTn>
                                        <p:tgtEl>
                                          <p:spTgt spid="3"/>
                                        </p:tgtEl>
                                        <p:attrNameLst>
                                          <p:attrName>style.visibility</p:attrName>
                                        </p:attrNameLst>
                                      </p:cBhvr>
                                      <p:to>
                                        <p:strVal val="visible"/>
                                      </p:to>
                                    </p:set>
                                    <p:animEffect transition="in" filter="barn(outHorizontal)">
                                      <p:cBhvr>
                                        <p:cTn id="323"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gradFill flip="none" rotWithShape="1">
            <a:gsLst>
              <a:gs pos="0">
                <a:srgbClr val="573CC8">
                  <a:shade val="30000"/>
                  <a:satMod val="115000"/>
                </a:srgbClr>
              </a:gs>
              <a:gs pos="50000">
                <a:srgbClr val="573CC8">
                  <a:shade val="67500"/>
                  <a:satMod val="115000"/>
                </a:srgbClr>
              </a:gs>
              <a:gs pos="100000">
                <a:srgbClr val="573CC8">
                  <a:shade val="100000"/>
                  <a:satMod val="115000"/>
                </a:srgbClr>
              </a:gs>
            </a:gsLst>
            <a:lin ang="5400000" scaled="1"/>
            <a:tileRect/>
          </a:gradFill>
        </p:spPr>
        <p:txBody>
          <a:bodyPr/>
          <a:lstStyle/>
          <a:p>
            <a:endParaRPr lang="es-ES" dirty="0"/>
          </a:p>
        </p:txBody>
      </p:sp>
      <p:pic>
        <p:nvPicPr>
          <p:cNvPr id="3" name="2 Imagen" descr="234355_original.jpg"/>
          <p:cNvPicPr>
            <a:picLocks noChangeAspect="1"/>
          </p:cNvPicPr>
          <p:nvPr/>
        </p:nvPicPr>
        <p:blipFill>
          <a:blip r:embed="rId2"/>
          <a:stretch>
            <a:fillRect/>
          </a:stretch>
        </p:blipFill>
        <p:spPr>
          <a:xfrm>
            <a:off x="0" y="26685"/>
            <a:ext cx="9144000" cy="6831315"/>
          </a:xfrm>
          <a:prstGeom prst="rect">
            <a:avLst/>
          </a:prstGeom>
        </p:spPr>
      </p:pic>
      <p:sp>
        <p:nvSpPr>
          <p:cNvPr id="4" name="3 Lágrima"/>
          <p:cNvSpPr/>
          <p:nvPr/>
        </p:nvSpPr>
        <p:spPr>
          <a:xfrm>
            <a:off x="3143240" y="1"/>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6350246">
            <a:off x="4529553" y="29015"/>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a:off x="3071802" y="571482"/>
            <a:ext cx="1357322" cy="1327382"/>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350246">
            <a:off x="4473726" y="585552"/>
            <a:ext cx="1327405"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a:off x="3070497" y="1428762"/>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350246">
            <a:off x="4456810" y="1457776"/>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a:off x="2999059" y="2000243"/>
            <a:ext cx="1357322" cy="1327382"/>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350246">
            <a:off x="4400983" y="2014313"/>
            <a:ext cx="1327405"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3071801" y="2857520"/>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6350246">
            <a:off x="4458114" y="2886534"/>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a:off x="3000363" y="3429001"/>
            <a:ext cx="1357322" cy="1327382"/>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6350246">
            <a:off x="4402287" y="3443071"/>
            <a:ext cx="1327405"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a:off x="2999058" y="4286281"/>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6350246">
            <a:off x="4385371" y="4315295"/>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a:off x="2927620" y="4857762"/>
            <a:ext cx="1357322" cy="1327382"/>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6350246">
            <a:off x="4329544" y="4871832"/>
            <a:ext cx="1327405"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a:off x="2927620" y="5472562"/>
            <a:ext cx="1357322" cy="1327382"/>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6350246">
            <a:off x="4329544" y="5486632"/>
            <a:ext cx="1327405"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5000" fill="hold"/>
                                        <p:tgtEl>
                                          <p:spTgt spid="4"/>
                                        </p:tgtEl>
                                        <p:attrNameLst>
                                          <p:attrName>ppt_x</p:attrName>
                                        </p:attrNameLst>
                                      </p:cBhvr>
                                      <p:tavLst>
                                        <p:tav tm="0">
                                          <p:val>
                                            <p:strVal val="#ppt_x"/>
                                          </p:val>
                                        </p:tav>
                                        <p:tav tm="100000">
                                          <p:val>
                                            <p:strVal val="#ppt_x"/>
                                          </p:val>
                                        </p:tav>
                                      </p:tavLst>
                                    </p:anim>
                                    <p:anim calcmode="lin" valueType="num">
                                      <p:cBhvr additive="base">
                                        <p:cTn id="11" dur="5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0" fill="hold"/>
                                        <p:tgtEl>
                                          <p:spTgt spid="5"/>
                                        </p:tgtEl>
                                        <p:attrNameLst>
                                          <p:attrName>ppt_x</p:attrName>
                                        </p:attrNameLst>
                                      </p:cBhvr>
                                      <p:tavLst>
                                        <p:tav tm="0">
                                          <p:val>
                                            <p:strVal val="#ppt_x"/>
                                          </p:val>
                                        </p:tav>
                                        <p:tav tm="100000">
                                          <p:val>
                                            <p:strVal val="#ppt_x"/>
                                          </p:val>
                                        </p:tav>
                                      </p:tavLst>
                                    </p:anim>
                                    <p:anim calcmode="lin" valueType="num">
                                      <p:cBhvr additive="base">
                                        <p:cTn id="15" dur="5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0" fill="hold"/>
                                        <p:tgtEl>
                                          <p:spTgt spid="6"/>
                                        </p:tgtEl>
                                        <p:attrNameLst>
                                          <p:attrName>ppt_x</p:attrName>
                                        </p:attrNameLst>
                                      </p:cBhvr>
                                      <p:tavLst>
                                        <p:tav tm="0">
                                          <p:val>
                                            <p:strVal val="#ppt_x"/>
                                          </p:val>
                                        </p:tav>
                                        <p:tav tm="100000">
                                          <p:val>
                                            <p:strVal val="#ppt_x"/>
                                          </p:val>
                                        </p:tav>
                                      </p:tavLst>
                                    </p:anim>
                                    <p:anim calcmode="lin" valueType="num">
                                      <p:cBhvr additive="base">
                                        <p:cTn id="19" dur="5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0" fill="hold"/>
                                        <p:tgtEl>
                                          <p:spTgt spid="7"/>
                                        </p:tgtEl>
                                        <p:attrNameLst>
                                          <p:attrName>ppt_x</p:attrName>
                                        </p:attrNameLst>
                                      </p:cBhvr>
                                      <p:tavLst>
                                        <p:tav tm="0">
                                          <p:val>
                                            <p:strVal val="#ppt_x"/>
                                          </p:val>
                                        </p:tav>
                                        <p:tav tm="100000">
                                          <p:val>
                                            <p:strVal val="#ppt_x"/>
                                          </p:val>
                                        </p:tav>
                                      </p:tavLst>
                                    </p:anim>
                                    <p:anim calcmode="lin" valueType="num">
                                      <p:cBhvr additive="base">
                                        <p:cTn id="23" dur="5000" fill="hold"/>
                                        <p:tgtEl>
                                          <p:spTgt spid="7"/>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0" fill="hold"/>
                                        <p:tgtEl>
                                          <p:spTgt spid="8"/>
                                        </p:tgtEl>
                                        <p:attrNameLst>
                                          <p:attrName>ppt_x</p:attrName>
                                        </p:attrNameLst>
                                      </p:cBhvr>
                                      <p:tavLst>
                                        <p:tav tm="0">
                                          <p:val>
                                            <p:strVal val="#ppt_x"/>
                                          </p:val>
                                        </p:tav>
                                        <p:tav tm="100000">
                                          <p:val>
                                            <p:strVal val="#ppt_x"/>
                                          </p:val>
                                        </p:tav>
                                      </p:tavLst>
                                    </p:anim>
                                    <p:anim calcmode="lin" valueType="num">
                                      <p:cBhvr additive="base">
                                        <p:cTn id="27" dur="5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0" fill="hold"/>
                                        <p:tgtEl>
                                          <p:spTgt spid="9"/>
                                        </p:tgtEl>
                                        <p:attrNameLst>
                                          <p:attrName>ppt_x</p:attrName>
                                        </p:attrNameLst>
                                      </p:cBhvr>
                                      <p:tavLst>
                                        <p:tav tm="0">
                                          <p:val>
                                            <p:strVal val="#ppt_x"/>
                                          </p:val>
                                        </p:tav>
                                        <p:tav tm="100000">
                                          <p:val>
                                            <p:strVal val="#ppt_x"/>
                                          </p:val>
                                        </p:tav>
                                      </p:tavLst>
                                    </p:anim>
                                    <p:anim calcmode="lin" valueType="num">
                                      <p:cBhvr additive="base">
                                        <p:cTn id="31" dur="5000" fill="hold"/>
                                        <p:tgtEl>
                                          <p:spTgt spid="9"/>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0" fill="hold"/>
                                        <p:tgtEl>
                                          <p:spTgt spid="10"/>
                                        </p:tgtEl>
                                        <p:attrNameLst>
                                          <p:attrName>ppt_x</p:attrName>
                                        </p:attrNameLst>
                                      </p:cBhvr>
                                      <p:tavLst>
                                        <p:tav tm="0">
                                          <p:val>
                                            <p:strVal val="#ppt_x"/>
                                          </p:val>
                                        </p:tav>
                                        <p:tav tm="100000">
                                          <p:val>
                                            <p:strVal val="#ppt_x"/>
                                          </p:val>
                                        </p:tav>
                                      </p:tavLst>
                                    </p:anim>
                                    <p:anim calcmode="lin" valueType="num">
                                      <p:cBhvr additive="base">
                                        <p:cTn id="35" dur="5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0" fill="hold"/>
                                        <p:tgtEl>
                                          <p:spTgt spid="11"/>
                                        </p:tgtEl>
                                        <p:attrNameLst>
                                          <p:attrName>ppt_x</p:attrName>
                                        </p:attrNameLst>
                                      </p:cBhvr>
                                      <p:tavLst>
                                        <p:tav tm="0">
                                          <p:val>
                                            <p:strVal val="#ppt_x"/>
                                          </p:val>
                                        </p:tav>
                                        <p:tav tm="100000">
                                          <p:val>
                                            <p:strVal val="#ppt_x"/>
                                          </p:val>
                                        </p:tav>
                                      </p:tavLst>
                                    </p:anim>
                                    <p:anim calcmode="lin" valueType="num">
                                      <p:cBhvr additive="base">
                                        <p:cTn id="39" dur="50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0" fill="hold"/>
                                        <p:tgtEl>
                                          <p:spTgt spid="12"/>
                                        </p:tgtEl>
                                        <p:attrNameLst>
                                          <p:attrName>ppt_x</p:attrName>
                                        </p:attrNameLst>
                                      </p:cBhvr>
                                      <p:tavLst>
                                        <p:tav tm="0">
                                          <p:val>
                                            <p:strVal val="#ppt_x"/>
                                          </p:val>
                                        </p:tav>
                                        <p:tav tm="100000">
                                          <p:val>
                                            <p:strVal val="#ppt_x"/>
                                          </p:val>
                                        </p:tav>
                                      </p:tavLst>
                                    </p:anim>
                                    <p:anim calcmode="lin" valueType="num">
                                      <p:cBhvr additive="base">
                                        <p:cTn id="43" dur="50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0" fill="hold"/>
                                        <p:tgtEl>
                                          <p:spTgt spid="13"/>
                                        </p:tgtEl>
                                        <p:attrNameLst>
                                          <p:attrName>ppt_x</p:attrName>
                                        </p:attrNameLst>
                                      </p:cBhvr>
                                      <p:tavLst>
                                        <p:tav tm="0">
                                          <p:val>
                                            <p:strVal val="#ppt_x"/>
                                          </p:val>
                                        </p:tav>
                                        <p:tav tm="100000">
                                          <p:val>
                                            <p:strVal val="#ppt_x"/>
                                          </p:val>
                                        </p:tav>
                                      </p:tavLst>
                                    </p:anim>
                                    <p:anim calcmode="lin" valueType="num">
                                      <p:cBhvr additive="base">
                                        <p:cTn id="47" dur="5000" fill="hold"/>
                                        <p:tgtEl>
                                          <p:spTgt spid="13"/>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0" fill="hold"/>
                                        <p:tgtEl>
                                          <p:spTgt spid="14"/>
                                        </p:tgtEl>
                                        <p:attrNameLst>
                                          <p:attrName>ppt_x</p:attrName>
                                        </p:attrNameLst>
                                      </p:cBhvr>
                                      <p:tavLst>
                                        <p:tav tm="0">
                                          <p:val>
                                            <p:strVal val="#ppt_x"/>
                                          </p:val>
                                        </p:tav>
                                        <p:tav tm="100000">
                                          <p:val>
                                            <p:strVal val="#ppt_x"/>
                                          </p:val>
                                        </p:tav>
                                      </p:tavLst>
                                    </p:anim>
                                    <p:anim calcmode="lin" valueType="num">
                                      <p:cBhvr additive="base">
                                        <p:cTn id="51" dur="5000" fill="hold"/>
                                        <p:tgtEl>
                                          <p:spTgt spid="14"/>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0" fill="hold"/>
                                        <p:tgtEl>
                                          <p:spTgt spid="15"/>
                                        </p:tgtEl>
                                        <p:attrNameLst>
                                          <p:attrName>ppt_x</p:attrName>
                                        </p:attrNameLst>
                                      </p:cBhvr>
                                      <p:tavLst>
                                        <p:tav tm="0">
                                          <p:val>
                                            <p:strVal val="#ppt_x"/>
                                          </p:val>
                                        </p:tav>
                                        <p:tav tm="100000">
                                          <p:val>
                                            <p:strVal val="#ppt_x"/>
                                          </p:val>
                                        </p:tav>
                                      </p:tavLst>
                                    </p:anim>
                                    <p:anim calcmode="lin" valueType="num">
                                      <p:cBhvr additive="base">
                                        <p:cTn id="55" dur="5000" fill="hold"/>
                                        <p:tgtEl>
                                          <p:spTgt spid="15"/>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0" fill="hold"/>
                                        <p:tgtEl>
                                          <p:spTgt spid="16"/>
                                        </p:tgtEl>
                                        <p:attrNameLst>
                                          <p:attrName>ppt_x</p:attrName>
                                        </p:attrNameLst>
                                      </p:cBhvr>
                                      <p:tavLst>
                                        <p:tav tm="0">
                                          <p:val>
                                            <p:strVal val="#ppt_x"/>
                                          </p:val>
                                        </p:tav>
                                        <p:tav tm="100000">
                                          <p:val>
                                            <p:strVal val="#ppt_x"/>
                                          </p:val>
                                        </p:tav>
                                      </p:tavLst>
                                    </p:anim>
                                    <p:anim calcmode="lin" valueType="num">
                                      <p:cBhvr additive="base">
                                        <p:cTn id="59" dur="5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5000" fill="hold"/>
                                        <p:tgtEl>
                                          <p:spTgt spid="17"/>
                                        </p:tgtEl>
                                        <p:attrNameLst>
                                          <p:attrName>ppt_x</p:attrName>
                                        </p:attrNameLst>
                                      </p:cBhvr>
                                      <p:tavLst>
                                        <p:tav tm="0">
                                          <p:val>
                                            <p:strVal val="#ppt_x"/>
                                          </p:val>
                                        </p:tav>
                                        <p:tav tm="100000">
                                          <p:val>
                                            <p:strVal val="#ppt_x"/>
                                          </p:val>
                                        </p:tav>
                                      </p:tavLst>
                                    </p:anim>
                                    <p:anim calcmode="lin" valueType="num">
                                      <p:cBhvr additive="base">
                                        <p:cTn id="63" dur="5000" fill="hold"/>
                                        <p:tgtEl>
                                          <p:spTgt spid="17"/>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5000" fill="hold"/>
                                        <p:tgtEl>
                                          <p:spTgt spid="18"/>
                                        </p:tgtEl>
                                        <p:attrNameLst>
                                          <p:attrName>ppt_x</p:attrName>
                                        </p:attrNameLst>
                                      </p:cBhvr>
                                      <p:tavLst>
                                        <p:tav tm="0">
                                          <p:val>
                                            <p:strVal val="#ppt_x"/>
                                          </p:val>
                                        </p:tav>
                                        <p:tav tm="100000">
                                          <p:val>
                                            <p:strVal val="#ppt_x"/>
                                          </p:val>
                                        </p:tav>
                                      </p:tavLst>
                                    </p:anim>
                                    <p:anim calcmode="lin" valueType="num">
                                      <p:cBhvr additive="base">
                                        <p:cTn id="67" dur="5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5000" fill="hold"/>
                                        <p:tgtEl>
                                          <p:spTgt spid="19"/>
                                        </p:tgtEl>
                                        <p:attrNameLst>
                                          <p:attrName>ppt_x</p:attrName>
                                        </p:attrNameLst>
                                      </p:cBhvr>
                                      <p:tavLst>
                                        <p:tav tm="0">
                                          <p:val>
                                            <p:strVal val="#ppt_x"/>
                                          </p:val>
                                        </p:tav>
                                        <p:tav tm="100000">
                                          <p:val>
                                            <p:strVal val="#ppt_x"/>
                                          </p:val>
                                        </p:tav>
                                      </p:tavLst>
                                    </p:anim>
                                    <p:anim calcmode="lin" valueType="num">
                                      <p:cBhvr additive="base">
                                        <p:cTn id="71" dur="5000" fill="hold"/>
                                        <p:tgtEl>
                                          <p:spTgt spid="19"/>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5000" fill="hold"/>
                                        <p:tgtEl>
                                          <p:spTgt spid="20"/>
                                        </p:tgtEl>
                                        <p:attrNameLst>
                                          <p:attrName>ppt_x</p:attrName>
                                        </p:attrNameLst>
                                      </p:cBhvr>
                                      <p:tavLst>
                                        <p:tav tm="0">
                                          <p:val>
                                            <p:strVal val="#ppt_x"/>
                                          </p:val>
                                        </p:tav>
                                        <p:tav tm="100000">
                                          <p:val>
                                            <p:strVal val="#ppt_x"/>
                                          </p:val>
                                        </p:tav>
                                      </p:tavLst>
                                    </p:anim>
                                    <p:anim calcmode="lin" valueType="num">
                                      <p:cBhvr additive="base">
                                        <p:cTn id="75" dur="5000" fill="hold"/>
                                        <p:tgtEl>
                                          <p:spTgt spid="20"/>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5000" fill="hold"/>
                                        <p:tgtEl>
                                          <p:spTgt spid="21"/>
                                        </p:tgtEl>
                                        <p:attrNameLst>
                                          <p:attrName>ppt_x</p:attrName>
                                        </p:attrNameLst>
                                      </p:cBhvr>
                                      <p:tavLst>
                                        <p:tav tm="0">
                                          <p:val>
                                            <p:strVal val="#ppt_x"/>
                                          </p:val>
                                        </p:tav>
                                        <p:tav tm="100000">
                                          <p:val>
                                            <p:strVal val="#ppt_x"/>
                                          </p:val>
                                        </p:tav>
                                      </p:tavLst>
                                    </p:anim>
                                    <p:anim calcmode="lin" valueType="num">
                                      <p:cBhvr additive="base">
                                        <p:cTn id="79" dur="5000" fill="hold"/>
                                        <p:tgtEl>
                                          <p:spTgt spid="21"/>
                                        </p:tgtEl>
                                        <p:attrNameLst>
                                          <p:attrName>ppt_y</p:attrName>
                                        </p:attrNameLst>
                                      </p:cBhvr>
                                      <p:tavLst>
                                        <p:tav tm="0">
                                          <p:val>
                                            <p:strVal val="1+#ppt_h/2"/>
                                          </p:val>
                                        </p:tav>
                                        <p:tav tm="100000">
                                          <p:val>
                                            <p:strVal val="#ppt_y"/>
                                          </p:val>
                                        </p:tav>
                                      </p:tavLst>
                                    </p:anim>
                                  </p:childTnLst>
                                </p:cTn>
                              </p:par>
                              <p:par>
                                <p:cTn id="80" presetID="2" presetClass="entr" presetSubtype="12" fill="hold" grpId="1"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additive="base">
                                        <p:cTn id="82" dur="5000" fill="hold"/>
                                        <p:tgtEl>
                                          <p:spTgt spid="4"/>
                                        </p:tgtEl>
                                        <p:attrNameLst>
                                          <p:attrName>ppt_x</p:attrName>
                                        </p:attrNameLst>
                                      </p:cBhvr>
                                      <p:tavLst>
                                        <p:tav tm="0">
                                          <p:val>
                                            <p:strVal val="0-#ppt_w/2"/>
                                          </p:val>
                                        </p:tav>
                                        <p:tav tm="100000">
                                          <p:val>
                                            <p:strVal val="#ppt_x"/>
                                          </p:val>
                                        </p:tav>
                                      </p:tavLst>
                                    </p:anim>
                                    <p:anim calcmode="lin" valueType="num">
                                      <p:cBhvr additive="base">
                                        <p:cTn id="83" dur="5000" fill="hold"/>
                                        <p:tgtEl>
                                          <p:spTgt spid="4"/>
                                        </p:tgtEl>
                                        <p:attrNameLst>
                                          <p:attrName>ppt_y</p:attrName>
                                        </p:attrNameLst>
                                      </p:cBhvr>
                                      <p:tavLst>
                                        <p:tav tm="0">
                                          <p:val>
                                            <p:strVal val="1+#ppt_h/2"/>
                                          </p:val>
                                        </p:tav>
                                        <p:tav tm="100000">
                                          <p:val>
                                            <p:strVal val="#ppt_y"/>
                                          </p:val>
                                        </p:tav>
                                      </p:tavLst>
                                    </p:anim>
                                  </p:childTnLst>
                                </p:cTn>
                              </p:par>
                              <p:par>
                                <p:cTn id="84" presetID="2" presetClass="entr" presetSubtype="12"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additive="base">
                                        <p:cTn id="86" dur="5000" fill="hold"/>
                                        <p:tgtEl>
                                          <p:spTgt spid="6"/>
                                        </p:tgtEl>
                                        <p:attrNameLst>
                                          <p:attrName>ppt_x</p:attrName>
                                        </p:attrNameLst>
                                      </p:cBhvr>
                                      <p:tavLst>
                                        <p:tav tm="0">
                                          <p:val>
                                            <p:strVal val="0-#ppt_w/2"/>
                                          </p:val>
                                        </p:tav>
                                        <p:tav tm="100000">
                                          <p:val>
                                            <p:strVal val="#ppt_x"/>
                                          </p:val>
                                        </p:tav>
                                      </p:tavLst>
                                    </p:anim>
                                    <p:anim calcmode="lin" valueType="num">
                                      <p:cBhvr additive="base">
                                        <p:cTn id="87" dur="5000" fill="hold"/>
                                        <p:tgtEl>
                                          <p:spTgt spid="6"/>
                                        </p:tgtEl>
                                        <p:attrNameLst>
                                          <p:attrName>ppt_y</p:attrName>
                                        </p:attrNameLst>
                                      </p:cBhvr>
                                      <p:tavLst>
                                        <p:tav tm="0">
                                          <p:val>
                                            <p:strVal val="1+#ppt_h/2"/>
                                          </p:val>
                                        </p:tav>
                                        <p:tav tm="100000">
                                          <p:val>
                                            <p:strVal val="#ppt_y"/>
                                          </p:val>
                                        </p:tav>
                                      </p:tavLst>
                                    </p:anim>
                                  </p:childTnLst>
                                </p:cTn>
                              </p:par>
                              <p:par>
                                <p:cTn id="88" presetID="2" presetClass="entr" presetSubtype="12" fill="hold" grpId="1" nodeType="withEffect">
                                  <p:stCondLst>
                                    <p:cond delay="0"/>
                                  </p:stCondLst>
                                  <p:childTnLst>
                                    <p:set>
                                      <p:cBhvr>
                                        <p:cTn id="89" dur="1" fill="hold">
                                          <p:stCondLst>
                                            <p:cond delay="0"/>
                                          </p:stCondLst>
                                        </p:cTn>
                                        <p:tgtEl>
                                          <p:spTgt spid="8"/>
                                        </p:tgtEl>
                                        <p:attrNameLst>
                                          <p:attrName>style.visibility</p:attrName>
                                        </p:attrNameLst>
                                      </p:cBhvr>
                                      <p:to>
                                        <p:strVal val="visible"/>
                                      </p:to>
                                    </p:set>
                                    <p:anim calcmode="lin" valueType="num">
                                      <p:cBhvr additive="base">
                                        <p:cTn id="90" dur="5000" fill="hold"/>
                                        <p:tgtEl>
                                          <p:spTgt spid="8"/>
                                        </p:tgtEl>
                                        <p:attrNameLst>
                                          <p:attrName>ppt_x</p:attrName>
                                        </p:attrNameLst>
                                      </p:cBhvr>
                                      <p:tavLst>
                                        <p:tav tm="0">
                                          <p:val>
                                            <p:strVal val="0-#ppt_w/2"/>
                                          </p:val>
                                        </p:tav>
                                        <p:tav tm="100000">
                                          <p:val>
                                            <p:strVal val="#ppt_x"/>
                                          </p:val>
                                        </p:tav>
                                      </p:tavLst>
                                    </p:anim>
                                    <p:anim calcmode="lin" valueType="num">
                                      <p:cBhvr additive="base">
                                        <p:cTn id="91" dur="5000" fill="hold"/>
                                        <p:tgtEl>
                                          <p:spTgt spid="8"/>
                                        </p:tgtEl>
                                        <p:attrNameLst>
                                          <p:attrName>ppt_y</p:attrName>
                                        </p:attrNameLst>
                                      </p:cBhvr>
                                      <p:tavLst>
                                        <p:tav tm="0">
                                          <p:val>
                                            <p:strVal val="1+#ppt_h/2"/>
                                          </p:val>
                                        </p:tav>
                                        <p:tav tm="100000">
                                          <p:val>
                                            <p:strVal val="#ppt_y"/>
                                          </p:val>
                                        </p:tav>
                                      </p:tavLst>
                                    </p:anim>
                                  </p:childTnLst>
                                </p:cTn>
                              </p:par>
                              <p:par>
                                <p:cTn id="92" presetID="2" presetClass="entr" presetSubtype="12" fill="hold" grpId="1"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additive="base">
                                        <p:cTn id="94" dur="5000" fill="hold"/>
                                        <p:tgtEl>
                                          <p:spTgt spid="10"/>
                                        </p:tgtEl>
                                        <p:attrNameLst>
                                          <p:attrName>ppt_x</p:attrName>
                                        </p:attrNameLst>
                                      </p:cBhvr>
                                      <p:tavLst>
                                        <p:tav tm="0">
                                          <p:val>
                                            <p:strVal val="0-#ppt_w/2"/>
                                          </p:val>
                                        </p:tav>
                                        <p:tav tm="100000">
                                          <p:val>
                                            <p:strVal val="#ppt_x"/>
                                          </p:val>
                                        </p:tav>
                                      </p:tavLst>
                                    </p:anim>
                                    <p:anim calcmode="lin" valueType="num">
                                      <p:cBhvr additive="base">
                                        <p:cTn id="95" dur="5000" fill="hold"/>
                                        <p:tgtEl>
                                          <p:spTgt spid="10"/>
                                        </p:tgtEl>
                                        <p:attrNameLst>
                                          <p:attrName>ppt_y</p:attrName>
                                        </p:attrNameLst>
                                      </p:cBhvr>
                                      <p:tavLst>
                                        <p:tav tm="0">
                                          <p:val>
                                            <p:strVal val="1+#ppt_h/2"/>
                                          </p:val>
                                        </p:tav>
                                        <p:tav tm="100000">
                                          <p:val>
                                            <p:strVal val="#ppt_y"/>
                                          </p:val>
                                        </p:tav>
                                      </p:tavLst>
                                    </p:anim>
                                  </p:childTnLst>
                                </p:cTn>
                              </p:par>
                              <p:par>
                                <p:cTn id="96" presetID="2" presetClass="entr" presetSubtype="12"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additive="base">
                                        <p:cTn id="98" dur="5000" fill="hold"/>
                                        <p:tgtEl>
                                          <p:spTgt spid="12"/>
                                        </p:tgtEl>
                                        <p:attrNameLst>
                                          <p:attrName>ppt_x</p:attrName>
                                        </p:attrNameLst>
                                      </p:cBhvr>
                                      <p:tavLst>
                                        <p:tav tm="0">
                                          <p:val>
                                            <p:strVal val="0-#ppt_w/2"/>
                                          </p:val>
                                        </p:tav>
                                        <p:tav tm="100000">
                                          <p:val>
                                            <p:strVal val="#ppt_x"/>
                                          </p:val>
                                        </p:tav>
                                      </p:tavLst>
                                    </p:anim>
                                    <p:anim calcmode="lin" valueType="num">
                                      <p:cBhvr additive="base">
                                        <p:cTn id="99" dur="5000" fill="hold"/>
                                        <p:tgtEl>
                                          <p:spTgt spid="12"/>
                                        </p:tgtEl>
                                        <p:attrNameLst>
                                          <p:attrName>ppt_y</p:attrName>
                                        </p:attrNameLst>
                                      </p:cBhvr>
                                      <p:tavLst>
                                        <p:tav tm="0">
                                          <p:val>
                                            <p:strVal val="1+#ppt_h/2"/>
                                          </p:val>
                                        </p:tav>
                                        <p:tav tm="100000">
                                          <p:val>
                                            <p:strVal val="#ppt_y"/>
                                          </p:val>
                                        </p:tav>
                                      </p:tavLst>
                                    </p:anim>
                                  </p:childTnLst>
                                </p:cTn>
                              </p:par>
                              <p:par>
                                <p:cTn id="100" presetID="2" presetClass="entr" presetSubtype="12" fill="hold" grpId="1"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additive="base">
                                        <p:cTn id="102" dur="5000" fill="hold"/>
                                        <p:tgtEl>
                                          <p:spTgt spid="14"/>
                                        </p:tgtEl>
                                        <p:attrNameLst>
                                          <p:attrName>ppt_x</p:attrName>
                                        </p:attrNameLst>
                                      </p:cBhvr>
                                      <p:tavLst>
                                        <p:tav tm="0">
                                          <p:val>
                                            <p:strVal val="0-#ppt_w/2"/>
                                          </p:val>
                                        </p:tav>
                                        <p:tav tm="100000">
                                          <p:val>
                                            <p:strVal val="#ppt_x"/>
                                          </p:val>
                                        </p:tav>
                                      </p:tavLst>
                                    </p:anim>
                                    <p:anim calcmode="lin" valueType="num">
                                      <p:cBhvr additive="base">
                                        <p:cTn id="103" dur="5000" fill="hold"/>
                                        <p:tgtEl>
                                          <p:spTgt spid="14"/>
                                        </p:tgtEl>
                                        <p:attrNameLst>
                                          <p:attrName>ppt_y</p:attrName>
                                        </p:attrNameLst>
                                      </p:cBhvr>
                                      <p:tavLst>
                                        <p:tav tm="0">
                                          <p:val>
                                            <p:strVal val="1+#ppt_h/2"/>
                                          </p:val>
                                        </p:tav>
                                        <p:tav tm="100000">
                                          <p:val>
                                            <p:strVal val="#ppt_y"/>
                                          </p:val>
                                        </p:tav>
                                      </p:tavLst>
                                    </p:anim>
                                  </p:childTnLst>
                                </p:cTn>
                              </p:par>
                              <p:par>
                                <p:cTn id="104" presetID="2" presetClass="entr" presetSubtype="12" fill="hold" grpId="1" nodeType="withEffect">
                                  <p:stCondLst>
                                    <p:cond delay="0"/>
                                  </p:stCondLst>
                                  <p:childTnLst>
                                    <p:set>
                                      <p:cBhvr>
                                        <p:cTn id="105" dur="1" fill="hold">
                                          <p:stCondLst>
                                            <p:cond delay="0"/>
                                          </p:stCondLst>
                                        </p:cTn>
                                        <p:tgtEl>
                                          <p:spTgt spid="16"/>
                                        </p:tgtEl>
                                        <p:attrNameLst>
                                          <p:attrName>style.visibility</p:attrName>
                                        </p:attrNameLst>
                                      </p:cBhvr>
                                      <p:to>
                                        <p:strVal val="visible"/>
                                      </p:to>
                                    </p:set>
                                    <p:anim calcmode="lin" valueType="num">
                                      <p:cBhvr additive="base">
                                        <p:cTn id="106" dur="5000" fill="hold"/>
                                        <p:tgtEl>
                                          <p:spTgt spid="16"/>
                                        </p:tgtEl>
                                        <p:attrNameLst>
                                          <p:attrName>ppt_x</p:attrName>
                                        </p:attrNameLst>
                                      </p:cBhvr>
                                      <p:tavLst>
                                        <p:tav tm="0">
                                          <p:val>
                                            <p:strVal val="0-#ppt_w/2"/>
                                          </p:val>
                                        </p:tav>
                                        <p:tav tm="100000">
                                          <p:val>
                                            <p:strVal val="#ppt_x"/>
                                          </p:val>
                                        </p:tav>
                                      </p:tavLst>
                                    </p:anim>
                                    <p:anim calcmode="lin" valueType="num">
                                      <p:cBhvr additive="base">
                                        <p:cTn id="107" dur="5000" fill="hold"/>
                                        <p:tgtEl>
                                          <p:spTgt spid="16"/>
                                        </p:tgtEl>
                                        <p:attrNameLst>
                                          <p:attrName>ppt_y</p:attrName>
                                        </p:attrNameLst>
                                      </p:cBhvr>
                                      <p:tavLst>
                                        <p:tav tm="0">
                                          <p:val>
                                            <p:strVal val="1+#ppt_h/2"/>
                                          </p:val>
                                        </p:tav>
                                        <p:tav tm="100000">
                                          <p:val>
                                            <p:strVal val="#ppt_y"/>
                                          </p:val>
                                        </p:tav>
                                      </p:tavLst>
                                    </p:anim>
                                  </p:childTnLst>
                                </p:cTn>
                              </p:par>
                              <p:par>
                                <p:cTn id="108" presetID="2" presetClass="entr" presetSubtype="12" fill="hold" grpId="1" nodeType="withEffect">
                                  <p:stCondLst>
                                    <p:cond delay="0"/>
                                  </p:stCondLst>
                                  <p:childTnLst>
                                    <p:set>
                                      <p:cBhvr>
                                        <p:cTn id="109" dur="1" fill="hold">
                                          <p:stCondLst>
                                            <p:cond delay="0"/>
                                          </p:stCondLst>
                                        </p:cTn>
                                        <p:tgtEl>
                                          <p:spTgt spid="18"/>
                                        </p:tgtEl>
                                        <p:attrNameLst>
                                          <p:attrName>style.visibility</p:attrName>
                                        </p:attrNameLst>
                                      </p:cBhvr>
                                      <p:to>
                                        <p:strVal val="visible"/>
                                      </p:to>
                                    </p:set>
                                    <p:anim calcmode="lin" valueType="num">
                                      <p:cBhvr additive="base">
                                        <p:cTn id="110" dur="5000" fill="hold"/>
                                        <p:tgtEl>
                                          <p:spTgt spid="18"/>
                                        </p:tgtEl>
                                        <p:attrNameLst>
                                          <p:attrName>ppt_x</p:attrName>
                                        </p:attrNameLst>
                                      </p:cBhvr>
                                      <p:tavLst>
                                        <p:tav tm="0">
                                          <p:val>
                                            <p:strVal val="0-#ppt_w/2"/>
                                          </p:val>
                                        </p:tav>
                                        <p:tav tm="100000">
                                          <p:val>
                                            <p:strVal val="#ppt_x"/>
                                          </p:val>
                                        </p:tav>
                                      </p:tavLst>
                                    </p:anim>
                                    <p:anim calcmode="lin" valueType="num">
                                      <p:cBhvr additive="base">
                                        <p:cTn id="111" dur="5000" fill="hold"/>
                                        <p:tgtEl>
                                          <p:spTgt spid="18"/>
                                        </p:tgtEl>
                                        <p:attrNameLst>
                                          <p:attrName>ppt_y</p:attrName>
                                        </p:attrNameLst>
                                      </p:cBhvr>
                                      <p:tavLst>
                                        <p:tav tm="0">
                                          <p:val>
                                            <p:strVal val="1+#ppt_h/2"/>
                                          </p:val>
                                        </p:tav>
                                        <p:tav tm="100000">
                                          <p:val>
                                            <p:strVal val="#ppt_y"/>
                                          </p:val>
                                        </p:tav>
                                      </p:tavLst>
                                    </p:anim>
                                  </p:childTnLst>
                                </p:cTn>
                              </p:par>
                              <p:par>
                                <p:cTn id="112" presetID="2" presetClass="entr" presetSubtype="12" fill="hold" grpId="1" nodeType="withEffect">
                                  <p:stCondLst>
                                    <p:cond delay="0"/>
                                  </p:stCondLst>
                                  <p:childTnLst>
                                    <p:set>
                                      <p:cBhvr>
                                        <p:cTn id="113" dur="1" fill="hold">
                                          <p:stCondLst>
                                            <p:cond delay="0"/>
                                          </p:stCondLst>
                                        </p:cTn>
                                        <p:tgtEl>
                                          <p:spTgt spid="20"/>
                                        </p:tgtEl>
                                        <p:attrNameLst>
                                          <p:attrName>style.visibility</p:attrName>
                                        </p:attrNameLst>
                                      </p:cBhvr>
                                      <p:to>
                                        <p:strVal val="visible"/>
                                      </p:to>
                                    </p:set>
                                    <p:anim calcmode="lin" valueType="num">
                                      <p:cBhvr additive="base">
                                        <p:cTn id="114" dur="5000" fill="hold"/>
                                        <p:tgtEl>
                                          <p:spTgt spid="20"/>
                                        </p:tgtEl>
                                        <p:attrNameLst>
                                          <p:attrName>ppt_x</p:attrName>
                                        </p:attrNameLst>
                                      </p:cBhvr>
                                      <p:tavLst>
                                        <p:tav tm="0">
                                          <p:val>
                                            <p:strVal val="0-#ppt_w/2"/>
                                          </p:val>
                                        </p:tav>
                                        <p:tav tm="100000">
                                          <p:val>
                                            <p:strVal val="#ppt_x"/>
                                          </p:val>
                                        </p:tav>
                                      </p:tavLst>
                                    </p:anim>
                                    <p:anim calcmode="lin" valueType="num">
                                      <p:cBhvr additive="base">
                                        <p:cTn id="115" dur="5000" fill="hold"/>
                                        <p:tgtEl>
                                          <p:spTgt spid="20"/>
                                        </p:tgtEl>
                                        <p:attrNameLst>
                                          <p:attrName>ppt_y</p:attrName>
                                        </p:attrNameLst>
                                      </p:cBhvr>
                                      <p:tavLst>
                                        <p:tav tm="0">
                                          <p:val>
                                            <p:strVal val="1+#ppt_h/2"/>
                                          </p:val>
                                        </p:tav>
                                        <p:tav tm="100000">
                                          <p:val>
                                            <p:strVal val="#ppt_y"/>
                                          </p:val>
                                        </p:tav>
                                      </p:tavLst>
                                    </p:anim>
                                  </p:childTnLst>
                                </p:cTn>
                              </p:par>
                              <p:par>
                                <p:cTn id="116" presetID="2" presetClass="entr" presetSubtype="6" fill="hold" grpId="1" nodeType="withEffect">
                                  <p:stCondLst>
                                    <p:cond delay="0"/>
                                  </p:stCondLst>
                                  <p:childTnLst>
                                    <p:set>
                                      <p:cBhvr>
                                        <p:cTn id="117" dur="1" fill="hold">
                                          <p:stCondLst>
                                            <p:cond delay="0"/>
                                          </p:stCondLst>
                                        </p:cTn>
                                        <p:tgtEl>
                                          <p:spTgt spid="5"/>
                                        </p:tgtEl>
                                        <p:attrNameLst>
                                          <p:attrName>style.visibility</p:attrName>
                                        </p:attrNameLst>
                                      </p:cBhvr>
                                      <p:to>
                                        <p:strVal val="visible"/>
                                      </p:to>
                                    </p:set>
                                    <p:anim calcmode="lin" valueType="num">
                                      <p:cBhvr additive="base">
                                        <p:cTn id="118" dur="5000" fill="hold"/>
                                        <p:tgtEl>
                                          <p:spTgt spid="5"/>
                                        </p:tgtEl>
                                        <p:attrNameLst>
                                          <p:attrName>ppt_x</p:attrName>
                                        </p:attrNameLst>
                                      </p:cBhvr>
                                      <p:tavLst>
                                        <p:tav tm="0">
                                          <p:val>
                                            <p:strVal val="1+#ppt_w/2"/>
                                          </p:val>
                                        </p:tav>
                                        <p:tav tm="100000">
                                          <p:val>
                                            <p:strVal val="#ppt_x"/>
                                          </p:val>
                                        </p:tav>
                                      </p:tavLst>
                                    </p:anim>
                                    <p:anim calcmode="lin" valueType="num">
                                      <p:cBhvr additive="base">
                                        <p:cTn id="119" dur="5000" fill="hold"/>
                                        <p:tgtEl>
                                          <p:spTgt spid="5"/>
                                        </p:tgtEl>
                                        <p:attrNameLst>
                                          <p:attrName>ppt_y</p:attrName>
                                        </p:attrNameLst>
                                      </p:cBhvr>
                                      <p:tavLst>
                                        <p:tav tm="0">
                                          <p:val>
                                            <p:strVal val="1+#ppt_h/2"/>
                                          </p:val>
                                        </p:tav>
                                        <p:tav tm="100000">
                                          <p:val>
                                            <p:strVal val="#ppt_y"/>
                                          </p:val>
                                        </p:tav>
                                      </p:tavLst>
                                    </p:anim>
                                  </p:childTnLst>
                                </p:cTn>
                              </p:par>
                              <p:par>
                                <p:cTn id="120" presetID="2" presetClass="entr" presetSubtype="6" fill="hold" grpId="1" nodeType="withEffect">
                                  <p:stCondLst>
                                    <p:cond delay="0"/>
                                  </p:stCondLst>
                                  <p:childTnLst>
                                    <p:set>
                                      <p:cBhvr>
                                        <p:cTn id="121" dur="1" fill="hold">
                                          <p:stCondLst>
                                            <p:cond delay="0"/>
                                          </p:stCondLst>
                                        </p:cTn>
                                        <p:tgtEl>
                                          <p:spTgt spid="7"/>
                                        </p:tgtEl>
                                        <p:attrNameLst>
                                          <p:attrName>style.visibility</p:attrName>
                                        </p:attrNameLst>
                                      </p:cBhvr>
                                      <p:to>
                                        <p:strVal val="visible"/>
                                      </p:to>
                                    </p:set>
                                    <p:anim calcmode="lin" valueType="num">
                                      <p:cBhvr additive="base">
                                        <p:cTn id="122" dur="5000" fill="hold"/>
                                        <p:tgtEl>
                                          <p:spTgt spid="7"/>
                                        </p:tgtEl>
                                        <p:attrNameLst>
                                          <p:attrName>ppt_x</p:attrName>
                                        </p:attrNameLst>
                                      </p:cBhvr>
                                      <p:tavLst>
                                        <p:tav tm="0">
                                          <p:val>
                                            <p:strVal val="1+#ppt_w/2"/>
                                          </p:val>
                                        </p:tav>
                                        <p:tav tm="100000">
                                          <p:val>
                                            <p:strVal val="#ppt_x"/>
                                          </p:val>
                                        </p:tav>
                                      </p:tavLst>
                                    </p:anim>
                                    <p:anim calcmode="lin" valueType="num">
                                      <p:cBhvr additive="base">
                                        <p:cTn id="123" dur="5000" fill="hold"/>
                                        <p:tgtEl>
                                          <p:spTgt spid="7"/>
                                        </p:tgtEl>
                                        <p:attrNameLst>
                                          <p:attrName>ppt_y</p:attrName>
                                        </p:attrNameLst>
                                      </p:cBhvr>
                                      <p:tavLst>
                                        <p:tav tm="0">
                                          <p:val>
                                            <p:strVal val="1+#ppt_h/2"/>
                                          </p:val>
                                        </p:tav>
                                        <p:tav tm="100000">
                                          <p:val>
                                            <p:strVal val="#ppt_y"/>
                                          </p:val>
                                        </p:tav>
                                      </p:tavLst>
                                    </p:anim>
                                  </p:childTnLst>
                                </p:cTn>
                              </p:par>
                              <p:par>
                                <p:cTn id="124" presetID="2" presetClass="entr" presetSubtype="6" fill="hold" grpId="1" nodeType="withEffect">
                                  <p:stCondLst>
                                    <p:cond delay="0"/>
                                  </p:stCondLst>
                                  <p:childTnLst>
                                    <p:set>
                                      <p:cBhvr>
                                        <p:cTn id="125" dur="1" fill="hold">
                                          <p:stCondLst>
                                            <p:cond delay="0"/>
                                          </p:stCondLst>
                                        </p:cTn>
                                        <p:tgtEl>
                                          <p:spTgt spid="9"/>
                                        </p:tgtEl>
                                        <p:attrNameLst>
                                          <p:attrName>style.visibility</p:attrName>
                                        </p:attrNameLst>
                                      </p:cBhvr>
                                      <p:to>
                                        <p:strVal val="visible"/>
                                      </p:to>
                                    </p:set>
                                    <p:anim calcmode="lin" valueType="num">
                                      <p:cBhvr additive="base">
                                        <p:cTn id="126" dur="5000" fill="hold"/>
                                        <p:tgtEl>
                                          <p:spTgt spid="9"/>
                                        </p:tgtEl>
                                        <p:attrNameLst>
                                          <p:attrName>ppt_x</p:attrName>
                                        </p:attrNameLst>
                                      </p:cBhvr>
                                      <p:tavLst>
                                        <p:tav tm="0">
                                          <p:val>
                                            <p:strVal val="1+#ppt_w/2"/>
                                          </p:val>
                                        </p:tav>
                                        <p:tav tm="100000">
                                          <p:val>
                                            <p:strVal val="#ppt_x"/>
                                          </p:val>
                                        </p:tav>
                                      </p:tavLst>
                                    </p:anim>
                                    <p:anim calcmode="lin" valueType="num">
                                      <p:cBhvr additive="base">
                                        <p:cTn id="127" dur="5000" fill="hold"/>
                                        <p:tgtEl>
                                          <p:spTgt spid="9"/>
                                        </p:tgtEl>
                                        <p:attrNameLst>
                                          <p:attrName>ppt_y</p:attrName>
                                        </p:attrNameLst>
                                      </p:cBhvr>
                                      <p:tavLst>
                                        <p:tav tm="0">
                                          <p:val>
                                            <p:strVal val="1+#ppt_h/2"/>
                                          </p:val>
                                        </p:tav>
                                        <p:tav tm="100000">
                                          <p:val>
                                            <p:strVal val="#ppt_y"/>
                                          </p:val>
                                        </p:tav>
                                      </p:tavLst>
                                    </p:anim>
                                  </p:childTnLst>
                                </p:cTn>
                              </p:par>
                              <p:par>
                                <p:cTn id="128" presetID="2" presetClass="entr" presetSubtype="6" fill="hold" grpId="1" nodeType="withEffect">
                                  <p:stCondLst>
                                    <p:cond delay="0"/>
                                  </p:stCondLst>
                                  <p:childTnLst>
                                    <p:set>
                                      <p:cBhvr>
                                        <p:cTn id="129" dur="1" fill="hold">
                                          <p:stCondLst>
                                            <p:cond delay="0"/>
                                          </p:stCondLst>
                                        </p:cTn>
                                        <p:tgtEl>
                                          <p:spTgt spid="11"/>
                                        </p:tgtEl>
                                        <p:attrNameLst>
                                          <p:attrName>style.visibility</p:attrName>
                                        </p:attrNameLst>
                                      </p:cBhvr>
                                      <p:to>
                                        <p:strVal val="visible"/>
                                      </p:to>
                                    </p:set>
                                    <p:anim calcmode="lin" valueType="num">
                                      <p:cBhvr additive="base">
                                        <p:cTn id="130" dur="5000" fill="hold"/>
                                        <p:tgtEl>
                                          <p:spTgt spid="11"/>
                                        </p:tgtEl>
                                        <p:attrNameLst>
                                          <p:attrName>ppt_x</p:attrName>
                                        </p:attrNameLst>
                                      </p:cBhvr>
                                      <p:tavLst>
                                        <p:tav tm="0">
                                          <p:val>
                                            <p:strVal val="1+#ppt_w/2"/>
                                          </p:val>
                                        </p:tav>
                                        <p:tav tm="100000">
                                          <p:val>
                                            <p:strVal val="#ppt_x"/>
                                          </p:val>
                                        </p:tav>
                                      </p:tavLst>
                                    </p:anim>
                                    <p:anim calcmode="lin" valueType="num">
                                      <p:cBhvr additive="base">
                                        <p:cTn id="131" dur="5000" fill="hold"/>
                                        <p:tgtEl>
                                          <p:spTgt spid="11"/>
                                        </p:tgtEl>
                                        <p:attrNameLst>
                                          <p:attrName>ppt_y</p:attrName>
                                        </p:attrNameLst>
                                      </p:cBhvr>
                                      <p:tavLst>
                                        <p:tav tm="0">
                                          <p:val>
                                            <p:strVal val="1+#ppt_h/2"/>
                                          </p:val>
                                        </p:tav>
                                        <p:tav tm="100000">
                                          <p:val>
                                            <p:strVal val="#ppt_y"/>
                                          </p:val>
                                        </p:tav>
                                      </p:tavLst>
                                    </p:anim>
                                  </p:childTnLst>
                                </p:cTn>
                              </p:par>
                              <p:par>
                                <p:cTn id="132" presetID="2" presetClass="entr" presetSubtype="6" fill="hold" grpId="1" nodeType="withEffect">
                                  <p:stCondLst>
                                    <p:cond delay="0"/>
                                  </p:stCondLst>
                                  <p:childTnLst>
                                    <p:set>
                                      <p:cBhvr>
                                        <p:cTn id="133" dur="1" fill="hold">
                                          <p:stCondLst>
                                            <p:cond delay="0"/>
                                          </p:stCondLst>
                                        </p:cTn>
                                        <p:tgtEl>
                                          <p:spTgt spid="13"/>
                                        </p:tgtEl>
                                        <p:attrNameLst>
                                          <p:attrName>style.visibility</p:attrName>
                                        </p:attrNameLst>
                                      </p:cBhvr>
                                      <p:to>
                                        <p:strVal val="visible"/>
                                      </p:to>
                                    </p:set>
                                    <p:anim calcmode="lin" valueType="num">
                                      <p:cBhvr additive="base">
                                        <p:cTn id="134" dur="5000" fill="hold"/>
                                        <p:tgtEl>
                                          <p:spTgt spid="13"/>
                                        </p:tgtEl>
                                        <p:attrNameLst>
                                          <p:attrName>ppt_x</p:attrName>
                                        </p:attrNameLst>
                                      </p:cBhvr>
                                      <p:tavLst>
                                        <p:tav tm="0">
                                          <p:val>
                                            <p:strVal val="1+#ppt_w/2"/>
                                          </p:val>
                                        </p:tav>
                                        <p:tav tm="100000">
                                          <p:val>
                                            <p:strVal val="#ppt_x"/>
                                          </p:val>
                                        </p:tav>
                                      </p:tavLst>
                                    </p:anim>
                                    <p:anim calcmode="lin" valueType="num">
                                      <p:cBhvr additive="base">
                                        <p:cTn id="135" dur="5000" fill="hold"/>
                                        <p:tgtEl>
                                          <p:spTgt spid="13"/>
                                        </p:tgtEl>
                                        <p:attrNameLst>
                                          <p:attrName>ppt_y</p:attrName>
                                        </p:attrNameLst>
                                      </p:cBhvr>
                                      <p:tavLst>
                                        <p:tav tm="0">
                                          <p:val>
                                            <p:strVal val="1+#ppt_h/2"/>
                                          </p:val>
                                        </p:tav>
                                        <p:tav tm="100000">
                                          <p:val>
                                            <p:strVal val="#ppt_y"/>
                                          </p:val>
                                        </p:tav>
                                      </p:tavLst>
                                    </p:anim>
                                  </p:childTnLst>
                                </p:cTn>
                              </p:par>
                              <p:par>
                                <p:cTn id="136" presetID="2" presetClass="entr" presetSubtype="6" fill="hold" grpId="1" nodeType="withEffect">
                                  <p:stCondLst>
                                    <p:cond delay="0"/>
                                  </p:stCondLst>
                                  <p:childTnLst>
                                    <p:set>
                                      <p:cBhvr>
                                        <p:cTn id="137" dur="1" fill="hold">
                                          <p:stCondLst>
                                            <p:cond delay="0"/>
                                          </p:stCondLst>
                                        </p:cTn>
                                        <p:tgtEl>
                                          <p:spTgt spid="15"/>
                                        </p:tgtEl>
                                        <p:attrNameLst>
                                          <p:attrName>style.visibility</p:attrName>
                                        </p:attrNameLst>
                                      </p:cBhvr>
                                      <p:to>
                                        <p:strVal val="visible"/>
                                      </p:to>
                                    </p:set>
                                    <p:anim calcmode="lin" valueType="num">
                                      <p:cBhvr additive="base">
                                        <p:cTn id="138" dur="5000" fill="hold"/>
                                        <p:tgtEl>
                                          <p:spTgt spid="15"/>
                                        </p:tgtEl>
                                        <p:attrNameLst>
                                          <p:attrName>ppt_x</p:attrName>
                                        </p:attrNameLst>
                                      </p:cBhvr>
                                      <p:tavLst>
                                        <p:tav tm="0">
                                          <p:val>
                                            <p:strVal val="1+#ppt_w/2"/>
                                          </p:val>
                                        </p:tav>
                                        <p:tav tm="100000">
                                          <p:val>
                                            <p:strVal val="#ppt_x"/>
                                          </p:val>
                                        </p:tav>
                                      </p:tavLst>
                                    </p:anim>
                                    <p:anim calcmode="lin" valueType="num">
                                      <p:cBhvr additive="base">
                                        <p:cTn id="139" dur="5000" fill="hold"/>
                                        <p:tgtEl>
                                          <p:spTgt spid="15"/>
                                        </p:tgtEl>
                                        <p:attrNameLst>
                                          <p:attrName>ppt_y</p:attrName>
                                        </p:attrNameLst>
                                      </p:cBhvr>
                                      <p:tavLst>
                                        <p:tav tm="0">
                                          <p:val>
                                            <p:strVal val="1+#ppt_h/2"/>
                                          </p:val>
                                        </p:tav>
                                        <p:tav tm="100000">
                                          <p:val>
                                            <p:strVal val="#ppt_y"/>
                                          </p:val>
                                        </p:tav>
                                      </p:tavLst>
                                    </p:anim>
                                  </p:childTnLst>
                                </p:cTn>
                              </p:par>
                              <p:par>
                                <p:cTn id="140" presetID="2" presetClass="entr" presetSubtype="6" fill="hold" grpId="1" nodeType="withEffect">
                                  <p:stCondLst>
                                    <p:cond delay="0"/>
                                  </p:stCondLst>
                                  <p:childTnLst>
                                    <p:set>
                                      <p:cBhvr>
                                        <p:cTn id="141" dur="1" fill="hold">
                                          <p:stCondLst>
                                            <p:cond delay="0"/>
                                          </p:stCondLst>
                                        </p:cTn>
                                        <p:tgtEl>
                                          <p:spTgt spid="17"/>
                                        </p:tgtEl>
                                        <p:attrNameLst>
                                          <p:attrName>style.visibility</p:attrName>
                                        </p:attrNameLst>
                                      </p:cBhvr>
                                      <p:to>
                                        <p:strVal val="visible"/>
                                      </p:to>
                                    </p:set>
                                    <p:anim calcmode="lin" valueType="num">
                                      <p:cBhvr additive="base">
                                        <p:cTn id="142" dur="5000" fill="hold"/>
                                        <p:tgtEl>
                                          <p:spTgt spid="17"/>
                                        </p:tgtEl>
                                        <p:attrNameLst>
                                          <p:attrName>ppt_x</p:attrName>
                                        </p:attrNameLst>
                                      </p:cBhvr>
                                      <p:tavLst>
                                        <p:tav tm="0">
                                          <p:val>
                                            <p:strVal val="1+#ppt_w/2"/>
                                          </p:val>
                                        </p:tav>
                                        <p:tav tm="100000">
                                          <p:val>
                                            <p:strVal val="#ppt_x"/>
                                          </p:val>
                                        </p:tav>
                                      </p:tavLst>
                                    </p:anim>
                                    <p:anim calcmode="lin" valueType="num">
                                      <p:cBhvr additive="base">
                                        <p:cTn id="143" dur="5000" fill="hold"/>
                                        <p:tgtEl>
                                          <p:spTgt spid="17"/>
                                        </p:tgtEl>
                                        <p:attrNameLst>
                                          <p:attrName>ppt_y</p:attrName>
                                        </p:attrNameLst>
                                      </p:cBhvr>
                                      <p:tavLst>
                                        <p:tav tm="0">
                                          <p:val>
                                            <p:strVal val="1+#ppt_h/2"/>
                                          </p:val>
                                        </p:tav>
                                        <p:tav tm="100000">
                                          <p:val>
                                            <p:strVal val="#ppt_y"/>
                                          </p:val>
                                        </p:tav>
                                      </p:tavLst>
                                    </p:anim>
                                  </p:childTnLst>
                                </p:cTn>
                              </p:par>
                              <p:par>
                                <p:cTn id="144" presetID="2" presetClass="entr" presetSubtype="6" fill="hold" grpId="1"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additive="base">
                                        <p:cTn id="146" dur="5000" fill="hold"/>
                                        <p:tgtEl>
                                          <p:spTgt spid="19"/>
                                        </p:tgtEl>
                                        <p:attrNameLst>
                                          <p:attrName>ppt_x</p:attrName>
                                        </p:attrNameLst>
                                      </p:cBhvr>
                                      <p:tavLst>
                                        <p:tav tm="0">
                                          <p:val>
                                            <p:strVal val="1+#ppt_w/2"/>
                                          </p:val>
                                        </p:tav>
                                        <p:tav tm="100000">
                                          <p:val>
                                            <p:strVal val="#ppt_x"/>
                                          </p:val>
                                        </p:tav>
                                      </p:tavLst>
                                    </p:anim>
                                    <p:anim calcmode="lin" valueType="num">
                                      <p:cBhvr additive="base">
                                        <p:cTn id="147" dur="5000" fill="hold"/>
                                        <p:tgtEl>
                                          <p:spTgt spid="19"/>
                                        </p:tgtEl>
                                        <p:attrNameLst>
                                          <p:attrName>ppt_y</p:attrName>
                                        </p:attrNameLst>
                                      </p:cBhvr>
                                      <p:tavLst>
                                        <p:tav tm="0">
                                          <p:val>
                                            <p:strVal val="1+#ppt_h/2"/>
                                          </p:val>
                                        </p:tav>
                                        <p:tav tm="100000">
                                          <p:val>
                                            <p:strVal val="#ppt_y"/>
                                          </p:val>
                                        </p:tav>
                                      </p:tavLst>
                                    </p:anim>
                                  </p:childTnLst>
                                </p:cTn>
                              </p:par>
                              <p:par>
                                <p:cTn id="148" presetID="2" presetClass="entr" presetSubtype="6" fill="hold" grpId="1" nodeType="withEffect">
                                  <p:stCondLst>
                                    <p:cond delay="0"/>
                                  </p:stCondLst>
                                  <p:childTnLst>
                                    <p:set>
                                      <p:cBhvr>
                                        <p:cTn id="149" dur="1" fill="hold">
                                          <p:stCondLst>
                                            <p:cond delay="0"/>
                                          </p:stCondLst>
                                        </p:cTn>
                                        <p:tgtEl>
                                          <p:spTgt spid="21"/>
                                        </p:tgtEl>
                                        <p:attrNameLst>
                                          <p:attrName>style.visibility</p:attrName>
                                        </p:attrNameLst>
                                      </p:cBhvr>
                                      <p:to>
                                        <p:strVal val="visible"/>
                                      </p:to>
                                    </p:set>
                                    <p:anim calcmode="lin" valueType="num">
                                      <p:cBhvr additive="base">
                                        <p:cTn id="150" dur="5000" fill="hold"/>
                                        <p:tgtEl>
                                          <p:spTgt spid="21"/>
                                        </p:tgtEl>
                                        <p:attrNameLst>
                                          <p:attrName>ppt_x</p:attrName>
                                        </p:attrNameLst>
                                      </p:cBhvr>
                                      <p:tavLst>
                                        <p:tav tm="0">
                                          <p:val>
                                            <p:strVal val="1+#ppt_w/2"/>
                                          </p:val>
                                        </p:tav>
                                        <p:tav tm="100000">
                                          <p:val>
                                            <p:strVal val="#ppt_x"/>
                                          </p:val>
                                        </p:tav>
                                      </p:tavLst>
                                    </p:anim>
                                    <p:anim calcmode="lin" valueType="num">
                                      <p:cBhvr additive="base">
                                        <p:cTn id="151" dur="5000" fill="hold"/>
                                        <p:tgtEl>
                                          <p:spTgt spid="21"/>
                                        </p:tgtEl>
                                        <p:attrNameLst>
                                          <p:attrName>ppt_y</p:attrName>
                                        </p:attrNameLst>
                                      </p:cBhvr>
                                      <p:tavLst>
                                        <p:tav tm="0">
                                          <p:val>
                                            <p:strVal val="1+#ppt_h/2"/>
                                          </p:val>
                                        </p:tav>
                                        <p:tav tm="100000">
                                          <p:val>
                                            <p:strVal val="#ppt_y"/>
                                          </p:val>
                                        </p:tav>
                                      </p:tavLst>
                                    </p:anim>
                                  </p:childTnLst>
                                </p:cTn>
                              </p:par>
                              <p:par>
                                <p:cTn id="152" presetID="8" presetClass="emph" presetSubtype="0" fill="hold" grpId="2" nodeType="withEffect">
                                  <p:stCondLst>
                                    <p:cond delay="0"/>
                                  </p:stCondLst>
                                  <p:childTnLst>
                                    <p:animRot by="21600000">
                                      <p:cBhvr>
                                        <p:cTn id="153" dur="5000" fill="hold"/>
                                        <p:tgtEl>
                                          <p:spTgt spid="4"/>
                                        </p:tgtEl>
                                        <p:attrNameLst>
                                          <p:attrName>r</p:attrName>
                                        </p:attrNameLst>
                                      </p:cBhvr>
                                    </p:animRot>
                                  </p:childTnLst>
                                </p:cTn>
                              </p:par>
                              <p:par>
                                <p:cTn id="154" presetID="8" presetClass="emph" presetSubtype="0" fill="hold" grpId="2" nodeType="withEffect">
                                  <p:stCondLst>
                                    <p:cond delay="0"/>
                                  </p:stCondLst>
                                  <p:childTnLst>
                                    <p:animRot by="21600000">
                                      <p:cBhvr>
                                        <p:cTn id="155" dur="5000" fill="hold"/>
                                        <p:tgtEl>
                                          <p:spTgt spid="6"/>
                                        </p:tgtEl>
                                        <p:attrNameLst>
                                          <p:attrName>r</p:attrName>
                                        </p:attrNameLst>
                                      </p:cBhvr>
                                    </p:animRot>
                                  </p:childTnLst>
                                </p:cTn>
                              </p:par>
                              <p:par>
                                <p:cTn id="156" presetID="8" presetClass="emph" presetSubtype="0" fill="hold" grpId="2" nodeType="withEffect">
                                  <p:stCondLst>
                                    <p:cond delay="0"/>
                                  </p:stCondLst>
                                  <p:childTnLst>
                                    <p:animRot by="21600000">
                                      <p:cBhvr>
                                        <p:cTn id="157" dur="5000" fill="hold"/>
                                        <p:tgtEl>
                                          <p:spTgt spid="8"/>
                                        </p:tgtEl>
                                        <p:attrNameLst>
                                          <p:attrName>r</p:attrName>
                                        </p:attrNameLst>
                                      </p:cBhvr>
                                    </p:animRot>
                                  </p:childTnLst>
                                </p:cTn>
                              </p:par>
                              <p:par>
                                <p:cTn id="158" presetID="8" presetClass="emph" presetSubtype="0" fill="hold" grpId="2" nodeType="withEffect">
                                  <p:stCondLst>
                                    <p:cond delay="0"/>
                                  </p:stCondLst>
                                  <p:childTnLst>
                                    <p:animRot by="21600000">
                                      <p:cBhvr>
                                        <p:cTn id="159" dur="5000" fill="hold"/>
                                        <p:tgtEl>
                                          <p:spTgt spid="10"/>
                                        </p:tgtEl>
                                        <p:attrNameLst>
                                          <p:attrName>r</p:attrName>
                                        </p:attrNameLst>
                                      </p:cBhvr>
                                    </p:animRot>
                                  </p:childTnLst>
                                </p:cTn>
                              </p:par>
                              <p:par>
                                <p:cTn id="160" presetID="8" presetClass="emph" presetSubtype="0" fill="hold" grpId="2" nodeType="withEffect">
                                  <p:stCondLst>
                                    <p:cond delay="0"/>
                                  </p:stCondLst>
                                  <p:childTnLst>
                                    <p:animRot by="21600000">
                                      <p:cBhvr>
                                        <p:cTn id="161" dur="5000" fill="hold"/>
                                        <p:tgtEl>
                                          <p:spTgt spid="12"/>
                                        </p:tgtEl>
                                        <p:attrNameLst>
                                          <p:attrName>r</p:attrName>
                                        </p:attrNameLst>
                                      </p:cBhvr>
                                    </p:animRot>
                                  </p:childTnLst>
                                </p:cTn>
                              </p:par>
                              <p:par>
                                <p:cTn id="162" presetID="8" presetClass="emph" presetSubtype="0" fill="hold" grpId="2" nodeType="withEffect">
                                  <p:stCondLst>
                                    <p:cond delay="0"/>
                                  </p:stCondLst>
                                  <p:childTnLst>
                                    <p:animRot by="21600000">
                                      <p:cBhvr>
                                        <p:cTn id="163" dur="5000" fill="hold"/>
                                        <p:tgtEl>
                                          <p:spTgt spid="14"/>
                                        </p:tgtEl>
                                        <p:attrNameLst>
                                          <p:attrName>r</p:attrName>
                                        </p:attrNameLst>
                                      </p:cBhvr>
                                    </p:animRot>
                                  </p:childTnLst>
                                </p:cTn>
                              </p:par>
                              <p:par>
                                <p:cTn id="164" presetID="8" presetClass="emph" presetSubtype="0" fill="hold" grpId="2" nodeType="withEffect">
                                  <p:stCondLst>
                                    <p:cond delay="0"/>
                                  </p:stCondLst>
                                  <p:childTnLst>
                                    <p:animRot by="21600000">
                                      <p:cBhvr>
                                        <p:cTn id="165" dur="5000" fill="hold"/>
                                        <p:tgtEl>
                                          <p:spTgt spid="16"/>
                                        </p:tgtEl>
                                        <p:attrNameLst>
                                          <p:attrName>r</p:attrName>
                                        </p:attrNameLst>
                                      </p:cBhvr>
                                    </p:animRot>
                                  </p:childTnLst>
                                </p:cTn>
                              </p:par>
                              <p:par>
                                <p:cTn id="166" presetID="8" presetClass="emph" presetSubtype="0" fill="hold" grpId="2" nodeType="withEffect">
                                  <p:stCondLst>
                                    <p:cond delay="0"/>
                                  </p:stCondLst>
                                  <p:childTnLst>
                                    <p:animRot by="21600000">
                                      <p:cBhvr>
                                        <p:cTn id="167" dur="5000" fill="hold"/>
                                        <p:tgtEl>
                                          <p:spTgt spid="18"/>
                                        </p:tgtEl>
                                        <p:attrNameLst>
                                          <p:attrName>r</p:attrName>
                                        </p:attrNameLst>
                                      </p:cBhvr>
                                    </p:animRot>
                                  </p:childTnLst>
                                </p:cTn>
                              </p:par>
                              <p:par>
                                <p:cTn id="168" presetID="8" presetClass="emph" presetSubtype="0" fill="hold" grpId="2" nodeType="withEffect">
                                  <p:stCondLst>
                                    <p:cond delay="0"/>
                                  </p:stCondLst>
                                  <p:childTnLst>
                                    <p:animRot by="21600000">
                                      <p:cBhvr>
                                        <p:cTn id="169" dur="5000" fill="hold"/>
                                        <p:tgtEl>
                                          <p:spTgt spid="20"/>
                                        </p:tgtEl>
                                        <p:attrNameLst>
                                          <p:attrName>r</p:attrName>
                                        </p:attrNameLst>
                                      </p:cBhvr>
                                    </p:animRot>
                                  </p:childTnLst>
                                </p:cTn>
                              </p:par>
                              <p:par>
                                <p:cTn id="170" presetID="8" presetClass="emph" presetSubtype="0" fill="hold" grpId="2" nodeType="withEffect">
                                  <p:stCondLst>
                                    <p:cond delay="0"/>
                                  </p:stCondLst>
                                  <p:childTnLst>
                                    <p:animRot by="-21600000">
                                      <p:cBhvr>
                                        <p:cTn id="171" dur="5000" fill="hold"/>
                                        <p:tgtEl>
                                          <p:spTgt spid="5"/>
                                        </p:tgtEl>
                                        <p:attrNameLst>
                                          <p:attrName>r</p:attrName>
                                        </p:attrNameLst>
                                      </p:cBhvr>
                                    </p:animRot>
                                  </p:childTnLst>
                                </p:cTn>
                              </p:par>
                              <p:par>
                                <p:cTn id="172" presetID="8" presetClass="emph" presetSubtype="0" fill="hold" grpId="2" nodeType="withEffect">
                                  <p:stCondLst>
                                    <p:cond delay="0"/>
                                  </p:stCondLst>
                                  <p:childTnLst>
                                    <p:animRot by="-21600000">
                                      <p:cBhvr>
                                        <p:cTn id="173" dur="5000" fill="hold"/>
                                        <p:tgtEl>
                                          <p:spTgt spid="7"/>
                                        </p:tgtEl>
                                        <p:attrNameLst>
                                          <p:attrName>r</p:attrName>
                                        </p:attrNameLst>
                                      </p:cBhvr>
                                    </p:animRot>
                                  </p:childTnLst>
                                </p:cTn>
                              </p:par>
                              <p:par>
                                <p:cTn id="174" presetID="8" presetClass="emph" presetSubtype="0" fill="hold" grpId="2" nodeType="withEffect">
                                  <p:stCondLst>
                                    <p:cond delay="0"/>
                                  </p:stCondLst>
                                  <p:childTnLst>
                                    <p:animRot by="-21600000">
                                      <p:cBhvr>
                                        <p:cTn id="175" dur="5000" fill="hold"/>
                                        <p:tgtEl>
                                          <p:spTgt spid="9"/>
                                        </p:tgtEl>
                                        <p:attrNameLst>
                                          <p:attrName>r</p:attrName>
                                        </p:attrNameLst>
                                      </p:cBhvr>
                                    </p:animRot>
                                  </p:childTnLst>
                                </p:cTn>
                              </p:par>
                              <p:par>
                                <p:cTn id="176" presetID="8" presetClass="emph" presetSubtype="0" fill="hold" grpId="2" nodeType="withEffect">
                                  <p:stCondLst>
                                    <p:cond delay="0"/>
                                  </p:stCondLst>
                                  <p:childTnLst>
                                    <p:animRot by="-21600000">
                                      <p:cBhvr>
                                        <p:cTn id="177" dur="5000" fill="hold"/>
                                        <p:tgtEl>
                                          <p:spTgt spid="11"/>
                                        </p:tgtEl>
                                        <p:attrNameLst>
                                          <p:attrName>r</p:attrName>
                                        </p:attrNameLst>
                                      </p:cBhvr>
                                    </p:animRot>
                                  </p:childTnLst>
                                </p:cTn>
                              </p:par>
                              <p:par>
                                <p:cTn id="178" presetID="8" presetClass="emph" presetSubtype="0" fill="hold" grpId="2" nodeType="withEffect">
                                  <p:stCondLst>
                                    <p:cond delay="0"/>
                                  </p:stCondLst>
                                  <p:childTnLst>
                                    <p:animRot by="-21600000">
                                      <p:cBhvr>
                                        <p:cTn id="179" dur="5000" fill="hold"/>
                                        <p:tgtEl>
                                          <p:spTgt spid="13"/>
                                        </p:tgtEl>
                                        <p:attrNameLst>
                                          <p:attrName>r</p:attrName>
                                        </p:attrNameLst>
                                      </p:cBhvr>
                                    </p:animRot>
                                  </p:childTnLst>
                                </p:cTn>
                              </p:par>
                              <p:par>
                                <p:cTn id="180" presetID="8" presetClass="emph" presetSubtype="0" fill="hold" grpId="2" nodeType="withEffect">
                                  <p:stCondLst>
                                    <p:cond delay="0"/>
                                  </p:stCondLst>
                                  <p:childTnLst>
                                    <p:animRot by="-21600000">
                                      <p:cBhvr>
                                        <p:cTn id="181" dur="5000" fill="hold"/>
                                        <p:tgtEl>
                                          <p:spTgt spid="15"/>
                                        </p:tgtEl>
                                        <p:attrNameLst>
                                          <p:attrName>r</p:attrName>
                                        </p:attrNameLst>
                                      </p:cBhvr>
                                    </p:animRot>
                                  </p:childTnLst>
                                </p:cTn>
                              </p:par>
                              <p:par>
                                <p:cTn id="182" presetID="8" presetClass="emph" presetSubtype="0" fill="hold" grpId="2" nodeType="withEffect">
                                  <p:stCondLst>
                                    <p:cond delay="0"/>
                                  </p:stCondLst>
                                  <p:childTnLst>
                                    <p:animRot by="-21600000">
                                      <p:cBhvr>
                                        <p:cTn id="183" dur="5000" fill="hold"/>
                                        <p:tgtEl>
                                          <p:spTgt spid="17"/>
                                        </p:tgtEl>
                                        <p:attrNameLst>
                                          <p:attrName>r</p:attrName>
                                        </p:attrNameLst>
                                      </p:cBhvr>
                                    </p:animRot>
                                  </p:childTnLst>
                                </p:cTn>
                              </p:par>
                              <p:par>
                                <p:cTn id="184" presetID="8" presetClass="emph" presetSubtype="0" fill="hold" grpId="2" nodeType="withEffect">
                                  <p:stCondLst>
                                    <p:cond delay="0"/>
                                  </p:stCondLst>
                                  <p:childTnLst>
                                    <p:animRot by="-21600000">
                                      <p:cBhvr>
                                        <p:cTn id="185" dur="5000" fill="hold"/>
                                        <p:tgtEl>
                                          <p:spTgt spid="19"/>
                                        </p:tgtEl>
                                        <p:attrNameLst>
                                          <p:attrName>r</p:attrName>
                                        </p:attrNameLst>
                                      </p:cBhvr>
                                    </p:animRot>
                                  </p:childTnLst>
                                </p:cTn>
                              </p:par>
                              <p:par>
                                <p:cTn id="186" presetID="8" presetClass="emph" presetSubtype="0" fill="hold" grpId="2" nodeType="withEffect">
                                  <p:stCondLst>
                                    <p:cond delay="0"/>
                                  </p:stCondLst>
                                  <p:childTnLst>
                                    <p:animRot by="-21600000">
                                      <p:cBhvr>
                                        <p:cTn id="187" dur="5000" fill="hold"/>
                                        <p:tgtEl>
                                          <p:spTgt spid="21"/>
                                        </p:tgtEl>
                                        <p:attrNameLst>
                                          <p:attrName>r</p:attrName>
                                        </p:attrNameLst>
                                      </p:cBhvr>
                                    </p:animRot>
                                  </p:childTnLst>
                                </p:cTn>
                              </p:par>
                              <p:par>
                                <p:cTn id="188"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89" dur="5000" fill="hold"/>
                                        <p:tgtEl>
                                          <p:spTgt spid="4"/>
                                        </p:tgtEl>
                                        <p:attrNameLst>
                                          <p:attrName>ppt_x</p:attrName>
                                          <p:attrName>ppt_y</p:attrName>
                                        </p:attrNameLst>
                                      </p:cBhvr>
                                    </p:animMotion>
                                  </p:childTnLst>
                                </p:cTn>
                              </p:par>
                              <p:par>
                                <p:cTn id="190"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91" dur="5000" spd="-100000" fill="hold"/>
                                        <p:tgtEl>
                                          <p:spTgt spid="6"/>
                                        </p:tgtEl>
                                        <p:attrNameLst>
                                          <p:attrName>ppt_x</p:attrName>
                                          <p:attrName>ppt_y</p:attrName>
                                        </p:attrNameLst>
                                      </p:cBhvr>
                                    </p:animMotion>
                                  </p:childTnLst>
                                </p:cTn>
                              </p:par>
                              <p:par>
                                <p:cTn id="192"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93" dur="5000" fill="hold"/>
                                        <p:tgtEl>
                                          <p:spTgt spid="8"/>
                                        </p:tgtEl>
                                        <p:attrNameLst>
                                          <p:attrName>ppt_x</p:attrName>
                                          <p:attrName>ppt_y</p:attrName>
                                        </p:attrNameLst>
                                      </p:cBhvr>
                                    </p:animMotion>
                                  </p:childTnLst>
                                </p:cTn>
                              </p:par>
                              <p:par>
                                <p:cTn id="194"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95" dur="5000" spd="-100000" fill="hold"/>
                                        <p:tgtEl>
                                          <p:spTgt spid="10"/>
                                        </p:tgtEl>
                                        <p:attrNameLst>
                                          <p:attrName>ppt_x</p:attrName>
                                          <p:attrName>ppt_y</p:attrName>
                                        </p:attrNameLst>
                                      </p:cBhvr>
                                    </p:animMotion>
                                  </p:childTnLst>
                                </p:cTn>
                              </p:par>
                              <p:par>
                                <p:cTn id="196"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97" dur="5000" fill="hold"/>
                                        <p:tgtEl>
                                          <p:spTgt spid="12"/>
                                        </p:tgtEl>
                                        <p:attrNameLst>
                                          <p:attrName>ppt_x</p:attrName>
                                          <p:attrName>ppt_y</p:attrName>
                                        </p:attrNameLst>
                                      </p:cBhvr>
                                    </p:animMotion>
                                  </p:childTnLst>
                                </p:cTn>
                              </p:par>
                              <p:par>
                                <p:cTn id="198"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99" dur="5000" spd="-100000" fill="hold"/>
                                        <p:tgtEl>
                                          <p:spTgt spid="14"/>
                                        </p:tgtEl>
                                        <p:attrNameLst>
                                          <p:attrName>ppt_x</p:attrName>
                                          <p:attrName>ppt_y</p:attrName>
                                        </p:attrNameLst>
                                      </p:cBhvr>
                                    </p:animMotion>
                                  </p:childTnLst>
                                </p:cTn>
                              </p:par>
                              <p:par>
                                <p:cTn id="200"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01" dur="5000" fill="hold"/>
                                        <p:tgtEl>
                                          <p:spTgt spid="16"/>
                                        </p:tgtEl>
                                        <p:attrNameLst>
                                          <p:attrName>ppt_x</p:attrName>
                                          <p:attrName>ppt_y</p:attrName>
                                        </p:attrNameLst>
                                      </p:cBhvr>
                                    </p:animMotion>
                                  </p:childTnLst>
                                </p:cTn>
                              </p:par>
                              <p:par>
                                <p:cTn id="202"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03" dur="5000" spd="-100000" fill="hold"/>
                                        <p:tgtEl>
                                          <p:spTgt spid="18"/>
                                        </p:tgtEl>
                                        <p:attrNameLst>
                                          <p:attrName>ppt_x</p:attrName>
                                          <p:attrName>ppt_y</p:attrName>
                                        </p:attrNameLst>
                                      </p:cBhvr>
                                    </p:animMotion>
                                  </p:childTnLst>
                                </p:cTn>
                              </p:par>
                              <p:par>
                                <p:cTn id="204"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05" dur="5000" fill="hold"/>
                                        <p:tgtEl>
                                          <p:spTgt spid="20"/>
                                        </p:tgtEl>
                                        <p:attrNameLst>
                                          <p:attrName>ppt_x</p:attrName>
                                          <p:attrName>ppt_y</p:attrName>
                                        </p:attrNameLst>
                                      </p:cBhvr>
                                    </p:animMotion>
                                  </p:childTnLst>
                                </p:cTn>
                              </p:par>
                              <p:par>
                                <p:cTn id="206"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07" dur="5000" spd="-100000" fill="hold"/>
                                        <p:tgtEl>
                                          <p:spTgt spid="5"/>
                                        </p:tgtEl>
                                        <p:attrNameLst>
                                          <p:attrName>ppt_x</p:attrName>
                                          <p:attrName>ppt_y</p:attrName>
                                        </p:attrNameLst>
                                      </p:cBhvr>
                                    </p:animMotion>
                                  </p:childTnLst>
                                </p:cTn>
                              </p:par>
                              <p:par>
                                <p:cTn id="208"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09" dur="5000" fill="hold"/>
                                        <p:tgtEl>
                                          <p:spTgt spid="7"/>
                                        </p:tgtEl>
                                        <p:attrNameLst>
                                          <p:attrName>ppt_x</p:attrName>
                                          <p:attrName>ppt_y</p:attrName>
                                        </p:attrNameLst>
                                      </p:cBhvr>
                                    </p:animMotion>
                                  </p:childTnLst>
                                </p:cTn>
                              </p:par>
                              <p:par>
                                <p:cTn id="210"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11" dur="5000" spd="-100000" fill="hold"/>
                                        <p:tgtEl>
                                          <p:spTgt spid="9"/>
                                        </p:tgtEl>
                                        <p:attrNameLst>
                                          <p:attrName>ppt_x</p:attrName>
                                          <p:attrName>ppt_y</p:attrName>
                                        </p:attrNameLst>
                                      </p:cBhvr>
                                    </p:animMotion>
                                  </p:childTnLst>
                                </p:cTn>
                              </p:par>
                              <p:par>
                                <p:cTn id="212"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13" dur="5000" fill="hold"/>
                                        <p:tgtEl>
                                          <p:spTgt spid="11"/>
                                        </p:tgtEl>
                                        <p:attrNameLst>
                                          <p:attrName>ppt_x</p:attrName>
                                          <p:attrName>ppt_y</p:attrName>
                                        </p:attrNameLst>
                                      </p:cBhvr>
                                    </p:animMotion>
                                  </p:childTnLst>
                                </p:cTn>
                              </p:par>
                              <p:par>
                                <p:cTn id="214"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15" dur="5000" spd="-100000" fill="hold"/>
                                        <p:tgtEl>
                                          <p:spTgt spid="13"/>
                                        </p:tgtEl>
                                        <p:attrNameLst>
                                          <p:attrName>ppt_x</p:attrName>
                                          <p:attrName>ppt_y</p:attrName>
                                        </p:attrNameLst>
                                      </p:cBhvr>
                                    </p:animMotion>
                                  </p:childTnLst>
                                </p:cTn>
                              </p:par>
                              <p:par>
                                <p:cTn id="216"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17" dur="5000" fill="hold"/>
                                        <p:tgtEl>
                                          <p:spTgt spid="15"/>
                                        </p:tgtEl>
                                        <p:attrNameLst>
                                          <p:attrName>ppt_x</p:attrName>
                                          <p:attrName>ppt_y</p:attrName>
                                        </p:attrNameLst>
                                      </p:cBhvr>
                                    </p:animMotion>
                                  </p:childTnLst>
                                </p:cTn>
                              </p:par>
                              <p:par>
                                <p:cTn id="218" presetID="28" presetClass="path" presetSubtype="0" accel="50000" decel="50000" fill="hold" grpId="3" nodeType="withEffect">
                                  <p:stCondLst>
                                    <p:cond delay="0"/>
                                  </p:stCondLst>
                                  <p:childTnLst>
                                    <p:animMotion origin="layout" path="M 0.00105 0.00301 C 0.01806 0.00301 0.03212 0.02176 0.03212 0.04444 C 0.03212 0.06829 0.01806 0.08704 0.00105 0.08704 C -0.01597 0.08704 -0.03003 0.10579 -0.03003 0.12824 C -0.03003 0.15093 -0.01597 0.16968 0.00105 0.16968 C 0.01806 0.16968 0.03212 0.18843 0.03212 0.21111 C 0.03212 0.23356 0.01806 0.25231 0.00105 0.25231 C -0.01597 0.25231 -0.03003 0.27106 -0.03003 0.29491 C -0.03003 0.31759 -0.01597 0.33634 0.00105 0.33634 C 0.01806 0.33634 0.03212 0.31759 0.03212 0.29491 C 0.03212 0.27106 0.01806 0.25231 0.00105 0.25231 C -0.01597 0.25231 -0.03003 0.23356 -0.03003 0.21111 C -0.03003 0.18843 -0.01597 0.16968 0.00105 0.16968 C 0.01806 0.16968 0.03212 0.15093 0.03212 0.12824 C 0.03212 0.10579 0.01806 0.08704 0.00105 0.08704 C -0.01597 0.08704 -0.03003 0.06829 -0.03003 0.04444 C -0.03003 0.02176 -0.01597 0.00301 0.00105 0.00301 Z " pathEditMode="relative" rAng="0" ptsTypes="fffffffffffffffff">
                                      <p:cBhvr>
                                        <p:cTn id="219" dur="5000" spd="-100000" fill="hold"/>
                                        <p:tgtEl>
                                          <p:spTgt spid="17"/>
                                        </p:tgtEl>
                                        <p:attrNameLst>
                                          <p:attrName>ppt_x</p:attrName>
                                          <p:attrName>ppt_y</p:attrName>
                                        </p:attrNameLst>
                                      </p:cBhvr>
                                      <p:rCtr x="0" y="167"/>
                                    </p:animMotion>
                                  </p:childTnLst>
                                </p:cTn>
                              </p:par>
                              <p:par>
                                <p:cTn id="220" presetID="28" presetClass="path" presetSubtype="0" accel="50000" decel="50000" fill="hold" grpId="3" nodeType="withEffect">
                                  <p:stCondLst>
                                    <p:cond delay="0"/>
                                  </p:stCondLst>
                                  <p:childTnLst>
                                    <p:animMotion origin="layout" path="M 3.88889E-6 0.08958 C 0.01701 0.08958 0.03107 0.10833 0.03107 0.13102 C 0.03107 0.15486 0.01701 0.17361 3.88889E-6 0.17361 C -0.01702 0.17361 -0.03108 0.19236 -0.03108 0.21481 C -0.03108 0.2375 -0.01702 0.25625 3.88889E-6 0.25625 C 0.01701 0.25625 0.03107 0.275 0.03107 0.29769 C 0.03107 0.32014 0.01701 0.33889 3.88889E-6 0.33889 C -0.01702 0.33889 -0.03108 0.35764 -0.03108 0.38148 C -0.03108 0.40417 -0.01702 0.42292 3.88889E-6 0.42292 C 0.01701 0.42292 0.03107 0.40417 0.03107 0.38148 C 0.03107 0.35764 0.01701 0.33889 3.88889E-6 0.33889 C -0.01702 0.33889 -0.03108 0.32014 -0.03108 0.29769 C -0.03108 0.275 -0.01702 0.25625 3.88889E-6 0.25625 C 0.01701 0.25625 0.03107 0.2375 0.03107 0.21481 C 0.03107 0.19236 0.01701 0.17361 3.88889E-6 0.17361 C -0.01702 0.17361 -0.03108 0.15486 -0.03108 0.13102 C -0.03108 0.10833 -0.01702 0.08958 3.88889E-6 0.08958 Z " pathEditMode="relative" rAng="0" ptsTypes="fffffffffffffffff">
                                      <p:cBhvr>
                                        <p:cTn id="221" dur="5000" fill="hold"/>
                                        <p:tgtEl>
                                          <p:spTgt spid="19"/>
                                        </p:tgtEl>
                                        <p:attrNameLst>
                                          <p:attrName>ppt_x</p:attrName>
                                          <p:attrName>ppt_y</p:attrName>
                                        </p:attrNameLst>
                                      </p:cBhvr>
                                      <p:rCtr x="0" y="167"/>
                                    </p:animMotion>
                                  </p:childTnLst>
                                </p:cTn>
                              </p:par>
                              <p:par>
                                <p:cTn id="222"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23" dur="5000" spd="-100000" fill="hold"/>
                                        <p:tgtEl>
                                          <p:spTgt spid="21"/>
                                        </p:tgtEl>
                                        <p:attrNameLst>
                                          <p:attrName>ppt_x</p:attrName>
                                          <p:attrName>ppt_y</p:attrName>
                                        </p:attrNameLst>
                                      </p:cBhvr>
                                    </p:animMotion>
                                  </p:childTnLst>
                                </p:cTn>
                              </p:par>
                            </p:childTnLst>
                          </p:cTn>
                        </p:par>
                        <p:par>
                          <p:cTn id="224" fill="hold">
                            <p:stCondLst>
                              <p:cond delay="5000"/>
                            </p:stCondLst>
                            <p:childTnLst>
                              <p:par>
                                <p:cTn id="225" presetID="2" presetClass="exit" presetSubtype="2" fill="hold" grpId="4" nodeType="afterEffect">
                                  <p:stCondLst>
                                    <p:cond delay="0"/>
                                  </p:stCondLst>
                                  <p:childTnLst>
                                    <p:anim calcmode="lin" valueType="num">
                                      <p:cBhvr additive="base">
                                        <p:cTn id="226" dur="5000"/>
                                        <p:tgtEl>
                                          <p:spTgt spid="4"/>
                                        </p:tgtEl>
                                        <p:attrNameLst>
                                          <p:attrName>ppt_x</p:attrName>
                                        </p:attrNameLst>
                                      </p:cBhvr>
                                      <p:tavLst>
                                        <p:tav tm="0">
                                          <p:val>
                                            <p:strVal val="ppt_x"/>
                                          </p:val>
                                        </p:tav>
                                        <p:tav tm="100000">
                                          <p:val>
                                            <p:strVal val="1+ppt_w/2"/>
                                          </p:val>
                                        </p:tav>
                                      </p:tavLst>
                                    </p:anim>
                                    <p:anim calcmode="lin" valueType="num">
                                      <p:cBhvr additive="base">
                                        <p:cTn id="227" dur="5000"/>
                                        <p:tgtEl>
                                          <p:spTgt spid="4"/>
                                        </p:tgtEl>
                                        <p:attrNameLst>
                                          <p:attrName>ppt_y</p:attrName>
                                        </p:attrNameLst>
                                      </p:cBhvr>
                                      <p:tavLst>
                                        <p:tav tm="0">
                                          <p:val>
                                            <p:strVal val="ppt_y"/>
                                          </p:val>
                                        </p:tav>
                                        <p:tav tm="100000">
                                          <p:val>
                                            <p:strVal val="ppt_y"/>
                                          </p:val>
                                        </p:tav>
                                      </p:tavLst>
                                    </p:anim>
                                    <p:set>
                                      <p:cBhvr>
                                        <p:cTn id="228" dur="1" fill="hold">
                                          <p:stCondLst>
                                            <p:cond delay="4999"/>
                                          </p:stCondLst>
                                        </p:cTn>
                                        <p:tgtEl>
                                          <p:spTgt spid="4"/>
                                        </p:tgtEl>
                                        <p:attrNameLst>
                                          <p:attrName>style.visibility</p:attrName>
                                        </p:attrNameLst>
                                      </p:cBhvr>
                                      <p:to>
                                        <p:strVal val="hidden"/>
                                      </p:to>
                                    </p:set>
                                  </p:childTnLst>
                                </p:cTn>
                              </p:par>
                              <p:par>
                                <p:cTn id="229" presetID="2" presetClass="exit" presetSubtype="2" fill="hold" grpId="4" nodeType="withEffect">
                                  <p:stCondLst>
                                    <p:cond delay="0"/>
                                  </p:stCondLst>
                                  <p:childTnLst>
                                    <p:anim calcmode="lin" valueType="num">
                                      <p:cBhvr additive="base">
                                        <p:cTn id="230" dur="5000"/>
                                        <p:tgtEl>
                                          <p:spTgt spid="6"/>
                                        </p:tgtEl>
                                        <p:attrNameLst>
                                          <p:attrName>ppt_x</p:attrName>
                                        </p:attrNameLst>
                                      </p:cBhvr>
                                      <p:tavLst>
                                        <p:tav tm="0">
                                          <p:val>
                                            <p:strVal val="ppt_x"/>
                                          </p:val>
                                        </p:tav>
                                        <p:tav tm="100000">
                                          <p:val>
                                            <p:strVal val="1+ppt_w/2"/>
                                          </p:val>
                                        </p:tav>
                                      </p:tavLst>
                                    </p:anim>
                                    <p:anim calcmode="lin" valueType="num">
                                      <p:cBhvr additive="base">
                                        <p:cTn id="231" dur="5000"/>
                                        <p:tgtEl>
                                          <p:spTgt spid="6"/>
                                        </p:tgtEl>
                                        <p:attrNameLst>
                                          <p:attrName>ppt_y</p:attrName>
                                        </p:attrNameLst>
                                      </p:cBhvr>
                                      <p:tavLst>
                                        <p:tav tm="0">
                                          <p:val>
                                            <p:strVal val="ppt_y"/>
                                          </p:val>
                                        </p:tav>
                                        <p:tav tm="100000">
                                          <p:val>
                                            <p:strVal val="ppt_y"/>
                                          </p:val>
                                        </p:tav>
                                      </p:tavLst>
                                    </p:anim>
                                    <p:set>
                                      <p:cBhvr>
                                        <p:cTn id="232" dur="1" fill="hold">
                                          <p:stCondLst>
                                            <p:cond delay="4999"/>
                                          </p:stCondLst>
                                        </p:cTn>
                                        <p:tgtEl>
                                          <p:spTgt spid="6"/>
                                        </p:tgtEl>
                                        <p:attrNameLst>
                                          <p:attrName>style.visibility</p:attrName>
                                        </p:attrNameLst>
                                      </p:cBhvr>
                                      <p:to>
                                        <p:strVal val="hidden"/>
                                      </p:to>
                                    </p:set>
                                  </p:childTnLst>
                                </p:cTn>
                              </p:par>
                              <p:par>
                                <p:cTn id="233" presetID="2" presetClass="exit" presetSubtype="2" fill="hold" grpId="4" nodeType="withEffect">
                                  <p:stCondLst>
                                    <p:cond delay="0"/>
                                  </p:stCondLst>
                                  <p:childTnLst>
                                    <p:anim calcmode="lin" valueType="num">
                                      <p:cBhvr additive="base">
                                        <p:cTn id="234" dur="5000"/>
                                        <p:tgtEl>
                                          <p:spTgt spid="8"/>
                                        </p:tgtEl>
                                        <p:attrNameLst>
                                          <p:attrName>ppt_x</p:attrName>
                                        </p:attrNameLst>
                                      </p:cBhvr>
                                      <p:tavLst>
                                        <p:tav tm="0">
                                          <p:val>
                                            <p:strVal val="ppt_x"/>
                                          </p:val>
                                        </p:tav>
                                        <p:tav tm="100000">
                                          <p:val>
                                            <p:strVal val="1+ppt_w/2"/>
                                          </p:val>
                                        </p:tav>
                                      </p:tavLst>
                                    </p:anim>
                                    <p:anim calcmode="lin" valueType="num">
                                      <p:cBhvr additive="base">
                                        <p:cTn id="235" dur="5000"/>
                                        <p:tgtEl>
                                          <p:spTgt spid="8"/>
                                        </p:tgtEl>
                                        <p:attrNameLst>
                                          <p:attrName>ppt_y</p:attrName>
                                        </p:attrNameLst>
                                      </p:cBhvr>
                                      <p:tavLst>
                                        <p:tav tm="0">
                                          <p:val>
                                            <p:strVal val="ppt_y"/>
                                          </p:val>
                                        </p:tav>
                                        <p:tav tm="100000">
                                          <p:val>
                                            <p:strVal val="ppt_y"/>
                                          </p:val>
                                        </p:tav>
                                      </p:tavLst>
                                    </p:anim>
                                    <p:set>
                                      <p:cBhvr>
                                        <p:cTn id="236" dur="1" fill="hold">
                                          <p:stCondLst>
                                            <p:cond delay="4999"/>
                                          </p:stCondLst>
                                        </p:cTn>
                                        <p:tgtEl>
                                          <p:spTgt spid="8"/>
                                        </p:tgtEl>
                                        <p:attrNameLst>
                                          <p:attrName>style.visibility</p:attrName>
                                        </p:attrNameLst>
                                      </p:cBhvr>
                                      <p:to>
                                        <p:strVal val="hidden"/>
                                      </p:to>
                                    </p:set>
                                  </p:childTnLst>
                                </p:cTn>
                              </p:par>
                              <p:par>
                                <p:cTn id="237" presetID="2" presetClass="exit" presetSubtype="2" fill="hold" grpId="4" nodeType="withEffect">
                                  <p:stCondLst>
                                    <p:cond delay="0"/>
                                  </p:stCondLst>
                                  <p:childTnLst>
                                    <p:anim calcmode="lin" valueType="num">
                                      <p:cBhvr additive="base">
                                        <p:cTn id="238" dur="5000"/>
                                        <p:tgtEl>
                                          <p:spTgt spid="10"/>
                                        </p:tgtEl>
                                        <p:attrNameLst>
                                          <p:attrName>ppt_x</p:attrName>
                                        </p:attrNameLst>
                                      </p:cBhvr>
                                      <p:tavLst>
                                        <p:tav tm="0">
                                          <p:val>
                                            <p:strVal val="ppt_x"/>
                                          </p:val>
                                        </p:tav>
                                        <p:tav tm="100000">
                                          <p:val>
                                            <p:strVal val="1+ppt_w/2"/>
                                          </p:val>
                                        </p:tav>
                                      </p:tavLst>
                                    </p:anim>
                                    <p:anim calcmode="lin" valueType="num">
                                      <p:cBhvr additive="base">
                                        <p:cTn id="239" dur="5000"/>
                                        <p:tgtEl>
                                          <p:spTgt spid="10"/>
                                        </p:tgtEl>
                                        <p:attrNameLst>
                                          <p:attrName>ppt_y</p:attrName>
                                        </p:attrNameLst>
                                      </p:cBhvr>
                                      <p:tavLst>
                                        <p:tav tm="0">
                                          <p:val>
                                            <p:strVal val="ppt_y"/>
                                          </p:val>
                                        </p:tav>
                                        <p:tav tm="100000">
                                          <p:val>
                                            <p:strVal val="ppt_y"/>
                                          </p:val>
                                        </p:tav>
                                      </p:tavLst>
                                    </p:anim>
                                    <p:set>
                                      <p:cBhvr>
                                        <p:cTn id="240" dur="1" fill="hold">
                                          <p:stCondLst>
                                            <p:cond delay="4999"/>
                                          </p:stCondLst>
                                        </p:cTn>
                                        <p:tgtEl>
                                          <p:spTgt spid="10"/>
                                        </p:tgtEl>
                                        <p:attrNameLst>
                                          <p:attrName>style.visibility</p:attrName>
                                        </p:attrNameLst>
                                      </p:cBhvr>
                                      <p:to>
                                        <p:strVal val="hidden"/>
                                      </p:to>
                                    </p:set>
                                  </p:childTnLst>
                                </p:cTn>
                              </p:par>
                              <p:par>
                                <p:cTn id="241" presetID="2" presetClass="exit" presetSubtype="2" fill="hold" grpId="4" nodeType="withEffect">
                                  <p:stCondLst>
                                    <p:cond delay="0"/>
                                  </p:stCondLst>
                                  <p:childTnLst>
                                    <p:anim calcmode="lin" valueType="num">
                                      <p:cBhvr additive="base">
                                        <p:cTn id="242" dur="5000"/>
                                        <p:tgtEl>
                                          <p:spTgt spid="12"/>
                                        </p:tgtEl>
                                        <p:attrNameLst>
                                          <p:attrName>ppt_x</p:attrName>
                                        </p:attrNameLst>
                                      </p:cBhvr>
                                      <p:tavLst>
                                        <p:tav tm="0">
                                          <p:val>
                                            <p:strVal val="ppt_x"/>
                                          </p:val>
                                        </p:tav>
                                        <p:tav tm="100000">
                                          <p:val>
                                            <p:strVal val="1+ppt_w/2"/>
                                          </p:val>
                                        </p:tav>
                                      </p:tavLst>
                                    </p:anim>
                                    <p:anim calcmode="lin" valueType="num">
                                      <p:cBhvr additive="base">
                                        <p:cTn id="243" dur="5000"/>
                                        <p:tgtEl>
                                          <p:spTgt spid="12"/>
                                        </p:tgtEl>
                                        <p:attrNameLst>
                                          <p:attrName>ppt_y</p:attrName>
                                        </p:attrNameLst>
                                      </p:cBhvr>
                                      <p:tavLst>
                                        <p:tav tm="0">
                                          <p:val>
                                            <p:strVal val="ppt_y"/>
                                          </p:val>
                                        </p:tav>
                                        <p:tav tm="100000">
                                          <p:val>
                                            <p:strVal val="ppt_y"/>
                                          </p:val>
                                        </p:tav>
                                      </p:tavLst>
                                    </p:anim>
                                    <p:set>
                                      <p:cBhvr>
                                        <p:cTn id="244" dur="1" fill="hold">
                                          <p:stCondLst>
                                            <p:cond delay="4999"/>
                                          </p:stCondLst>
                                        </p:cTn>
                                        <p:tgtEl>
                                          <p:spTgt spid="12"/>
                                        </p:tgtEl>
                                        <p:attrNameLst>
                                          <p:attrName>style.visibility</p:attrName>
                                        </p:attrNameLst>
                                      </p:cBhvr>
                                      <p:to>
                                        <p:strVal val="hidden"/>
                                      </p:to>
                                    </p:set>
                                  </p:childTnLst>
                                </p:cTn>
                              </p:par>
                              <p:par>
                                <p:cTn id="245" presetID="2" presetClass="exit" presetSubtype="2" fill="hold" grpId="4" nodeType="withEffect">
                                  <p:stCondLst>
                                    <p:cond delay="0"/>
                                  </p:stCondLst>
                                  <p:childTnLst>
                                    <p:anim calcmode="lin" valueType="num">
                                      <p:cBhvr additive="base">
                                        <p:cTn id="246" dur="5000"/>
                                        <p:tgtEl>
                                          <p:spTgt spid="14"/>
                                        </p:tgtEl>
                                        <p:attrNameLst>
                                          <p:attrName>ppt_x</p:attrName>
                                        </p:attrNameLst>
                                      </p:cBhvr>
                                      <p:tavLst>
                                        <p:tav tm="0">
                                          <p:val>
                                            <p:strVal val="ppt_x"/>
                                          </p:val>
                                        </p:tav>
                                        <p:tav tm="100000">
                                          <p:val>
                                            <p:strVal val="1+ppt_w/2"/>
                                          </p:val>
                                        </p:tav>
                                      </p:tavLst>
                                    </p:anim>
                                    <p:anim calcmode="lin" valueType="num">
                                      <p:cBhvr additive="base">
                                        <p:cTn id="247" dur="5000"/>
                                        <p:tgtEl>
                                          <p:spTgt spid="14"/>
                                        </p:tgtEl>
                                        <p:attrNameLst>
                                          <p:attrName>ppt_y</p:attrName>
                                        </p:attrNameLst>
                                      </p:cBhvr>
                                      <p:tavLst>
                                        <p:tav tm="0">
                                          <p:val>
                                            <p:strVal val="ppt_y"/>
                                          </p:val>
                                        </p:tav>
                                        <p:tav tm="100000">
                                          <p:val>
                                            <p:strVal val="ppt_y"/>
                                          </p:val>
                                        </p:tav>
                                      </p:tavLst>
                                    </p:anim>
                                    <p:set>
                                      <p:cBhvr>
                                        <p:cTn id="248" dur="1" fill="hold">
                                          <p:stCondLst>
                                            <p:cond delay="4999"/>
                                          </p:stCondLst>
                                        </p:cTn>
                                        <p:tgtEl>
                                          <p:spTgt spid="14"/>
                                        </p:tgtEl>
                                        <p:attrNameLst>
                                          <p:attrName>style.visibility</p:attrName>
                                        </p:attrNameLst>
                                      </p:cBhvr>
                                      <p:to>
                                        <p:strVal val="hidden"/>
                                      </p:to>
                                    </p:set>
                                  </p:childTnLst>
                                </p:cTn>
                              </p:par>
                              <p:par>
                                <p:cTn id="249" presetID="2" presetClass="exit" presetSubtype="2" fill="hold" grpId="4" nodeType="withEffect">
                                  <p:stCondLst>
                                    <p:cond delay="0"/>
                                  </p:stCondLst>
                                  <p:childTnLst>
                                    <p:anim calcmode="lin" valueType="num">
                                      <p:cBhvr additive="base">
                                        <p:cTn id="250" dur="5000"/>
                                        <p:tgtEl>
                                          <p:spTgt spid="16"/>
                                        </p:tgtEl>
                                        <p:attrNameLst>
                                          <p:attrName>ppt_x</p:attrName>
                                        </p:attrNameLst>
                                      </p:cBhvr>
                                      <p:tavLst>
                                        <p:tav tm="0">
                                          <p:val>
                                            <p:strVal val="ppt_x"/>
                                          </p:val>
                                        </p:tav>
                                        <p:tav tm="100000">
                                          <p:val>
                                            <p:strVal val="1+ppt_w/2"/>
                                          </p:val>
                                        </p:tav>
                                      </p:tavLst>
                                    </p:anim>
                                    <p:anim calcmode="lin" valueType="num">
                                      <p:cBhvr additive="base">
                                        <p:cTn id="251" dur="5000"/>
                                        <p:tgtEl>
                                          <p:spTgt spid="16"/>
                                        </p:tgtEl>
                                        <p:attrNameLst>
                                          <p:attrName>ppt_y</p:attrName>
                                        </p:attrNameLst>
                                      </p:cBhvr>
                                      <p:tavLst>
                                        <p:tav tm="0">
                                          <p:val>
                                            <p:strVal val="ppt_y"/>
                                          </p:val>
                                        </p:tav>
                                        <p:tav tm="100000">
                                          <p:val>
                                            <p:strVal val="ppt_y"/>
                                          </p:val>
                                        </p:tav>
                                      </p:tavLst>
                                    </p:anim>
                                    <p:set>
                                      <p:cBhvr>
                                        <p:cTn id="252" dur="1" fill="hold">
                                          <p:stCondLst>
                                            <p:cond delay="4999"/>
                                          </p:stCondLst>
                                        </p:cTn>
                                        <p:tgtEl>
                                          <p:spTgt spid="16"/>
                                        </p:tgtEl>
                                        <p:attrNameLst>
                                          <p:attrName>style.visibility</p:attrName>
                                        </p:attrNameLst>
                                      </p:cBhvr>
                                      <p:to>
                                        <p:strVal val="hidden"/>
                                      </p:to>
                                    </p:set>
                                  </p:childTnLst>
                                </p:cTn>
                              </p:par>
                              <p:par>
                                <p:cTn id="253" presetID="2" presetClass="exit" presetSubtype="2" fill="hold" grpId="4" nodeType="withEffect">
                                  <p:stCondLst>
                                    <p:cond delay="0"/>
                                  </p:stCondLst>
                                  <p:childTnLst>
                                    <p:anim calcmode="lin" valueType="num">
                                      <p:cBhvr additive="base">
                                        <p:cTn id="254" dur="5000"/>
                                        <p:tgtEl>
                                          <p:spTgt spid="18"/>
                                        </p:tgtEl>
                                        <p:attrNameLst>
                                          <p:attrName>ppt_x</p:attrName>
                                        </p:attrNameLst>
                                      </p:cBhvr>
                                      <p:tavLst>
                                        <p:tav tm="0">
                                          <p:val>
                                            <p:strVal val="ppt_x"/>
                                          </p:val>
                                        </p:tav>
                                        <p:tav tm="100000">
                                          <p:val>
                                            <p:strVal val="1+ppt_w/2"/>
                                          </p:val>
                                        </p:tav>
                                      </p:tavLst>
                                    </p:anim>
                                    <p:anim calcmode="lin" valueType="num">
                                      <p:cBhvr additive="base">
                                        <p:cTn id="255" dur="5000"/>
                                        <p:tgtEl>
                                          <p:spTgt spid="18"/>
                                        </p:tgtEl>
                                        <p:attrNameLst>
                                          <p:attrName>ppt_y</p:attrName>
                                        </p:attrNameLst>
                                      </p:cBhvr>
                                      <p:tavLst>
                                        <p:tav tm="0">
                                          <p:val>
                                            <p:strVal val="ppt_y"/>
                                          </p:val>
                                        </p:tav>
                                        <p:tav tm="100000">
                                          <p:val>
                                            <p:strVal val="ppt_y"/>
                                          </p:val>
                                        </p:tav>
                                      </p:tavLst>
                                    </p:anim>
                                    <p:set>
                                      <p:cBhvr>
                                        <p:cTn id="256" dur="1" fill="hold">
                                          <p:stCondLst>
                                            <p:cond delay="4999"/>
                                          </p:stCondLst>
                                        </p:cTn>
                                        <p:tgtEl>
                                          <p:spTgt spid="18"/>
                                        </p:tgtEl>
                                        <p:attrNameLst>
                                          <p:attrName>style.visibility</p:attrName>
                                        </p:attrNameLst>
                                      </p:cBhvr>
                                      <p:to>
                                        <p:strVal val="hidden"/>
                                      </p:to>
                                    </p:set>
                                  </p:childTnLst>
                                </p:cTn>
                              </p:par>
                              <p:par>
                                <p:cTn id="257" presetID="2" presetClass="exit" presetSubtype="2" fill="hold" grpId="4" nodeType="withEffect">
                                  <p:stCondLst>
                                    <p:cond delay="0"/>
                                  </p:stCondLst>
                                  <p:childTnLst>
                                    <p:anim calcmode="lin" valueType="num">
                                      <p:cBhvr additive="base">
                                        <p:cTn id="258" dur="5000"/>
                                        <p:tgtEl>
                                          <p:spTgt spid="20"/>
                                        </p:tgtEl>
                                        <p:attrNameLst>
                                          <p:attrName>ppt_x</p:attrName>
                                        </p:attrNameLst>
                                      </p:cBhvr>
                                      <p:tavLst>
                                        <p:tav tm="0">
                                          <p:val>
                                            <p:strVal val="ppt_x"/>
                                          </p:val>
                                        </p:tav>
                                        <p:tav tm="100000">
                                          <p:val>
                                            <p:strVal val="1+ppt_w/2"/>
                                          </p:val>
                                        </p:tav>
                                      </p:tavLst>
                                    </p:anim>
                                    <p:anim calcmode="lin" valueType="num">
                                      <p:cBhvr additive="base">
                                        <p:cTn id="259" dur="5000"/>
                                        <p:tgtEl>
                                          <p:spTgt spid="20"/>
                                        </p:tgtEl>
                                        <p:attrNameLst>
                                          <p:attrName>ppt_y</p:attrName>
                                        </p:attrNameLst>
                                      </p:cBhvr>
                                      <p:tavLst>
                                        <p:tav tm="0">
                                          <p:val>
                                            <p:strVal val="ppt_y"/>
                                          </p:val>
                                        </p:tav>
                                        <p:tav tm="100000">
                                          <p:val>
                                            <p:strVal val="ppt_y"/>
                                          </p:val>
                                        </p:tav>
                                      </p:tavLst>
                                    </p:anim>
                                    <p:set>
                                      <p:cBhvr>
                                        <p:cTn id="260" dur="1" fill="hold">
                                          <p:stCondLst>
                                            <p:cond delay="4999"/>
                                          </p:stCondLst>
                                        </p:cTn>
                                        <p:tgtEl>
                                          <p:spTgt spid="20"/>
                                        </p:tgtEl>
                                        <p:attrNameLst>
                                          <p:attrName>style.visibility</p:attrName>
                                        </p:attrNameLst>
                                      </p:cBhvr>
                                      <p:to>
                                        <p:strVal val="hidden"/>
                                      </p:to>
                                    </p:set>
                                  </p:childTnLst>
                                </p:cTn>
                              </p:par>
                              <p:par>
                                <p:cTn id="261" presetID="2" presetClass="exit" presetSubtype="8" fill="hold" grpId="4" nodeType="withEffect">
                                  <p:stCondLst>
                                    <p:cond delay="0"/>
                                  </p:stCondLst>
                                  <p:childTnLst>
                                    <p:anim calcmode="lin" valueType="num">
                                      <p:cBhvr additive="base">
                                        <p:cTn id="262" dur="5000"/>
                                        <p:tgtEl>
                                          <p:spTgt spid="5"/>
                                        </p:tgtEl>
                                        <p:attrNameLst>
                                          <p:attrName>ppt_x</p:attrName>
                                        </p:attrNameLst>
                                      </p:cBhvr>
                                      <p:tavLst>
                                        <p:tav tm="0">
                                          <p:val>
                                            <p:strVal val="ppt_x"/>
                                          </p:val>
                                        </p:tav>
                                        <p:tav tm="100000">
                                          <p:val>
                                            <p:strVal val="0-ppt_w/2"/>
                                          </p:val>
                                        </p:tav>
                                      </p:tavLst>
                                    </p:anim>
                                    <p:anim calcmode="lin" valueType="num">
                                      <p:cBhvr additive="base">
                                        <p:cTn id="263" dur="5000"/>
                                        <p:tgtEl>
                                          <p:spTgt spid="5"/>
                                        </p:tgtEl>
                                        <p:attrNameLst>
                                          <p:attrName>ppt_y</p:attrName>
                                        </p:attrNameLst>
                                      </p:cBhvr>
                                      <p:tavLst>
                                        <p:tav tm="0">
                                          <p:val>
                                            <p:strVal val="ppt_y"/>
                                          </p:val>
                                        </p:tav>
                                        <p:tav tm="100000">
                                          <p:val>
                                            <p:strVal val="ppt_y"/>
                                          </p:val>
                                        </p:tav>
                                      </p:tavLst>
                                    </p:anim>
                                    <p:set>
                                      <p:cBhvr>
                                        <p:cTn id="264" dur="1" fill="hold">
                                          <p:stCondLst>
                                            <p:cond delay="4999"/>
                                          </p:stCondLst>
                                        </p:cTn>
                                        <p:tgtEl>
                                          <p:spTgt spid="5"/>
                                        </p:tgtEl>
                                        <p:attrNameLst>
                                          <p:attrName>style.visibility</p:attrName>
                                        </p:attrNameLst>
                                      </p:cBhvr>
                                      <p:to>
                                        <p:strVal val="hidden"/>
                                      </p:to>
                                    </p:set>
                                  </p:childTnLst>
                                </p:cTn>
                              </p:par>
                              <p:par>
                                <p:cTn id="265" presetID="2" presetClass="exit" presetSubtype="8" fill="hold" grpId="4" nodeType="withEffect">
                                  <p:stCondLst>
                                    <p:cond delay="0"/>
                                  </p:stCondLst>
                                  <p:childTnLst>
                                    <p:anim calcmode="lin" valueType="num">
                                      <p:cBhvr additive="base">
                                        <p:cTn id="266" dur="5000"/>
                                        <p:tgtEl>
                                          <p:spTgt spid="7"/>
                                        </p:tgtEl>
                                        <p:attrNameLst>
                                          <p:attrName>ppt_x</p:attrName>
                                        </p:attrNameLst>
                                      </p:cBhvr>
                                      <p:tavLst>
                                        <p:tav tm="0">
                                          <p:val>
                                            <p:strVal val="ppt_x"/>
                                          </p:val>
                                        </p:tav>
                                        <p:tav tm="100000">
                                          <p:val>
                                            <p:strVal val="0-ppt_w/2"/>
                                          </p:val>
                                        </p:tav>
                                      </p:tavLst>
                                    </p:anim>
                                    <p:anim calcmode="lin" valueType="num">
                                      <p:cBhvr additive="base">
                                        <p:cTn id="267" dur="5000"/>
                                        <p:tgtEl>
                                          <p:spTgt spid="7"/>
                                        </p:tgtEl>
                                        <p:attrNameLst>
                                          <p:attrName>ppt_y</p:attrName>
                                        </p:attrNameLst>
                                      </p:cBhvr>
                                      <p:tavLst>
                                        <p:tav tm="0">
                                          <p:val>
                                            <p:strVal val="ppt_y"/>
                                          </p:val>
                                        </p:tav>
                                        <p:tav tm="100000">
                                          <p:val>
                                            <p:strVal val="ppt_y"/>
                                          </p:val>
                                        </p:tav>
                                      </p:tavLst>
                                    </p:anim>
                                    <p:set>
                                      <p:cBhvr>
                                        <p:cTn id="268" dur="1" fill="hold">
                                          <p:stCondLst>
                                            <p:cond delay="4999"/>
                                          </p:stCondLst>
                                        </p:cTn>
                                        <p:tgtEl>
                                          <p:spTgt spid="7"/>
                                        </p:tgtEl>
                                        <p:attrNameLst>
                                          <p:attrName>style.visibility</p:attrName>
                                        </p:attrNameLst>
                                      </p:cBhvr>
                                      <p:to>
                                        <p:strVal val="hidden"/>
                                      </p:to>
                                    </p:set>
                                  </p:childTnLst>
                                </p:cTn>
                              </p:par>
                              <p:par>
                                <p:cTn id="269" presetID="2" presetClass="exit" presetSubtype="8" fill="hold" grpId="4" nodeType="withEffect">
                                  <p:stCondLst>
                                    <p:cond delay="0"/>
                                  </p:stCondLst>
                                  <p:childTnLst>
                                    <p:anim calcmode="lin" valueType="num">
                                      <p:cBhvr additive="base">
                                        <p:cTn id="270" dur="5000"/>
                                        <p:tgtEl>
                                          <p:spTgt spid="9"/>
                                        </p:tgtEl>
                                        <p:attrNameLst>
                                          <p:attrName>ppt_x</p:attrName>
                                        </p:attrNameLst>
                                      </p:cBhvr>
                                      <p:tavLst>
                                        <p:tav tm="0">
                                          <p:val>
                                            <p:strVal val="ppt_x"/>
                                          </p:val>
                                        </p:tav>
                                        <p:tav tm="100000">
                                          <p:val>
                                            <p:strVal val="0-ppt_w/2"/>
                                          </p:val>
                                        </p:tav>
                                      </p:tavLst>
                                    </p:anim>
                                    <p:anim calcmode="lin" valueType="num">
                                      <p:cBhvr additive="base">
                                        <p:cTn id="271" dur="5000"/>
                                        <p:tgtEl>
                                          <p:spTgt spid="9"/>
                                        </p:tgtEl>
                                        <p:attrNameLst>
                                          <p:attrName>ppt_y</p:attrName>
                                        </p:attrNameLst>
                                      </p:cBhvr>
                                      <p:tavLst>
                                        <p:tav tm="0">
                                          <p:val>
                                            <p:strVal val="ppt_y"/>
                                          </p:val>
                                        </p:tav>
                                        <p:tav tm="100000">
                                          <p:val>
                                            <p:strVal val="ppt_y"/>
                                          </p:val>
                                        </p:tav>
                                      </p:tavLst>
                                    </p:anim>
                                    <p:set>
                                      <p:cBhvr>
                                        <p:cTn id="272" dur="1" fill="hold">
                                          <p:stCondLst>
                                            <p:cond delay="4999"/>
                                          </p:stCondLst>
                                        </p:cTn>
                                        <p:tgtEl>
                                          <p:spTgt spid="9"/>
                                        </p:tgtEl>
                                        <p:attrNameLst>
                                          <p:attrName>style.visibility</p:attrName>
                                        </p:attrNameLst>
                                      </p:cBhvr>
                                      <p:to>
                                        <p:strVal val="hidden"/>
                                      </p:to>
                                    </p:set>
                                  </p:childTnLst>
                                </p:cTn>
                              </p:par>
                              <p:par>
                                <p:cTn id="273" presetID="2" presetClass="exit" presetSubtype="8" fill="hold" grpId="4" nodeType="withEffect">
                                  <p:stCondLst>
                                    <p:cond delay="0"/>
                                  </p:stCondLst>
                                  <p:childTnLst>
                                    <p:anim calcmode="lin" valueType="num">
                                      <p:cBhvr additive="base">
                                        <p:cTn id="274" dur="5000"/>
                                        <p:tgtEl>
                                          <p:spTgt spid="11"/>
                                        </p:tgtEl>
                                        <p:attrNameLst>
                                          <p:attrName>ppt_x</p:attrName>
                                        </p:attrNameLst>
                                      </p:cBhvr>
                                      <p:tavLst>
                                        <p:tav tm="0">
                                          <p:val>
                                            <p:strVal val="ppt_x"/>
                                          </p:val>
                                        </p:tav>
                                        <p:tav tm="100000">
                                          <p:val>
                                            <p:strVal val="0-ppt_w/2"/>
                                          </p:val>
                                        </p:tav>
                                      </p:tavLst>
                                    </p:anim>
                                    <p:anim calcmode="lin" valueType="num">
                                      <p:cBhvr additive="base">
                                        <p:cTn id="275" dur="5000"/>
                                        <p:tgtEl>
                                          <p:spTgt spid="11"/>
                                        </p:tgtEl>
                                        <p:attrNameLst>
                                          <p:attrName>ppt_y</p:attrName>
                                        </p:attrNameLst>
                                      </p:cBhvr>
                                      <p:tavLst>
                                        <p:tav tm="0">
                                          <p:val>
                                            <p:strVal val="ppt_y"/>
                                          </p:val>
                                        </p:tav>
                                        <p:tav tm="100000">
                                          <p:val>
                                            <p:strVal val="ppt_y"/>
                                          </p:val>
                                        </p:tav>
                                      </p:tavLst>
                                    </p:anim>
                                    <p:set>
                                      <p:cBhvr>
                                        <p:cTn id="276" dur="1" fill="hold">
                                          <p:stCondLst>
                                            <p:cond delay="4999"/>
                                          </p:stCondLst>
                                        </p:cTn>
                                        <p:tgtEl>
                                          <p:spTgt spid="11"/>
                                        </p:tgtEl>
                                        <p:attrNameLst>
                                          <p:attrName>style.visibility</p:attrName>
                                        </p:attrNameLst>
                                      </p:cBhvr>
                                      <p:to>
                                        <p:strVal val="hidden"/>
                                      </p:to>
                                    </p:set>
                                  </p:childTnLst>
                                </p:cTn>
                              </p:par>
                              <p:par>
                                <p:cTn id="277" presetID="2" presetClass="exit" presetSubtype="8" fill="hold" grpId="4" nodeType="withEffect">
                                  <p:stCondLst>
                                    <p:cond delay="0"/>
                                  </p:stCondLst>
                                  <p:childTnLst>
                                    <p:anim calcmode="lin" valueType="num">
                                      <p:cBhvr additive="base">
                                        <p:cTn id="278" dur="5000"/>
                                        <p:tgtEl>
                                          <p:spTgt spid="13"/>
                                        </p:tgtEl>
                                        <p:attrNameLst>
                                          <p:attrName>ppt_x</p:attrName>
                                        </p:attrNameLst>
                                      </p:cBhvr>
                                      <p:tavLst>
                                        <p:tav tm="0">
                                          <p:val>
                                            <p:strVal val="ppt_x"/>
                                          </p:val>
                                        </p:tav>
                                        <p:tav tm="100000">
                                          <p:val>
                                            <p:strVal val="0-ppt_w/2"/>
                                          </p:val>
                                        </p:tav>
                                      </p:tavLst>
                                    </p:anim>
                                    <p:anim calcmode="lin" valueType="num">
                                      <p:cBhvr additive="base">
                                        <p:cTn id="279" dur="5000"/>
                                        <p:tgtEl>
                                          <p:spTgt spid="13"/>
                                        </p:tgtEl>
                                        <p:attrNameLst>
                                          <p:attrName>ppt_y</p:attrName>
                                        </p:attrNameLst>
                                      </p:cBhvr>
                                      <p:tavLst>
                                        <p:tav tm="0">
                                          <p:val>
                                            <p:strVal val="ppt_y"/>
                                          </p:val>
                                        </p:tav>
                                        <p:tav tm="100000">
                                          <p:val>
                                            <p:strVal val="ppt_y"/>
                                          </p:val>
                                        </p:tav>
                                      </p:tavLst>
                                    </p:anim>
                                    <p:set>
                                      <p:cBhvr>
                                        <p:cTn id="280" dur="1" fill="hold">
                                          <p:stCondLst>
                                            <p:cond delay="4999"/>
                                          </p:stCondLst>
                                        </p:cTn>
                                        <p:tgtEl>
                                          <p:spTgt spid="13"/>
                                        </p:tgtEl>
                                        <p:attrNameLst>
                                          <p:attrName>style.visibility</p:attrName>
                                        </p:attrNameLst>
                                      </p:cBhvr>
                                      <p:to>
                                        <p:strVal val="hidden"/>
                                      </p:to>
                                    </p:set>
                                  </p:childTnLst>
                                </p:cTn>
                              </p:par>
                              <p:par>
                                <p:cTn id="281" presetID="2" presetClass="exit" presetSubtype="8" fill="hold" grpId="4" nodeType="withEffect">
                                  <p:stCondLst>
                                    <p:cond delay="0"/>
                                  </p:stCondLst>
                                  <p:childTnLst>
                                    <p:anim calcmode="lin" valueType="num">
                                      <p:cBhvr additive="base">
                                        <p:cTn id="282" dur="5000"/>
                                        <p:tgtEl>
                                          <p:spTgt spid="15"/>
                                        </p:tgtEl>
                                        <p:attrNameLst>
                                          <p:attrName>ppt_x</p:attrName>
                                        </p:attrNameLst>
                                      </p:cBhvr>
                                      <p:tavLst>
                                        <p:tav tm="0">
                                          <p:val>
                                            <p:strVal val="ppt_x"/>
                                          </p:val>
                                        </p:tav>
                                        <p:tav tm="100000">
                                          <p:val>
                                            <p:strVal val="0-ppt_w/2"/>
                                          </p:val>
                                        </p:tav>
                                      </p:tavLst>
                                    </p:anim>
                                    <p:anim calcmode="lin" valueType="num">
                                      <p:cBhvr additive="base">
                                        <p:cTn id="283" dur="5000"/>
                                        <p:tgtEl>
                                          <p:spTgt spid="15"/>
                                        </p:tgtEl>
                                        <p:attrNameLst>
                                          <p:attrName>ppt_y</p:attrName>
                                        </p:attrNameLst>
                                      </p:cBhvr>
                                      <p:tavLst>
                                        <p:tav tm="0">
                                          <p:val>
                                            <p:strVal val="ppt_y"/>
                                          </p:val>
                                        </p:tav>
                                        <p:tav tm="100000">
                                          <p:val>
                                            <p:strVal val="ppt_y"/>
                                          </p:val>
                                        </p:tav>
                                      </p:tavLst>
                                    </p:anim>
                                    <p:set>
                                      <p:cBhvr>
                                        <p:cTn id="284" dur="1" fill="hold">
                                          <p:stCondLst>
                                            <p:cond delay="4999"/>
                                          </p:stCondLst>
                                        </p:cTn>
                                        <p:tgtEl>
                                          <p:spTgt spid="15"/>
                                        </p:tgtEl>
                                        <p:attrNameLst>
                                          <p:attrName>style.visibility</p:attrName>
                                        </p:attrNameLst>
                                      </p:cBhvr>
                                      <p:to>
                                        <p:strVal val="hidden"/>
                                      </p:to>
                                    </p:set>
                                  </p:childTnLst>
                                </p:cTn>
                              </p:par>
                              <p:par>
                                <p:cTn id="285" presetID="2" presetClass="exit" presetSubtype="8" fill="hold" grpId="4" nodeType="withEffect">
                                  <p:stCondLst>
                                    <p:cond delay="0"/>
                                  </p:stCondLst>
                                  <p:childTnLst>
                                    <p:anim calcmode="lin" valueType="num">
                                      <p:cBhvr additive="base">
                                        <p:cTn id="286" dur="5000"/>
                                        <p:tgtEl>
                                          <p:spTgt spid="17"/>
                                        </p:tgtEl>
                                        <p:attrNameLst>
                                          <p:attrName>ppt_x</p:attrName>
                                        </p:attrNameLst>
                                      </p:cBhvr>
                                      <p:tavLst>
                                        <p:tav tm="0">
                                          <p:val>
                                            <p:strVal val="ppt_x"/>
                                          </p:val>
                                        </p:tav>
                                        <p:tav tm="100000">
                                          <p:val>
                                            <p:strVal val="0-ppt_w/2"/>
                                          </p:val>
                                        </p:tav>
                                      </p:tavLst>
                                    </p:anim>
                                    <p:anim calcmode="lin" valueType="num">
                                      <p:cBhvr additive="base">
                                        <p:cTn id="287" dur="5000"/>
                                        <p:tgtEl>
                                          <p:spTgt spid="17"/>
                                        </p:tgtEl>
                                        <p:attrNameLst>
                                          <p:attrName>ppt_y</p:attrName>
                                        </p:attrNameLst>
                                      </p:cBhvr>
                                      <p:tavLst>
                                        <p:tav tm="0">
                                          <p:val>
                                            <p:strVal val="ppt_y"/>
                                          </p:val>
                                        </p:tav>
                                        <p:tav tm="100000">
                                          <p:val>
                                            <p:strVal val="ppt_y"/>
                                          </p:val>
                                        </p:tav>
                                      </p:tavLst>
                                    </p:anim>
                                    <p:set>
                                      <p:cBhvr>
                                        <p:cTn id="288" dur="1" fill="hold">
                                          <p:stCondLst>
                                            <p:cond delay="4999"/>
                                          </p:stCondLst>
                                        </p:cTn>
                                        <p:tgtEl>
                                          <p:spTgt spid="17"/>
                                        </p:tgtEl>
                                        <p:attrNameLst>
                                          <p:attrName>style.visibility</p:attrName>
                                        </p:attrNameLst>
                                      </p:cBhvr>
                                      <p:to>
                                        <p:strVal val="hidden"/>
                                      </p:to>
                                    </p:set>
                                  </p:childTnLst>
                                </p:cTn>
                              </p:par>
                              <p:par>
                                <p:cTn id="289" presetID="2" presetClass="exit" presetSubtype="8" fill="hold" grpId="4" nodeType="withEffect">
                                  <p:stCondLst>
                                    <p:cond delay="0"/>
                                  </p:stCondLst>
                                  <p:childTnLst>
                                    <p:anim calcmode="lin" valueType="num">
                                      <p:cBhvr additive="base">
                                        <p:cTn id="290" dur="5000"/>
                                        <p:tgtEl>
                                          <p:spTgt spid="19"/>
                                        </p:tgtEl>
                                        <p:attrNameLst>
                                          <p:attrName>ppt_x</p:attrName>
                                        </p:attrNameLst>
                                      </p:cBhvr>
                                      <p:tavLst>
                                        <p:tav tm="0">
                                          <p:val>
                                            <p:strVal val="ppt_x"/>
                                          </p:val>
                                        </p:tav>
                                        <p:tav tm="100000">
                                          <p:val>
                                            <p:strVal val="0-ppt_w/2"/>
                                          </p:val>
                                        </p:tav>
                                      </p:tavLst>
                                    </p:anim>
                                    <p:anim calcmode="lin" valueType="num">
                                      <p:cBhvr additive="base">
                                        <p:cTn id="291" dur="5000"/>
                                        <p:tgtEl>
                                          <p:spTgt spid="19"/>
                                        </p:tgtEl>
                                        <p:attrNameLst>
                                          <p:attrName>ppt_y</p:attrName>
                                        </p:attrNameLst>
                                      </p:cBhvr>
                                      <p:tavLst>
                                        <p:tav tm="0">
                                          <p:val>
                                            <p:strVal val="ppt_y"/>
                                          </p:val>
                                        </p:tav>
                                        <p:tav tm="100000">
                                          <p:val>
                                            <p:strVal val="ppt_y"/>
                                          </p:val>
                                        </p:tav>
                                      </p:tavLst>
                                    </p:anim>
                                    <p:set>
                                      <p:cBhvr>
                                        <p:cTn id="292" dur="1" fill="hold">
                                          <p:stCondLst>
                                            <p:cond delay="4999"/>
                                          </p:stCondLst>
                                        </p:cTn>
                                        <p:tgtEl>
                                          <p:spTgt spid="19"/>
                                        </p:tgtEl>
                                        <p:attrNameLst>
                                          <p:attrName>style.visibility</p:attrName>
                                        </p:attrNameLst>
                                      </p:cBhvr>
                                      <p:to>
                                        <p:strVal val="hidden"/>
                                      </p:to>
                                    </p:set>
                                  </p:childTnLst>
                                </p:cTn>
                              </p:par>
                              <p:par>
                                <p:cTn id="293" presetID="2" presetClass="exit" presetSubtype="8" fill="hold" grpId="4" nodeType="withEffect">
                                  <p:stCondLst>
                                    <p:cond delay="0"/>
                                  </p:stCondLst>
                                  <p:childTnLst>
                                    <p:anim calcmode="lin" valueType="num">
                                      <p:cBhvr additive="base">
                                        <p:cTn id="294" dur="5000"/>
                                        <p:tgtEl>
                                          <p:spTgt spid="21"/>
                                        </p:tgtEl>
                                        <p:attrNameLst>
                                          <p:attrName>ppt_x</p:attrName>
                                        </p:attrNameLst>
                                      </p:cBhvr>
                                      <p:tavLst>
                                        <p:tav tm="0">
                                          <p:val>
                                            <p:strVal val="ppt_x"/>
                                          </p:val>
                                        </p:tav>
                                        <p:tav tm="100000">
                                          <p:val>
                                            <p:strVal val="0-ppt_w/2"/>
                                          </p:val>
                                        </p:tav>
                                      </p:tavLst>
                                    </p:anim>
                                    <p:anim calcmode="lin" valueType="num">
                                      <p:cBhvr additive="base">
                                        <p:cTn id="295" dur="5000"/>
                                        <p:tgtEl>
                                          <p:spTgt spid="21"/>
                                        </p:tgtEl>
                                        <p:attrNameLst>
                                          <p:attrName>ppt_y</p:attrName>
                                        </p:attrNameLst>
                                      </p:cBhvr>
                                      <p:tavLst>
                                        <p:tav tm="0">
                                          <p:val>
                                            <p:strVal val="ppt_y"/>
                                          </p:val>
                                        </p:tav>
                                        <p:tav tm="100000">
                                          <p:val>
                                            <p:strVal val="ppt_y"/>
                                          </p:val>
                                        </p:tav>
                                      </p:tavLst>
                                    </p:anim>
                                    <p:set>
                                      <p:cBhvr>
                                        <p:cTn id="296" dur="1" fill="hold">
                                          <p:stCondLst>
                                            <p:cond delay="4999"/>
                                          </p:stCondLst>
                                        </p:cTn>
                                        <p:tgtEl>
                                          <p:spTgt spid="21"/>
                                        </p:tgtEl>
                                        <p:attrNameLst>
                                          <p:attrName>style.visibility</p:attrName>
                                        </p:attrNameLst>
                                      </p:cBhvr>
                                      <p:to>
                                        <p:strVal val="hidden"/>
                                      </p:to>
                                    </p:set>
                                  </p:childTnLst>
                                </p:cTn>
                              </p:par>
                              <p:par>
                                <p:cTn id="297" presetID="8" presetClass="emph" presetSubtype="0" fill="hold" grpId="5" nodeType="withEffect">
                                  <p:stCondLst>
                                    <p:cond delay="0"/>
                                  </p:stCondLst>
                                  <p:childTnLst>
                                    <p:animRot by="-21600000">
                                      <p:cBhvr>
                                        <p:cTn id="298" dur="5000" fill="hold"/>
                                        <p:tgtEl>
                                          <p:spTgt spid="4"/>
                                        </p:tgtEl>
                                        <p:attrNameLst>
                                          <p:attrName>r</p:attrName>
                                        </p:attrNameLst>
                                      </p:cBhvr>
                                    </p:animRot>
                                  </p:childTnLst>
                                </p:cTn>
                              </p:par>
                              <p:par>
                                <p:cTn id="299" presetID="8" presetClass="emph" presetSubtype="0" fill="hold" grpId="5" nodeType="withEffect">
                                  <p:stCondLst>
                                    <p:cond delay="0"/>
                                  </p:stCondLst>
                                  <p:childTnLst>
                                    <p:animRot by="-21600000">
                                      <p:cBhvr>
                                        <p:cTn id="300" dur="5000" fill="hold"/>
                                        <p:tgtEl>
                                          <p:spTgt spid="6"/>
                                        </p:tgtEl>
                                        <p:attrNameLst>
                                          <p:attrName>r</p:attrName>
                                        </p:attrNameLst>
                                      </p:cBhvr>
                                    </p:animRot>
                                  </p:childTnLst>
                                </p:cTn>
                              </p:par>
                              <p:par>
                                <p:cTn id="301" presetID="8" presetClass="emph" presetSubtype="0" fill="hold" grpId="5" nodeType="withEffect">
                                  <p:stCondLst>
                                    <p:cond delay="0"/>
                                  </p:stCondLst>
                                  <p:childTnLst>
                                    <p:animRot by="-21600000">
                                      <p:cBhvr>
                                        <p:cTn id="302" dur="5000" fill="hold"/>
                                        <p:tgtEl>
                                          <p:spTgt spid="8"/>
                                        </p:tgtEl>
                                        <p:attrNameLst>
                                          <p:attrName>r</p:attrName>
                                        </p:attrNameLst>
                                      </p:cBhvr>
                                    </p:animRot>
                                  </p:childTnLst>
                                </p:cTn>
                              </p:par>
                              <p:par>
                                <p:cTn id="303" presetID="8" presetClass="emph" presetSubtype="0" fill="hold" grpId="5" nodeType="withEffect">
                                  <p:stCondLst>
                                    <p:cond delay="0"/>
                                  </p:stCondLst>
                                  <p:childTnLst>
                                    <p:animRot by="-21600000">
                                      <p:cBhvr>
                                        <p:cTn id="304" dur="5000" fill="hold"/>
                                        <p:tgtEl>
                                          <p:spTgt spid="10"/>
                                        </p:tgtEl>
                                        <p:attrNameLst>
                                          <p:attrName>r</p:attrName>
                                        </p:attrNameLst>
                                      </p:cBhvr>
                                    </p:animRot>
                                  </p:childTnLst>
                                </p:cTn>
                              </p:par>
                              <p:par>
                                <p:cTn id="305" presetID="8" presetClass="emph" presetSubtype="0" fill="hold" grpId="5" nodeType="withEffect">
                                  <p:stCondLst>
                                    <p:cond delay="0"/>
                                  </p:stCondLst>
                                  <p:childTnLst>
                                    <p:animRot by="-21600000">
                                      <p:cBhvr>
                                        <p:cTn id="306" dur="5000" fill="hold"/>
                                        <p:tgtEl>
                                          <p:spTgt spid="12"/>
                                        </p:tgtEl>
                                        <p:attrNameLst>
                                          <p:attrName>r</p:attrName>
                                        </p:attrNameLst>
                                      </p:cBhvr>
                                    </p:animRot>
                                  </p:childTnLst>
                                </p:cTn>
                              </p:par>
                              <p:par>
                                <p:cTn id="307" presetID="8" presetClass="emph" presetSubtype="0" fill="hold" grpId="5" nodeType="withEffect">
                                  <p:stCondLst>
                                    <p:cond delay="0"/>
                                  </p:stCondLst>
                                  <p:childTnLst>
                                    <p:animRot by="-21600000">
                                      <p:cBhvr>
                                        <p:cTn id="308" dur="5000" fill="hold"/>
                                        <p:tgtEl>
                                          <p:spTgt spid="14"/>
                                        </p:tgtEl>
                                        <p:attrNameLst>
                                          <p:attrName>r</p:attrName>
                                        </p:attrNameLst>
                                      </p:cBhvr>
                                    </p:animRot>
                                  </p:childTnLst>
                                </p:cTn>
                              </p:par>
                              <p:par>
                                <p:cTn id="309" presetID="8" presetClass="emph" presetSubtype="0" fill="hold" grpId="5" nodeType="withEffect">
                                  <p:stCondLst>
                                    <p:cond delay="0"/>
                                  </p:stCondLst>
                                  <p:childTnLst>
                                    <p:animRot by="-21600000">
                                      <p:cBhvr>
                                        <p:cTn id="310" dur="5000" fill="hold"/>
                                        <p:tgtEl>
                                          <p:spTgt spid="16"/>
                                        </p:tgtEl>
                                        <p:attrNameLst>
                                          <p:attrName>r</p:attrName>
                                        </p:attrNameLst>
                                      </p:cBhvr>
                                    </p:animRot>
                                  </p:childTnLst>
                                </p:cTn>
                              </p:par>
                              <p:par>
                                <p:cTn id="311" presetID="8" presetClass="emph" presetSubtype="0" fill="hold" grpId="5" nodeType="withEffect">
                                  <p:stCondLst>
                                    <p:cond delay="0"/>
                                  </p:stCondLst>
                                  <p:childTnLst>
                                    <p:animRot by="-21600000">
                                      <p:cBhvr>
                                        <p:cTn id="312" dur="5000" fill="hold"/>
                                        <p:tgtEl>
                                          <p:spTgt spid="18"/>
                                        </p:tgtEl>
                                        <p:attrNameLst>
                                          <p:attrName>r</p:attrName>
                                        </p:attrNameLst>
                                      </p:cBhvr>
                                    </p:animRot>
                                  </p:childTnLst>
                                </p:cTn>
                              </p:par>
                              <p:par>
                                <p:cTn id="313" presetID="8" presetClass="emph" presetSubtype="0" fill="hold" grpId="5" nodeType="withEffect">
                                  <p:stCondLst>
                                    <p:cond delay="0"/>
                                  </p:stCondLst>
                                  <p:childTnLst>
                                    <p:animRot by="-21600000">
                                      <p:cBhvr>
                                        <p:cTn id="314" dur="5000" fill="hold"/>
                                        <p:tgtEl>
                                          <p:spTgt spid="20"/>
                                        </p:tgtEl>
                                        <p:attrNameLst>
                                          <p:attrName>r</p:attrName>
                                        </p:attrNameLst>
                                      </p:cBhvr>
                                    </p:animRot>
                                  </p:childTnLst>
                                </p:cTn>
                              </p:par>
                              <p:par>
                                <p:cTn id="315" presetID="8" presetClass="emph" presetSubtype="0" fill="hold" grpId="5" nodeType="withEffect">
                                  <p:stCondLst>
                                    <p:cond delay="0"/>
                                  </p:stCondLst>
                                  <p:childTnLst>
                                    <p:animRot by="21600000">
                                      <p:cBhvr>
                                        <p:cTn id="316" dur="5000" fill="hold"/>
                                        <p:tgtEl>
                                          <p:spTgt spid="5"/>
                                        </p:tgtEl>
                                        <p:attrNameLst>
                                          <p:attrName>r</p:attrName>
                                        </p:attrNameLst>
                                      </p:cBhvr>
                                    </p:animRot>
                                  </p:childTnLst>
                                </p:cTn>
                              </p:par>
                              <p:par>
                                <p:cTn id="317" presetID="8" presetClass="emph" presetSubtype="0" fill="hold" grpId="5" nodeType="withEffect">
                                  <p:stCondLst>
                                    <p:cond delay="0"/>
                                  </p:stCondLst>
                                  <p:childTnLst>
                                    <p:animRot by="21600000">
                                      <p:cBhvr>
                                        <p:cTn id="318" dur="5000" fill="hold"/>
                                        <p:tgtEl>
                                          <p:spTgt spid="7"/>
                                        </p:tgtEl>
                                        <p:attrNameLst>
                                          <p:attrName>r</p:attrName>
                                        </p:attrNameLst>
                                      </p:cBhvr>
                                    </p:animRot>
                                  </p:childTnLst>
                                </p:cTn>
                              </p:par>
                              <p:par>
                                <p:cTn id="319" presetID="8" presetClass="emph" presetSubtype="0" fill="hold" grpId="5" nodeType="withEffect">
                                  <p:stCondLst>
                                    <p:cond delay="0"/>
                                  </p:stCondLst>
                                  <p:childTnLst>
                                    <p:animRot by="21600000">
                                      <p:cBhvr>
                                        <p:cTn id="320" dur="5000" fill="hold"/>
                                        <p:tgtEl>
                                          <p:spTgt spid="9"/>
                                        </p:tgtEl>
                                        <p:attrNameLst>
                                          <p:attrName>r</p:attrName>
                                        </p:attrNameLst>
                                      </p:cBhvr>
                                    </p:animRot>
                                  </p:childTnLst>
                                </p:cTn>
                              </p:par>
                              <p:par>
                                <p:cTn id="321" presetID="8" presetClass="emph" presetSubtype="0" fill="hold" grpId="5" nodeType="withEffect">
                                  <p:stCondLst>
                                    <p:cond delay="0"/>
                                  </p:stCondLst>
                                  <p:childTnLst>
                                    <p:animRot by="21600000">
                                      <p:cBhvr>
                                        <p:cTn id="322" dur="5000" fill="hold"/>
                                        <p:tgtEl>
                                          <p:spTgt spid="11"/>
                                        </p:tgtEl>
                                        <p:attrNameLst>
                                          <p:attrName>r</p:attrName>
                                        </p:attrNameLst>
                                      </p:cBhvr>
                                    </p:animRot>
                                  </p:childTnLst>
                                </p:cTn>
                              </p:par>
                              <p:par>
                                <p:cTn id="323" presetID="8" presetClass="emph" presetSubtype="0" fill="hold" grpId="5" nodeType="withEffect">
                                  <p:stCondLst>
                                    <p:cond delay="0"/>
                                  </p:stCondLst>
                                  <p:childTnLst>
                                    <p:animRot by="21600000">
                                      <p:cBhvr>
                                        <p:cTn id="324" dur="5000" fill="hold"/>
                                        <p:tgtEl>
                                          <p:spTgt spid="13"/>
                                        </p:tgtEl>
                                        <p:attrNameLst>
                                          <p:attrName>r</p:attrName>
                                        </p:attrNameLst>
                                      </p:cBhvr>
                                    </p:animRot>
                                  </p:childTnLst>
                                </p:cTn>
                              </p:par>
                              <p:par>
                                <p:cTn id="325" presetID="8" presetClass="emph" presetSubtype="0" fill="hold" grpId="5" nodeType="withEffect">
                                  <p:stCondLst>
                                    <p:cond delay="0"/>
                                  </p:stCondLst>
                                  <p:childTnLst>
                                    <p:animRot by="21600000">
                                      <p:cBhvr>
                                        <p:cTn id="326" dur="5000" fill="hold"/>
                                        <p:tgtEl>
                                          <p:spTgt spid="15"/>
                                        </p:tgtEl>
                                        <p:attrNameLst>
                                          <p:attrName>r</p:attrName>
                                        </p:attrNameLst>
                                      </p:cBhvr>
                                    </p:animRot>
                                  </p:childTnLst>
                                </p:cTn>
                              </p:par>
                              <p:par>
                                <p:cTn id="327" presetID="8" presetClass="emph" presetSubtype="0" fill="hold" grpId="5" nodeType="withEffect">
                                  <p:stCondLst>
                                    <p:cond delay="0"/>
                                  </p:stCondLst>
                                  <p:childTnLst>
                                    <p:animRot by="21600000">
                                      <p:cBhvr>
                                        <p:cTn id="328" dur="5000" fill="hold"/>
                                        <p:tgtEl>
                                          <p:spTgt spid="17"/>
                                        </p:tgtEl>
                                        <p:attrNameLst>
                                          <p:attrName>r</p:attrName>
                                        </p:attrNameLst>
                                      </p:cBhvr>
                                    </p:animRot>
                                  </p:childTnLst>
                                </p:cTn>
                              </p:par>
                              <p:par>
                                <p:cTn id="329" presetID="8" presetClass="emph" presetSubtype="0" fill="hold" grpId="5" nodeType="withEffect">
                                  <p:stCondLst>
                                    <p:cond delay="0"/>
                                  </p:stCondLst>
                                  <p:childTnLst>
                                    <p:animRot by="21600000">
                                      <p:cBhvr>
                                        <p:cTn id="330" dur="5000" fill="hold"/>
                                        <p:tgtEl>
                                          <p:spTgt spid="19"/>
                                        </p:tgtEl>
                                        <p:attrNameLst>
                                          <p:attrName>r</p:attrName>
                                        </p:attrNameLst>
                                      </p:cBhvr>
                                    </p:animRot>
                                  </p:childTnLst>
                                </p:cTn>
                              </p:par>
                              <p:par>
                                <p:cTn id="331" presetID="8" presetClass="emph" presetSubtype="0" fill="hold" grpId="5" nodeType="withEffect">
                                  <p:stCondLst>
                                    <p:cond delay="0"/>
                                  </p:stCondLst>
                                  <p:childTnLst>
                                    <p:animRot by="21600000">
                                      <p:cBhvr>
                                        <p:cTn id="332" dur="5000" fill="hold"/>
                                        <p:tgtEl>
                                          <p:spTgt spid="21"/>
                                        </p:tgtEl>
                                        <p:attrNameLst>
                                          <p:attrName>r</p:attrName>
                                        </p:attrNameLst>
                                      </p:cBhvr>
                                    </p:animRot>
                                  </p:childTnLst>
                                </p:cTn>
                              </p:par>
                              <p:par>
                                <p:cTn id="333" presetID="23" presetClass="entr" presetSubtype="288" fill="hold" nodeType="withEffect">
                                  <p:stCondLst>
                                    <p:cond delay="0"/>
                                  </p:stCondLst>
                                  <p:childTnLst>
                                    <p:set>
                                      <p:cBhvr>
                                        <p:cTn id="334" dur="1" fill="hold">
                                          <p:stCondLst>
                                            <p:cond delay="0"/>
                                          </p:stCondLst>
                                        </p:cTn>
                                        <p:tgtEl>
                                          <p:spTgt spid="3"/>
                                        </p:tgtEl>
                                        <p:attrNameLst>
                                          <p:attrName>style.visibility</p:attrName>
                                        </p:attrNameLst>
                                      </p:cBhvr>
                                      <p:to>
                                        <p:strVal val="visible"/>
                                      </p:to>
                                    </p:set>
                                    <p:anim calcmode="lin" valueType="num">
                                      <p:cBhvr>
                                        <p:cTn id="335" dur="5000" fill="hold"/>
                                        <p:tgtEl>
                                          <p:spTgt spid="3"/>
                                        </p:tgtEl>
                                        <p:attrNameLst>
                                          <p:attrName>ppt_w</p:attrName>
                                        </p:attrNameLst>
                                      </p:cBhvr>
                                      <p:tavLst>
                                        <p:tav tm="0">
                                          <p:val>
                                            <p:strVal val="4/3*#ppt_w"/>
                                          </p:val>
                                        </p:tav>
                                        <p:tav tm="100000">
                                          <p:val>
                                            <p:strVal val="#ppt_w"/>
                                          </p:val>
                                        </p:tav>
                                      </p:tavLst>
                                    </p:anim>
                                    <p:anim calcmode="lin" valueType="num">
                                      <p:cBhvr>
                                        <p:cTn id="336" dur="5000" fill="hold"/>
                                        <p:tgtEl>
                                          <p:spTgt spid="3"/>
                                        </p:tgtEl>
                                        <p:attrNameLst>
                                          <p:attrName>ppt_h</p:attrName>
                                        </p:attrNameLst>
                                      </p:cBhvr>
                                      <p:tavLst>
                                        <p:tav tm="0">
                                          <p:val>
                                            <p:strVal val="4/3*#ppt_h"/>
                                          </p:val>
                                        </p:tav>
                                        <p:tav tm="100000">
                                          <p:val>
                                            <p:strVal val="#ppt_h"/>
                                          </p:val>
                                        </p:tav>
                                      </p:tavLst>
                                    </p:anim>
                                  </p:childTnLst>
                                </p:cTn>
                              </p:par>
                              <p:par>
                                <p:cTn id="337" presetID="16" presetClass="entr" presetSubtype="37" fill="hold" nodeType="withEffect">
                                  <p:stCondLst>
                                    <p:cond delay="0"/>
                                  </p:stCondLst>
                                  <p:childTnLst>
                                    <p:set>
                                      <p:cBhvr>
                                        <p:cTn id="338" dur="1" fill="hold">
                                          <p:stCondLst>
                                            <p:cond delay="0"/>
                                          </p:stCondLst>
                                        </p:cTn>
                                        <p:tgtEl>
                                          <p:spTgt spid="3"/>
                                        </p:tgtEl>
                                        <p:attrNameLst>
                                          <p:attrName>style.visibility</p:attrName>
                                        </p:attrNameLst>
                                      </p:cBhvr>
                                      <p:to>
                                        <p:strVal val="visible"/>
                                      </p:to>
                                    </p:set>
                                    <p:animEffect transition="in" filter="barn(outVertical)">
                                      <p:cBhvr>
                                        <p:cTn id="339"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solidFill>
            <a:srgbClr val="004C00"/>
          </a:solidFill>
        </p:spPr>
        <p:txBody>
          <a:bodyPr/>
          <a:lstStyle/>
          <a:p>
            <a:endParaRPr lang="es-ES" dirty="0"/>
          </a:p>
        </p:txBody>
      </p:sp>
      <p:pic>
        <p:nvPicPr>
          <p:cNvPr id="3" name="2 Imagen" descr="710c0ed380b5a05912152d18019b1be3.jpg"/>
          <p:cNvPicPr>
            <a:picLocks noChangeAspect="1"/>
          </p:cNvPicPr>
          <p:nvPr/>
        </p:nvPicPr>
        <p:blipFill>
          <a:blip r:embed="rId2"/>
          <a:stretch>
            <a:fillRect/>
          </a:stretch>
        </p:blipFill>
        <p:spPr>
          <a:xfrm>
            <a:off x="-17859" y="0"/>
            <a:ext cx="9161859" cy="6858000"/>
          </a:xfrm>
          <a:prstGeom prst="rect">
            <a:avLst/>
          </a:prstGeom>
        </p:spPr>
      </p:pic>
      <p:sp>
        <p:nvSpPr>
          <p:cNvPr id="4" name="3 Rombo"/>
          <p:cNvSpPr/>
          <p:nvPr/>
        </p:nvSpPr>
        <p:spPr>
          <a:xfrm>
            <a:off x="928662" y="0"/>
            <a:ext cx="7286676" cy="6858000"/>
          </a:xfrm>
          <a:prstGeom prst="diamond">
            <a:avLst/>
          </a:prstGeom>
          <a:gradFill flip="none" rotWithShape="1">
            <a:gsLst>
              <a:gs pos="96000">
                <a:srgbClr val="8B79D9"/>
              </a:gs>
              <a:gs pos="50000">
                <a:srgbClr val="8C2ED2">
                  <a:shade val="67500"/>
                  <a:satMod val="115000"/>
                </a:srgbClr>
              </a:gs>
              <a:gs pos="100000">
                <a:srgbClr val="8C2ED2">
                  <a:shade val="100000"/>
                  <a:satMod val="115000"/>
                </a:srgbClr>
              </a:gs>
            </a:gsLst>
            <a:path path="shape">
              <a:fillToRect l="50000" t="50000" r="50000" b="50000"/>
            </a:path>
            <a:tileRect/>
          </a:gradFill>
          <a:ln w="6350">
            <a:solidFill>
              <a:srgbClr val="1800A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1571604" y="0"/>
            <a:ext cx="6000792" cy="6858000"/>
          </a:xfrm>
          <a:prstGeom prst="diamond">
            <a:avLst/>
          </a:prstGeom>
          <a:gradFill flip="none" rotWithShape="1">
            <a:gsLst>
              <a:gs pos="96000">
                <a:srgbClr val="8B79D9"/>
              </a:gs>
              <a:gs pos="50000">
                <a:srgbClr val="8C2ED2">
                  <a:shade val="67500"/>
                  <a:satMod val="115000"/>
                </a:srgbClr>
              </a:gs>
              <a:gs pos="100000">
                <a:srgbClr val="8C2ED2">
                  <a:shade val="100000"/>
                  <a:satMod val="115000"/>
                </a:srgbClr>
              </a:gs>
            </a:gsLst>
            <a:path path="shape">
              <a:fillToRect l="50000" t="50000" r="50000" b="50000"/>
            </a:path>
            <a:tileRect/>
          </a:gradFill>
          <a:ln w="6350">
            <a:solidFill>
              <a:srgbClr val="8975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285984" y="0"/>
            <a:ext cx="4572032" cy="6858000"/>
          </a:xfrm>
          <a:prstGeom prst="diamond">
            <a:avLst/>
          </a:prstGeom>
          <a:gradFill flip="none" rotWithShape="1">
            <a:gsLst>
              <a:gs pos="96000">
                <a:srgbClr val="8B79D9"/>
              </a:gs>
              <a:gs pos="50000">
                <a:srgbClr val="8C2ED2">
                  <a:shade val="67500"/>
                  <a:satMod val="115000"/>
                </a:srgbClr>
              </a:gs>
              <a:gs pos="100000">
                <a:srgbClr val="8C2ED2">
                  <a:shade val="100000"/>
                  <a:satMod val="115000"/>
                </a:srgbClr>
              </a:gs>
            </a:gsLst>
            <a:path path="shape">
              <a:fillToRect l="50000" t="50000" r="50000" b="50000"/>
            </a:path>
            <a:tileRect/>
          </a:gradFill>
          <a:ln w="6350">
            <a:solidFill>
              <a:srgbClr val="1800A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3000364" y="0"/>
            <a:ext cx="3143272" cy="6858000"/>
          </a:xfrm>
          <a:prstGeom prst="diamond">
            <a:avLst/>
          </a:prstGeom>
          <a:gradFill flip="none" rotWithShape="1">
            <a:gsLst>
              <a:gs pos="96000">
                <a:srgbClr val="8B79D9"/>
              </a:gs>
              <a:gs pos="50000">
                <a:srgbClr val="8C2ED2">
                  <a:shade val="67500"/>
                  <a:satMod val="115000"/>
                </a:srgbClr>
              </a:gs>
              <a:gs pos="100000">
                <a:srgbClr val="8C2ED2">
                  <a:shade val="100000"/>
                  <a:satMod val="115000"/>
                </a:srgbClr>
              </a:gs>
            </a:gsLst>
            <a:path path="shape">
              <a:fillToRect l="50000" t="50000" r="50000" b="50000"/>
            </a:path>
            <a:tileRect/>
          </a:gradFill>
          <a:ln w="6350">
            <a:solidFill>
              <a:srgbClr val="8975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3643306" y="0"/>
            <a:ext cx="1857388" cy="6858000"/>
          </a:xfrm>
          <a:prstGeom prst="diamond">
            <a:avLst/>
          </a:prstGeom>
          <a:gradFill flip="none" rotWithShape="1">
            <a:gsLst>
              <a:gs pos="96000">
                <a:srgbClr val="8B79D9"/>
              </a:gs>
              <a:gs pos="50000">
                <a:srgbClr val="8C2ED2">
                  <a:shade val="67500"/>
                  <a:satMod val="115000"/>
                </a:srgbClr>
              </a:gs>
              <a:gs pos="100000">
                <a:srgbClr val="8C2ED2">
                  <a:shade val="100000"/>
                  <a:satMod val="115000"/>
                </a:srgbClr>
              </a:gs>
            </a:gsLst>
            <a:path path="shape">
              <a:fillToRect l="50000" t="50000" r="50000" b="50000"/>
            </a:path>
            <a:tileRect/>
          </a:gradFill>
          <a:ln w="6350">
            <a:solidFill>
              <a:srgbClr val="16009A"/>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4214810" y="0"/>
            <a:ext cx="714380" cy="6858000"/>
          </a:xfrm>
          <a:prstGeom prst="diamond">
            <a:avLst/>
          </a:prstGeom>
          <a:gradFill flip="none" rotWithShape="1">
            <a:gsLst>
              <a:gs pos="96000">
                <a:srgbClr val="8B79D9"/>
              </a:gs>
              <a:gs pos="50000">
                <a:srgbClr val="8C2ED2">
                  <a:shade val="67500"/>
                  <a:satMod val="115000"/>
                </a:srgbClr>
              </a:gs>
              <a:gs pos="100000">
                <a:srgbClr val="8C2ED2">
                  <a:shade val="100000"/>
                  <a:satMod val="115000"/>
                </a:srgbClr>
              </a:gs>
            </a:gsLst>
            <a:path path="shape">
              <a:fillToRect l="50000" t="50000" r="50000" b="50000"/>
            </a:path>
            <a:tileRect/>
          </a:gradFill>
          <a:ln w="6350">
            <a:solidFill>
              <a:srgbClr val="8975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9" presetClass="exit" presetSubtype="10" fill="hold" grpId="0" nodeType="withEffect">
                                  <p:stCondLst>
                                    <p:cond delay="0"/>
                                  </p:stCondLst>
                                  <p:childTnLst>
                                    <p:anim calcmode="lin" valueType="num">
                                      <p:cBhvr>
                                        <p:cTn id="9" dur="3000"/>
                                        <p:tgtEl>
                                          <p:spTgt spid="4"/>
                                        </p:tgtEl>
                                        <p:attrNameLst>
                                          <p:attrName>ppt_h</p:attrName>
                                        </p:attrNameLst>
                                      </p:cBhvr>
                                      <p:tavLst>
                                        <p:tav tm="0">
                                          <p:val>
                                            <p:strVal val="ppt_h"/>
                                          </p:val>
                                        </p:tav>
                                        <p:tav tm="100000">
                                          <p:val>
                                            <p:strVal val="ppt_h"/>
                                          </p:val>
                                        </p:tav>
                                      </p:tavLst>
                                    </p:anim>
                                    <p:anim calcmode="lin" valueType="num">
                                      <p:cBhvr>
                                        <p:cTn id="10"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2999"/>
                                          </p:stCondLst>
                                        </p:cTn>
                                        <p:tgtEl>
                                          <p:spTgt spid="4"/>
                                        </p:tgtEl>
                                        <p:attrNameLst>
                                          <p:attrName>style.visibility</p:attrName>
                                        </p:attrNameLst>
                                      </p:cBhvr>
                                      <p:to>
                                        <p:strVal val="hidden"/>
                                      </p:to>
                                    </p:set>
                                  </p:childTnLst>
                                </p:cTn>
                              </p:par>
                              <p:par>
                                <p:cTn id="12" presetID="19" presetClass="exit" presetSubtype="10" fill="hold" grpId="0" nodeType="withEffect">
                                  <p:stCondLst>
                                    <p:cond delay="0"/>
                                  </p:stCondLst>
                                  <p:childTnLst>
                                    <p:anim calcmode="lin" valueType="num">
                                      <p:cBhvr>
                                        <p:cTn id="13" dur="4000"/>
                                        <p:tgtEl>
                                          <p:spTgt spid="5"/>
                                        </p:tgtEl>
                                        <p:attrNameLst>
                                          <p:attrName>ppt_h</p:attrName>
                                        </p:attrNameLst>
                                      </p:cBhvr>
                                      <p:tavLst>
                                        <p:tav tm="0">
                                          <p:val>
                                            <p:strVal val="ppt_h"/>
                                          </p:val>
                                        </p:tav>
                                        <p:tav tm="100000">
                                          <p:val>
                                            <p:strVal val="ppt_h"/>
                                          </p:val>
                                        </p:tav>
                                      </p:tavLst>
                                    </p:anim>
                                    <p:anim calcmode="lin" valueType="num">
                                      <p:cBhvr>
                                        <p:cTn id="14" dur="4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 dur="1" fill="hold">
                                          <p:stCondLst>
                                            <p:cond delay="3999"/>
                                          </p:stCondLst>
                                        </p:cTn>
                                        <p:tgtEl>
                                          <p:spTgt spid="5"/>
                                        </p:tgtEl>
                                        <p:attrNameLst>
                                          <p:attrName>style.visibility</p:attrName>
                                        </p:attrNameLst>
                                      </p:cBhvr>
                                      <p:to>
                                        <p:strVal val="hidden"/>
                                      </p:to>
                                    </p:set>
                                  </p:childTnLst>
                                </p:cTn>
                              </p:par>
                              <p:par>
                                <p:cTn id="16" presetID="19" presetClass="exit" presetSubtype="10" fill="hold" grpId="0" nodeType="withEffect">
                                  <p:stCondLst>
                                    <p:cond delay="0"/>
                                  </p:stCondLst>
                                  <p:childTnLst>
                                    <p:anim calcmode="lin" valueType="num">
                                      <p:cBhvr>
                                        <p:cTn id="17" dur="5000"/>
                                        <p:tgtEl>
                                          <p:spTgt spid="6"/>
                                        </p:tgtEl>
                                        <p:attrNameLst>
                                          <p:attrName>ppt_h</p:attrName>
                                        </p:attrNameLst>
                                      </p:cBhvr>
                                      <p:tavLst>
                                        <p:tav tm="0">
                                          <p:val>
                                            <p:strVal val="ppt_h"/>
                                          </p:val>
                                        </p:tav>
                                        <p:tav tm="100000">
                                          <p:val>
                                            <p:strVal val="ppt_h"/>
                                          </p:val>
                                        </p:tav>
                                      </p:tavLst>
                                    </p:anim>
                                    <p:anim calcmode="lin" valueType="num">
                                      <p:cBhvr>
                                        <p:cTn id="18"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 dur="1" fill="hold">
                                          <p:stCondLst>
                                            <p:cond delay="4999"/>
                                          </p:stCondLst>
                                        </p:cTn>
                                        <p:tgtEl>
                                          <p:spTgt spid="6"/>
                                        </p:tgtEl>
                                        <p:attrNameLst>
                                          <p:attrName>style.visibility</p:attrName>
                                        </p:attrNameLst>
                                      </p:cBhvr>
                                      <p:to>
                                        <p:strVal val="hidden"/>
                                      </p:to>
                                    </p:set>
                                  </p:childTnLst>
                                </p:cTn>
                              </p:par>
                              <p:par>
                                <p:cTn id="20" presetID="19" presetClass="exit" presetSubtype="10" fill="hold" grpId="0" nodeType="withEffect">
                                  <p:stCondLst>
                                    <p:cond delay="0"/>
                                  </p:stCondLst>
                                  <p:childTnLst>
                                    <p:anim calcmode="lin" valueType="num">
                                      <p:cBhvr>
                                        <p:cTn id="21" dur="6000"/>
                                        <p:tgtEl>
                                          <p:spTgt spid="7"/>
                                        </p:tgtEl>
                                        <p:attrNameLst>
                                          <p:attrName>ppt_h</p:attrName>
                                        </p:attrNameLst>
                                      </p:cBhvr>
                                      <p:tavLst>
                                        <p:tav tm="0">
                                          <p:val>
                                            <p:strVal val="ppt_h"/>
                                          </p:val>
                                        </p:tav>
                                        <p:tav tm="100000">
                                          <p:val>
                                            <p:strVal val="ppt_h"/>
                                          </p:val>
                                        </p:tav>
                                      </p:tavLst>
                                    </p:anim>
                                    <p:anim calcmode="lin" valueType="num">
                                      <p:cBhvr>
                                        <p:cTn id="22" dur="6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 dur="1" fill="hold">
                                          <p:stCondLst>
                                            <p:cond delay="5999"/>
                                          </p:stCondLst>
                                        </p:cTn>
                                        <p:tgtEl>
                                          <p:spTgt spid="7"/>
                                        </p:tgtEl>
                                        <p:attrNameLst>
                                          <p:attrName>style.visibility</p:attrName>
                                        </p:attrNameLst>
                                      </p:cBhvr>
                                      <p:to>
                                        <p:strVal val="hidden"/>
                                      </p:to>
                                    </p:set>
                                  </p:childTnLst>
                                </p:cTn>
                              </p:par>
                              <p:par>
                                <p:cTn id="24" presetID="19" presetClass="exit" presetSubtype="10" fill="hold" grpId="0" nodeType="withEffect">
                                  <p:stCondLst>
                                    <p:cond delay="0"/>
                                  </p:stCondLst>
                                  <p:childTnLst>
                                    <p:anim calcmode="lin" valueType="num">
                                      <p:cBhvr>
                                        <p:cTn id="25" dur="7000"/>
                                        <p:tgtEl>
                                          <p:spTgt spid="8"/>
                                        </p:tgtEl>
                                        <p:attrNameLst>
                                          <p:attrName>ppt_h</p:attrName>
                                        </p:attrNameLst>
                                      </p:cBhvr>
                                      <p:tavLst>
                                        <p:tav tm="0">
                                          <p:val>
                                            <p:strVal val="ppt_h"/>
                                          </p:val>
                                        </p:tav>
                                        <p:tav tm="100000">
                                          <p:val>
                                            <p:strVal val="ppt_h"/>
                                          </p:val>
                                        </p:tav>
                                      </p:tavLst>
                                    </p:anim>
                                    <p:anim calcmode="lin" valueType="num">
                                      <p:cBhvr>
                                        <p:cTn id="26" dur="7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 dur="1" fill="hold">
                                          <p:stCondLst>
                                            <p:cond delay="6999"/>
                                          </p:stCondLst>
                                        </p:cTn>
                                        <p:tgtEl>
                                          <p:spTgt spid="8"/>
                                        </p:tgtEl>
                                        <p:attrNameLst>
                                          <p:attrName>style.visibility</p:attrName>
                                        </p:attrNameLst>
                                      </p:cBhvr>
                                      <p:to>
                                        <p:strVal val="hidden"/>
                                      </p:to>
                                    </p:set>
                                  </p:childTnLst>
                                </p:cTn>
                              </p:par>
                              <p:par>
                                <p:cTn id="28" presetID="19" presetClass="exit" presetSubtype="10" fill="hold" grpId="0" nodeType="withEffect">
                                  <p:stCondLst>
                                    <p:cond delay="0"/>
                                  </p:stCondLst>
                                  <p:childTnLst>
                                    <p:anim calcmode="lin" valueType="num">
                                      <p:cBhvr>
                                        <p:cTn id="29" dur="8000"/>
                                        <p:tgtEl>
                                          <p:spTgt spid="9"/>
                                        </p:tgtEl>
                                        <p:attrNameLst>
                                          <p:attrName>ppt_h</p:attrName>
                                        </p:attrNameLst>
                                      </p:cBhvr>
                                      <p:tavLst>
                                        <p:tav tm="0">
                                          <p:val>
                                            <p:strVal val="ppt_h"/>
                                          </p:val>
                                        </p:tav>
                                        <p:tav tm="100000">
                                          <p:val>
                                            <p:strVal val="ppt_h"/>
                                          </p:val>
                                        </p:tav>
                                      </p:tavLst>
                                    </p:anim>
                                    <p:anim calcmode="lin" valueType="num">
                                      <p:cBhvr>
                                        <p:cTn id="30" dur="8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 dur="1" fill="hold">
                                          <p:stCondLst>
                                            <p:cond delay="7999"/>
                                          </p:stCondLst>
                                        </p:cTn>
                                        <p:tgtEl>
                                          <p:spTgt spid="9"/>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p:cTn id="34" dur="8000" fill="hold"/>
                                        <p:tgtEl>
                                          <p:spTgt spid="3"/>
                                        </p:tgtEl>
                                        <p:attrNameLst>
                                          <p:attrName>ppt_w</p:attrName>
                                        </p:attrNameLst>
                                      </p:cBhvr>
                                      <p:tavLst>
                                        <p:tav tm="0">
                                          <p:val>
                                            <p:strVal val="4/3*#ppt_w"/>
                                          </p:val>
                                        </p:tav>
                                        <p:tav tm="100000">
                                          <p:val>
                                            <p:strVal val="#ppt_w"/>
                                          </p:val>
                                        </p:tav>
                                      </p:tavLst>
                                    </p:anim>
                                    <p:anim calcmode="lin" valueType="num">
                                      <p:cBhvr>
                                        <p:cTn id="35" dur="8000" fill="hold"/>
                                        <p:tgtEl>
                                          <p:spTgt spid="3"/>
                                        </p:tgtEl>
                                        <p:attrNameLst>
                                          <p:attrName>ppt_h</p:attrName>
                                        </p:attrNameLst>
                                      </p:cBhvr>
                                      <p:tavLst>
                                        <p:tav tm="0">
                                          <p:val>
                                            <p:strVal val="4/3*#ppt_h"/>
                                          </p:val>
                                        </p:tav>
                                        <p:tav tm="100000">
                                          <p:val>
                                            <p:strVal val="#ppt_h"/>
                                          </p:val>
                                        </p:tav>
                                      </p:tavLst>
                                    </p:anim>
                                  </p:childTnLst>
                                </p:cTn>
                              </p:par>
                              <p:par>
                                <p:cTn id="36" presetID="8" presetClass="entr" presetSubtype="32" fill="hold" nodeType="withEffect">
                                  <p:stCondLst>
                                    <p:cond delay="0"/>
                                  </p:stCondLst>
                                  <p:childTnLst>
                                    <p:set>
                                      <p:cBhvr>
                                        <p:cTn id="37" dur="1" fill="hold">
                                          <p:stCondLst>
                                            <p:cond delay="0"/>
                                          </p:stCondLst>
                                        </p:cTn>
                                        <p:tgtEl>
                                          <p:spTgt spid="3"/>
                                        </p:tgtEl>
                                        <p:attrNameLst>
                                          <p:attrName>style.visibility</p:attrName>
                                        </p:attrNameLst>
                                      </p:cBhvr>
                                      <p:to>
                                        <p:strVal val="visible"/>
                                      </p:to>
                                    </p:set>
                                    <p:animEffect transition="in" filter="diamond(out)">
                                      <p:cBhvr>
                                        <p:cTn id="38" dur="8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gradFill flip="none" rotWithShape="1">
            <a:gsLst>
              <a:gs pos="0">
                <a:srgbClr val="9966FF"/>
              </a:gs>
              <a:gs pos="50000">
                <a:srgbClr val="4927A9">
                  <a:shade val="67500"/>
                  <a:satMod val="115000"/>
                </a:srgbClr>
              </a:gs>
              <a:gs pos="100000">
                <a:srgbClr val="4927A9">
                  <a:shade val="100000"/>
                  <a:satMod val="115000"/>
                </a:srgbClr>
              </a:gs>
            </a:gsLst>
            <a:path path="circle">
              <a:fillToRect l="50000" t="50000" r="50000" b="50000"/>
            </a:path>
            <a:tileRect/>
          </a:gradFill>
        </p:spPr>
        <p:txBody>
          <a:bodyPr/>
          <a:lstStyle/>
          <a:p>
            <a:endParaRPr lang="es-ES" dirty="0"/>
          </a:p>
        </p:txBody>
      </p:sp>
      <p:pic>
        <p:nvPicPr>
          <p:cNvPr id="3" name="2 Imagen" descr="861e6b3846a2b99e319540a85d86dac7.jpg"/>
          <p:cNvPicPr>
            <a:picLocks noChangeAspect="1"/>
          </p:cNvPicPr>
          <p:nvPr/>
        </p:nvPicPr>
        <p:blipFill>
          <a:blip r:embed="rId2"/>
          <a:stretch>
            <a:fillRect/>
          </a:stretch>
        </p:blipFill>
        <p:spPr>
          <a:xfrm>
            <a:off x="0" y="0"/>
            <a:ext cx="9144000" cy="6858000"/>
          </a:xfrm>
          <a:prstGeom prst="rect">
            <a:avLst/>
          </a:prstGeom>
        </p:spPr>
      </p:pic>
      <p:pic>
        <p:nvPicPr>
          <p:cNvPr id="4" name="3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a:off x="3643306" y="0"/>
            <a:ext cx="1928826" cy="1753478"/>
          </a:xfrm>
          <a:prstGeom prst="rect">
            <a:avLst/>
          </a:prstGeom>
        </p:spPr>
      </p:pic>
      <p:pic>
        <p:nvPicPr>
          <p:cNvPr id="5" name="4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a:off x="4643438" y="285728"/>
            <a:ext cx="1928826" cy="1753478"/>
          </a:xfrm>
          <a:prstGeom prst="rect">
            <a:avLst/>
          </a:prstGeom>
        </p:spPr>
      </p:pic>
      <p:pic>
        <p:nvPicPr>
          <p:cNvPr id="6" name="5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a:off x="5429256" y="785794"/>
            <a:ext cx="1928826" cy="1753478"/>
          </a:xfrm>
          <a:prstGeom prst="rect">
            <a:avLst/>
          </a:prstGeom>
        </p:spPr>
      </p:pic>
      <p:pic>
        <p:nvPicPr>
          <p:cNvPr id="7" name="6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570624">
            <a:off x="5918051" y="1504594"/>
            <a:ext cx="1928826" cy="1753478"/>
          </a:xfrm>
          <a:prstGeom prst="rect">
            <a:avLst/>
          </a:prstGeom>
        </p:spPr>
      </p:pic>
      <p:pic>
        <p:nvPicPr>
          <p:cNvPr id="8" name="7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212439">
            <a:off x="6072198" y="2357430"/>
            <a:ext cx="1928826" cy="1753478"/>
          </a:xfrm>
          <a:prstGeom prst="rect">
            <a:avLst/>
          </a:prstGeom>
        </p:spPr>
      </p:pic>
      <p:pic>
        <p:nvPicPr>
          <p:cNvPr id="9" name="8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2635651">
            <a:off x="5981981" y="3281259"/>
            <a:ext cx="1928826" cy="1753478"/>
          </a:xfrm>
          <a:prstGeom prst="rect">
            <a:avLst/>
          </a:prstGeom>
        </p:spPr>
      </p:pic>
      <p:pic>
        <p:nvPicPr>
          <p:cNvPr id="10" name="9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3421425">
            <a:off x="5582382" y="4124257"/>
            <a:ext cx="1928826" cy="1753478"/>
          </a:xfrm>
          <a:prstGeom prst="rect">
            <a:avLst/>
          </a:prstGeom>
        </p:spPr>
      </p:pic>
      <p:pic>
        <p:nvPicPr>
          <p:cNvPr id="11" name="10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4389977">
            <a:off x="4939440" y="4695017"/>
            <a:ext cx="1928826" cy="1753478"/>
          </a:xfrm>
          <a:prstGeom prst="rect">
            <a:avLst/>
          </a:prstGeom>
        </p:spPr>
      </p:pic>
      <p:pic>
        <p:nvPicPr>
          <p:cNvPr id="12" name="11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5599814">
            <a:off x="4083104" y="5086570"/>
            <a:ext cx="1928826" cy="1753478"/>
          </a:xfrm>
          <a:prstGeom prst="rect">
            <a:avLst/>
          </a:prstGeom>
        </p:spPr>
      </p:pic>
      <p:pic>
        <p:nvPicPr>
          <p:cNvPr id="13" name="12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6476885">
            <a:off x="3238651" y="5168675"/>
            <a:ext cx="1928826" cy="1753478"/>
          </a:xfrm>
          <a:prstGeom prst="rect">
            <a:avLst/>
          </a:prstGeom>
        </p:spPr>
      </p:pic>
      <p:pic>
        <p:nvPicPr>
          <p:cNvPr id="14" name="13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7034079">
            <a:off x="2328151" y="4722536"/>
            <a:ext cx="1928826" cy="1753478"/>
          </a:xfrm>
          <a:prstGeom prst="rect">
            <a:avLst/>
          </a:prstGeom>
        </p:spPr>
      </p:pic>
      <p:pic>
        <p:nvPicPr>
          <p:cNvPr id="15" name="14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8703716">
            <a:off x="1542699" y="4180487"/>
            <a:ext cx="1928826" cy="1753478"/>
          </a:xfrm>
          <a:prstGeom prst="rect">
            <a:avLst/>
          </a:prstGeom>
        </p:spPr>
      </p:pic>
      <p:pic>
        <p:nvPicPr>
          <p:cNvPr id="16" name="15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0047613">
            <a:off x="1167450" y="3403163"/>
            <a:ext cx="1928826" cy="1753478"/>
          </a:xfrm>
          <a:prstGeom prst="rect">
            <a:avLst/>
          </a:prstGeom>
        </p:spPr>
      </p:pic>
      <p:pic>
        <p:nvPicPr>
          <p:cNvPr id="17" name="16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1565314">
            <a:off x="1026997" y="2477285"/>
            <a:ext cx="1928826" cy="1753478"/>
          </a:xfrm>
          <a:prstGeom prst="rect">
            <a:avLst/>
          </a:prstGeom>
        </p:spPr>
      </p:pic>
      <p:pic>
        <p:nvPicPr>
          <p:cNvPr id="18" name="17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2723384">
            <a:off x="1169872" y="1548592"/>
            <a:ext cx="1928826" cy="1753478"/>
          </a:xfrm>
          <a:prstGeom prst="rect">
            <a:avLst/>
          </a:prstGeom>
        </p:spPr>
      </p:pic>
      <p:pic>
        <p:nvPicPr>
          <p:cNvPr id="19" name="18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3810251">
            <a:off x="1675574" y="806790"/>
            <a:ext cx="1928826" cy="1753478"/>
          </a:xfrm>
          <a:prstGeom prst="rect">
            <a:avLst/>
          </a:prstGeom>
        </p:spPr>
      </p:pic>
      <p:pic>
        <p:nvPicPr>
          <p:cNvPr id="20" name="19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7658232">
            <a:off x="2231786" y="363048"/>
            <a:ext cx="1928826" cy="1753478"/>
          </a:xfrm>
          <a:prstGeom prst="rect">
            <a:avLst/>
          </a:prstGeom>
        </p:spPr>
      </p:pic>
      <p:pic>
        <p:nvPicPr>
          <p:cNvPr id="21" name="20 Imagen" descr="4.png"/>
          <p:cNvPicPr>
            <a:picLocks noChangeAspect="1"/>
          </p:cNvPicPr>
          <p:nvPr/>
        </p:nvPicPr>
        <p:blipFill>
          <a:blip r:embed="rId3">
            <a:duotone>
              <a:prstClr val="black"/>
              <a:srgbClr val="522AE6">
                <a:tint val="45000"/>
                <a:satMod val="400000"/>
              </a:srgbClr>
            </a:duotone>
            <a:lum contrast="20000"/>
          </a:blip>
          <a:srcRect l="19464" t="10539" r="23442" b="19203"/>
          <a:stretch>
            <a:fillRect/>
          </a:stretch>
        </p:blipFill>
        <p:spPr>
          <a:xfrm rot="19608488">
            <a:off x="2971373" y="8962"/>
            <a:ext cx="1860363" cy="1753478"/>
          </a:xfrm>
          <a:prstGeom prst="rect">
            <a:avLst/>
          </a:prstGeom>
        </p:spPr>
      </p:pic>
      <p:sp>
        <p:nvSpPr>
          <p:cNvPr id="22" name="21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3" presetClass="entr" presetSubtype="52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anim calcmode="lin" valueType="num">
                                      <p:cBhvr>
                                        <p:cTn id="12" dur="3000" fill="hold"/>
                                        <p:tgtEl>
                                          <p:spTgt spid="4"/>
                                        </p:tgtEl>
                                        <p:attrNameLst>
                                          <p:attrName>ppt_x</p:attrName>
                                        </p:attrNameLst>
                                      </p:cBhvr>
                                      <p:tavLst>
                                        <p:tav tm="0">
                                          <p:val>
                                            <p:fltVal val="0.5"/>
                                          </p:val>
                                        </p:tav>
                                        <p:tav tm="100000">
                                          <p:val>
                                            <p:strVal val="#ppt_x"/>
                                          </p:val>
                                        </p:tav>
                                      </p:tavLst>
                                    </p:anim>
                                    <p:anim calcmode="lin" valueType="num">
                                      <p:cBhvr>
                                        <p:cTn id="13" dur="3000" fill="hold"/>
                                        <p:tgtEl>
                                          <p:spTgt spid="4"/>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ppt_w</p:attrName>
                                        </p:attrNameLst>
                                      </p:cBhvr>
                                      <p:tavLst>
                                        <p:tav tm="0">
                                          <p:val>
                                            <p:fltVal val="0"/>
                                          </p:val>
                                        </p:tav>
                                        <p:tav tm="100000">
                                          <p:val>
                                            <p:strVal val="#ppt_w"/>
                                          </p:val>
                                        </p:tav>
                                      </p:tavLst>
                                    </p:anim>
                                    <p:anim calcmode="lin" valueType="num">
                                      <p:cBhvr>
                                        <p:cTn id="17" dur="3000" fill="hold"/>
                                        <p:tgtEl>
                                          <p:spTgt spid="5"/>
                                        </p:tgtEl>
                                        <p:attrNameLst>
                                          <p:attrName>ppt_h</p:attrName>
                                        </p:attrNameLst>
                                      </p:cBhvr>
                                      <p:tavLst>
                                        <p:tav tm="0">
                                          <p:val>
                                            <p:fltVal val="0"/>
                                          </p:val>
                                        </p:tav>
                                        <p:tav tm="100000">
                                          <p:val>
                                            <p:strVal val="#ppt_h"/>
                                          </p:val>
                                        </p:tav>
                                      </p:tavLst>
                                    </p:anim>
                                    <p:anim calcmode="lin" valueType="num">
                                      <p:cBhvr>
                                        <p:cTn id="18" dur="3000" fill="hold"/>
                                        <p:tgtEl>
                                          <p:spTgt spid="5"/>
                                        </p:tgtEl>
                                        <p:attrNameLst>
                                          <p:attrName>ppt_x</p:attrName>
                                        </p:attrNameLst>
                                      </p:cBhvr>
                                      <p:tavLst>
                                        <p:tav tm="0">
                                          <p:val>
                                            <p:fltVal val="0.5"/>
                                          </p:val>
                                        </p:tav>
                                        <p:tav tm="100000">
                                          <p:val>
                                            <p:strVal val="#ppt_x"/>
                                          </p:val>
                                        </p:tav>
                                      </p:tavLst>
                                    </p:anim>
                                    <p:anim calcmode="lin" valueType="num">
                                      <p:cBhvr>
                                        <p:cTn id="19" dur="3000" fill="hold"/>
                                        <p:tgtEl>
                                          <p:spTgt spid="5"/>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p:val>
                                            <p:fltVal val="0"/>
                                          </p:val>
                                        </p:tav>
                                        <p:tav tm="100000">
                                          <p:val>
                                            <p:strVal val="#ppt_w"/>
                                          </p:val>
                                        </p:tav>
                                      </p:tavLst>
                                    </p:anim>
                                    <p:anim calcmode="lin" valueType="num">
                                      <p:cBhvr>
                                        <p:cTn id="23" dur="3000" fill="hold"/>
                                        <p:tgtEl>
                                          <p:spTgt spid="6"/>
                                        </p:tgtEl>
                                        <p:attrNameLst>
                                          <p:attrName>ppt_h</p:attrName>
                                        </p:attrNameLst>
                                      </p:cBhvr>
                                      <p:tavLst>
                                        <p:tav tm="0">
                                          <p:val>
                                            <p:fltVal val="0"/>
                                          </p:val>
                                        </p:tav>
                                        <p:tav tm="100000">
                                          <p:val>
                                            <p:strVal val="#ppt_h"/>
                                          </p:val>
                                        </p:tav>
                                      </p:tavLst>
                                    </p:anim>
                                    <p:anim calcmode="lin" valueType="num">
                                      <p:cBhvr>
                                        <p:cTn id="24" dur="3000" fill="hold"/>
                                        <p:tgtEl>
                                          <p:spTgt spid="6"/>
                                        </p:tgtEl>
                                        <p:attrNameLst>
                                          <p:attrName>ppt_x</p:attrName>
                                        </p:attrNameLst>
                                      </p:cBhvr>
                                      <p:tavLst>
                                        <p:tav tm="0">
                                          <p:val>
                                            <p:fltVal val="0.5"/>
                                          </p:val>
                                        </p:tav>
                                        <p:tav tm="100000">
                                          <p:val>
                                            <p:strVal val="#ppt_x"/>
                                          </p:val>
                                        </p:tav>
                                      </p:tavLst>
                                    </p:anim>
                                    <p:anim calcmode="lin" valueType="num">
                                      <p:cBhvr>
                                        <p:cTn id="25" dur="3000" fill="hold"/>
                                        <p:tgtEl>
                                          <p:spTgt spid="6"/>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3000" fill="hold"/>
                                        <p:tgtEl>
                                          <p:spTgt spid="7"/>
                                        </p:tgtEl>
                                        <p:attrNameLst>
                                          <p:attrName>ppt_w</p:attrName>
                                        </p:attrNameLst>
                                      </p:cBhvr>
                                      <p:tavLst>
                                        <p:tav tm="0">
                                          <p:val>
                                            <p:fltVal val="0"/>
                                          </p:val>
                                        </p:tav>
                                        <p:tav tm="100000">
                                          <p:val>
                                            <p:strVal val="#ppt_w"/>
                                          </p:val>
                                        </p:tav>
                                      </p:tavLst>
                                    </p:anim>
                                    <p:anim calcmode="lin" valueType="num">
                                      <p:cBhvr>
                                        <p:cTn id="29" dur="3000" fill="hold"/>
                                        <p:tgtEl>
                                          <p:spTgt spid="7"/>
                                        </p:tgtEl>
                                        <p:attrNameLst>
                                          <p:attrName>ppt_h</p:attrName>
                                        </p:attrNameLst>
                                      </p:cBhvr>
                                      <p:tavLst>
                                        <p:tav tm="0">
                                          <p:val>
                                            <p:fltVal val="0"/>
                                          </p:val>
                                        </p:tav>
                                        <p:tav tm="100000">
                                          <p:val>
                                            <p:strVal val="#ppt_h"/>
                                          </p:val>
                                        </p:tav>
                                      </p:tavLst>
                                    </p:anim>
                                    <p:anim calcmode="lin" valueType="num">
                                      <p:cBhvr>
                                        <p:cTn id="30" dur="3000" fill="hold"/>
                                        <p:tgtEl>
                                          <p:spTgt spid="7"/>
                                        </p:tgtEl>
                                        <p:attrNameLst>
                                          <p:attrName>ppt_x</p:attrName>
                                        </p:attrNameLst>
                                      </p:cBhvr>
                                      <p:tavLst>
                                        <p:tav tm="0">
                                          <p:val>
                                            <p:fltVal val="0.5"/>
                                          </p:val>
                                        </p:tav>
                                        <p:tav tm="100000">
                                          <p:val>
                                            <p:strVal val="#ppt_x"/>
                                          </p:val>
                                        </p:tav>
                                      </p:tavLst>
                                    </p:anim>
                                    <p:anim calcmode="lin" valueType="num">
                                      <p:cBhvr>
                                        <p:cTn id="31" dur="3000" fill="hold"/>
                                        <p:tgtEl>
                                          <p:spTgt spid="7"/>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3000" fill="hold"/>
                                        <p:tgtEl>
                                          <p:spTgt spid="8"/>
                                        </p:tgtEl>
                                        <p:attrNameLst>
                                          <p:attrName>ppt_w</p:attrName>
                                        </p:attrNameLst>
                                      </p:cBhvr>
                                      <p:tavLst>
                                        <p:tav tm="0">
                                          <p:val>
                                            <p:fltVal val="0"/>
                                          </p:val>
                                        </p:tav>
                                        <p:tav tm="100000">
                                          <p:val>
                                            <p:strVal val="#ppt_w"/>
                                          </p:val>
                                        </p:tav>
                                      </p:tavLst>
                                    </p:anim>
                                    <p:anim calcmode="lin" valueType="num">
                                      <p:cBhvr>
                                        <p:cTn id="35" dur="3000" fill="hold"/>
                                        <p:tgtEl>
                                          <p:spTgt spid="8"/>
                                        </p:tgtEl>
                                        <p:attrNameLst>
                                          <p:attrName>ppt_h</p:attrName>
                                        </p:attrNameLst>
                                      </p:cBhvr>
                                      <p:tavLst>
                                        <p:tav tm="0">
                                          <p:val>
                                            <p:fltVal val="0"/>
                                          </p:val>
                                        </p:tav>
                                        <p:tav tm="100000">
                                          <p:val>
                                            <p:strVal val="#ppt_h"/>
                                          </p:val>
                                        </p:tav>
                                      </p:tavLst>
                                    </p:anim>
                                    <p:anim calcmode="lin" valueType="num">
                                      <p:cBhvr>
                                        <p:cTn id="36" dur="3000" fill="hold"/>
                                        <p:tgtEl>
                                          <p:spTgt spid="8"/>
                                        </p:tgtEl>
                                        <p:attrNameLst>
                                          <p:attrName>ppt_x</p:attrName>
                                        </p:attrNameLst>
                                      </p:cBhvr>
                                      <p:tavLst>
                                        <p:tav tm="0">
                                          <p:val>
                                            <p:fltVal val="0.5"/>
                                          </p:val>
                                        </p:tav>
                                        <p:tav tm="100000">
                                          <p:val>
                                            <p:strVal val="#ppt_x"/>
                                          </p:val>
                                        </p:tav>
                                      </p:tavLst>
                                    </p:anim>
                                    <p:anim calcmode="lin" valueType="num">
                                      <p:cBhvr>
                                        <p:cTn id="37" dur="3000" fill="hold"/>
                                        <p:tgtEl>
                                          <p:spTgt spid="8"/>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3000" fill="hold"/>
                                        <p:tgtEl>
                                          <p:spTgt spid="9"/>
                                        </p:tgtEl>
                                        <p:attrNameLst>
                                          <p:attrName>ppt_w</p:attrName>
                                        </p:attrNameLst>
                                      </p:cBhvr>
                                      <p:tavLst>
                                        <p:tav tm="0">
                                          <p:val>
                                            <p:fltVal val="0"/>
                                          </p:val>
                                        </p:tav>
                                        <p:tav tm="100000">
                                          <p:val>
                                            <p:strVal val="#ppt_w"/>
                                          </p:val>
                                        </p:tav>
                                      </p:tavLst>
                                    </p:anim>
                                    <p:anim calcmode="lin" valueType="num">
                                      <p:cBhvr>
                                        <p:cTn id="41" dur="3000" fill="hold"/>
                                        <p:tgtEl>
                                          <p:spTgt spid="9"/>
                                        </p:tgtEl>
                                        <p:attrNameLst>
                                          <p:attrName>ppt_h</p:attrName>
                                        </p:attrNameLst>
                                      </p:cBhvr>
                                      <p:tavLst>
                                        <p:tav tm="0">
                                          <p:val>
                                            <p:fltVal val="0"/>
                                          </p:val>
                                        </p:tav>
                                        <p:tav tm="100000">
                                          <p:val>
                                            <p:strVal val="#ppt_h"/>
                                          </p:val>
                                        </p:tav>
                                      </p:tavLst>
                                    </p:anim>
                                    <p:anim calcmode="lin" valueType="num">
                                      <p:cBhvr>
                                        <p:cTn id="42" dur="3000" fill="hold"/>
                                        <p:tgtEl>
                                          <p:spTgt spid="9"/>
                                        </p:tgtEl>
                                        <p:attrNameLst>
                                          <p:attrName>ppt_x</p:attrName>
                                        </p:attrNameLst>
                                      </p:cBhvr>
                                      <p:tavLst>
                                        <p:tav tm="0">
                                          <p:val>
                                            <p:fltVal val="0.5"/>
                                          </p:val>
                                        </p:tav>
                                        <p:tav tm="100000">
                                          <p:val>
                                            <p:strVal val="#ppt_x"/>
                                          </p:val>
                                        </p:tav>
                                      </p:tavLst>
                                    </p:anim>
                                    <p:anim calcmode="lin" valueType="num">
                                      <p:cBhvr>
                                        <p:cTn id="43" dur="3000" fill="hold"/>
                                        <p:tgtEl>
                                          <p:spTgt spid="9"/>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3000" fill="hold"/>
                                        <p:tgtEl>
                                          <p:spTgt spid="10"/>
                                        </p:tgtEl>
                                        <p:attrNameLst>
                                          <p:attrName>ppt_w</p:attrName>
                                        </p:attrNameLst>
                                      </p:cBhvr>
                                      <p:tavLst>
                                        <p:tav tm="0">
                                          <p:val>
                                            <p:fltVal val="0"/>
                                          </p:val>
                                        </p:tav>
                                        <p:tav tm="100000">
                                          <p:val>
                                            <p:strVal val="#ppt_w"/>
                                          </p:val>
                                        </p:tav>
                                      </p:tavLst>
                                    </p:anim>
                                    <p:anim calcmode="lin" valueType="num">
                                      <p:cBhvr>
                                        <p:cTn id="47" dur="3000" fill="hold"/>
                                        <p:tgtEl>
                                          <p:spTgt spid="10"/>
                                        </p:tgtEl>
                                        <p:attrNameLst>
                                          <p:attrName>ppt_h</p:attrName>
                                        </p:attrNameLst>
                                      </p:cBhvr>
                                      <p:tavLst>
                                        <p:tav tm="0">
                                          <p:val>
                                            <p:fltVal val="0"/>
                                          </p:val>
                                        </p:tav>
                                        <p:tav tm="100000">
                                          <p:val>
                                            <p:strVal val="#ppt_h"/>
                                          </p:val>
                                        </p:tav>
                                      </p:tavLst>
                                    </p:anim>
                                    <p:anim calcmode="lin" valueType="num">
                                      <p:cBhvr>
                                        <p:cTn id="48" dur="3000" fill="hold"/>
                                        <p:tgtEl>
                                          <p:spTgt spid="10"/>
                                        </p:tgtEl>
                                        <p:attrNameLst>
                                          <p:attrName>ppt_x</p:attrName>
                                        </p:attrNameLst>
                                      </p:cBhvr>
                                      <p:tavLst>
                                        <p:tav tm="0">
                                          <p:val>
                                            <p:fltVal val="0.5"/>
                                          </p:val>
                                        </p:tav>
                                        <p:tav tm="100000">
                                          <p:val>
                                            <p:strVal val="#ppt_x"/>
                                          </p:val>
                                        </p:tav>
                                      </p:tavLst>
                                    </p:anim>
                                    <p:anim calcmode="lin" valueType="num">
                                      <p:cBhvr>
                                        <p:cTn id="49" dur="3000" fill="hold"/>
                                        <p:tgtEl>
                                          <p:spTgt spid="10"/>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p:cTn id="52" dur="3000" fill="hold"/>
                                        <p:tgtEl>
                                          <p:spTgt spid="11"/>
                                        </p:tgtEl>
                                        <p:attrNameLst>
                                          <p:attrName>ppt_w</p:attrName>
                                        </p:attrNameLst>
                                      </p:cBhvr>
                                      <p:tavLst>
                                        <p:tav tm="0">
                                          <p:val>
                                            <p:fltVal val="0"/>
                                          </p:val>
                                        </p:tav>
                                        <p:tav tm="100000">
                                          <p:val>
                                            <p:strVal val="#ppt_w"/>
                                          </p:val>
                                        </p:tav>
                                      </p:tavLst>
                                    </p:anim>
                                    <p:anim calcmode="lin" valueType="num">
                                      <p:cBhvr>
                                        <p:cTn id="53" dur="3000" fill="hold"/>
                                        <p:tgtEl>
                                          <p:spTgt spid="11"/>
                                        </p:tgtEl>
                                        <p:attrNameLst>
                                          <p:attrName>ppt_h</p:attrName>
                                        </p:attrNameLst>
                                      </p:cBhvr>
                                      <p:tavLst>
                                        <p:tav tm="0">
                                          <p:val>
                                            <p:fltVal val="0"/>
                                          </p:val>
                                        </p:tav>
                                        <p:tav tm="100000">
                                          <p:val>
                                            <p:strVal val="#ppt_h"/>
                                          </p:val>
                                        </p:tav>
                                      </p:tavLst>
                                    </p:anim>
                                    <p:anim calcmode="lin" valueType="num">
                                      <p:cBhvr>
                                        <p:cTn id="54" dur="3000" fill="hold"/>
                                        <p:tgtEl>
                                          <p:spTgt spid="11"/>
                                        </p:tgtEl>
                                        <p:attrNameLst>
                                          <p:attrName>ppt_x</p:attrName>
                                        </p:attrNameLst>
                                      </p:cBhvr>
                                      <p:tavLst>
                                        <p:tav tm="0">
                                          <p:val>
                                            <p:fltVal val="0.5"/>
                                          </p:val>
                                        </p:tav>
                                        <p:tav tm="100000">
                                          <p:val>
                                            <p:strVal val="#ppt_x"/>
                                          </p:val>
                                        </p:tav>
                                      </p:tavLst>
                                    </p:anim>
                                    <p:anim calcmode="lin" valueType="num">
                                      <p:cBhvr>
                                        <p:cTn id="55" dur="3000" fill="hold"/>
                                        <p:tgtEl>
                                          <p:spTgt spid="11"/>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p:cTn id="58" dur="3000" fill="hold"/>
                                        <p:tgtEl>
                                          <p:spTgt spid="12"/>
                                        </p:tgtEl>
                                        <p:attrNameLst>
                                          <p:attrName>ppt_w</p:attrName>
                                        </p:attrNameLst>
                                      </p:cBhvr>
                                      <p:tavLst>
                                        <p:tav tm="0">
                                          <p:val>
                                            <p:fltVal val="0"/>
                                          </p:val>
                                        </p:tav>
                                        <p:tav tm="100000">
                                          <p:val>
                                            <p:strVal val="#ppt_w"/>
                                          </p:val>
                                        </p:tav>
                                      </p:tavLst>
                                    </p:anim>
                                    <p:anim calcmode="lin" valueType="num">
                                      <p:cBhvr>
                                        <p:cTn id="59" dur="3000" fill="hold"/>
                                        <p:tgtEl>
                                          <p:spTgt spid="12"/>
                                        </p:tgtEl>
                                        <p:attrNameLst>
                                          <p:attrName>ppt_h</p:attrName>
                                        </p:attrNameLst>
                                      </p:cBhvr>
                                      <p:tavLst>
                                        <p:tav tm="0">
                                          <p:val>
                                            <p:fltVal val="0"/>
                                          </p:val>
                                        </p:tav>
                                        <p:tav tm="100000">
                                          <p:val>
                                            <p:strVal val="#ppt_h"/>
                                          </p:val>
                                        </p:tav>
                                      </p:tavLst>
                                    </p:anim>
                                    <p:anim calcmode="lin" valueType="num">
                                      <p:cBhvr>
                                        <p:cTn id="60" dur="3000" fill="hold"/>
                                        <p:tgtEl>
                                          <p:spTgt spid="12"/>
                                        </p:tgtEl>
                                        <p:attrNameLst>
                                          <p:attrName>ppt_x</p:attrName>
                                        </p:attrNameLst>
                                      </p:cBhvr>
                                      <p:tavLst>
                                        <p:tav tm="0">
                                          <p:val>
                                            <p:fltVal val="0.5"/>
                                          </p:val>
                                        </p:tav>
                                        <p:tav tm="100000">
                                          <p:val>
                                            <p:strVal val="#ppt_x"/>
                                          </p:val>
                                        </p:tav>
                                      </p:tavLst>
                                    </p:anim>
                                    <p:anim calcmode="lin" valueType="num">
                                      <p:cBhvr>
                                        <p:cTn id="61" dur="3000" fill="hold"/>
                                        <p:tgtEl>
                                          <p:spTgt spid="12"/>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3"/>
                                        </p:tgtEl>
                                        <p:attrNameLst>
                                          <p:attrName>style.visibility</p:attrName>
                                        </p:attrNameLst>
                                      </p:cBhvr>
                                      <p:to>
                                        <p:strVal val="visible"/>
                                      </p:to>
                                    </p:set>
                                    <p:anim calcmode="lin" valueType="num">
                                      <p:cBhvr>
                                        <p:cTn id="64" dur="3000" fill="hold"/>
                                        <p:tgtEl>
                                          <p:spTgt spid="13"/>
                                        </p:tgtEl>
                                        <p:attrNameLst>
                                          <p:attrName>ppt_w</p:attrName>
                                        </p:attrNameLst>
                                      </p:cBhvr>
                                      <p:tavLst>
                                        <p:tav tm="0">
                                          <p:val>
                                            <p:fltVal val="0"/>
                                          </p:val>
                                        </p:tav>
                                        <p:tav tm="100000">
                                          <p:val>
                                            <p:strVal val="#ppt_w"/>
                                          </p:val>
                                        </p:tav>
                                      </p:tavLst>
                                    </p:anim>
                                    <p:anim calcmode="lin" valueType="num">
                                      <p:cBhvr>
                                        <p:cTn id="65" dur="3000" fill="hold"/>
                                        <p:tgtEl>
                                          <p:spTgt spid="13"/>
                                        </p:tgtEl>
                                        <p:attrNameLst>
                                          <p:attrName>ppt_h</p:attrName>
                                        </p:attrNameLst>
                                      </p:cBhvr>
                                      <p:tavLst>
                                        <p:tav tm="0">
                                          <p:val>
                                            <p:fltVal val="0"/>
                                          </p:val>
                                        </p:tav>
                                        <p:tav tm="100000">
                                          <p:val>
                                            <p:strVal val="#ppt_h"/>
                                          </p:val>
                                        </p:tav>
                                      </p:tavLst>
                                    </p:anim>
                                    <p:anim calcmode="lin" valueType="num">
                                      <p:cBhvr>
                                        <p:cTn id="66" dur="3000" fill="hold"/>
                                        <p:tgtEl>
                                          <p:spTgt spid="13"/>
                                        </p:tgtEl>
                                        <p:attrNameLst>
                                          <p:attrName>ppt_x</p:attrName>
                                        </p:attrNameLst>
                                      </p:cBhvr>
                                      <p:tavLst>
                                        <p:tav tm="0">
                                          <p:val>
                                            <p:fltVal val="0.5"/>
                                          </p:val>
                                        </p:tav>
                                        <p:tav tm="100000">
                                          <p:val>
                                            <p:strVal val="#ppt_x"/>
                                          </p:val>
                                        </p:tav>
                                      </p:tavLst>
                                    </p:anim>
                                    <p:anim calcmode="lin" valueType="num">
                                      <p:cBhvr>
                                        <p:cTn id="67" dur="3000" fill="hold"/>
                                        <p:tgtEl>
                                          <p:spTgt spid="13"/>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p:cTn id="70" dur="3000" fill="hold"/>
                                        <p:tgtEl>
                                          <p:spTgt spid="14"/>
                                        </p:tgtEl>
                                        <p:attrNameLst>
                                          <p:attrName>ppt_w</p:attrName>
                                        </p:attrNameLst>
                                      </p:cBhvr>
                                      <p:tavLst>
                                        <p:tav tm="0">
                                          <p:val>
                                            <p:fltVal val="0"/>
                                          </p:val>
                                        </p:tav>
                                        <p:tav tm="100000">
                                          <p:val>
                                            <p:strVal val="#ppt_w"/>
                                          </p:val>
                                        </p:tav>
                                      </p:tavLst>
                                    </p:anim>
                                    <p:anim calcmode="lin" valueType="num">
                                      <p:cBhvr>
                                        <p:cTn id="71" dur="3000" fill="hold"/>
                                        <p:tgtEl>
                                          <p:spTgt spid="14"/>
                                        </p:tgtEl>
                                        <p:attrNameLst>
                                          <p:attrName>ppt_h</p:attrName>
                                        </p:attrNameLst>
                                      </p:cBhvr>
                                      <p:tavLst>
                                        <p:tav tm="0">
                                          <p:val>
                                            <p:fltVal val="0"/>
                                          </p:val>
                                        </p:tav>
                                        <p:tav tm="100000">
                                          <p:val>
                                            <p:strVal val="#ppt_h"/>
                                          </p:val>
                                        </p:tav>
                                      </p:tavLst>
                                    </p:anim>
                                    <p:anim calcmode="lin" valueType="num">
                                      <p:cBhvr>
                                        <p:cTn id="72" dur="3000" fill="hold"/>
                                        <p:tgtEl>
                                          <p:spTgt spid="14"/>
                                        </p:tgtEl>
                                        <p:attrNameLst>
                                          <p:attrName>ppt_x</p:attrName>
                                        </p:attrNameLst>
                                      </p:cBhvr>
                                      <p:tavLst>
                                        <p:tav tm="0">
                                          <p:val>
                                            <p:fltVal val="0.5"/>
                                          </p:val>
                                        </p:tav>
                                        <p:tav tm="100000">
                                          <p:val>
                                            <p:strVal val="#ppt_x"/>
                                          </p:val>
                                        </p:tav>
                                      </p:tavLst>
                                    </p:anim>
                                    <p:anim calcmode="lin" valueType="num">
                                      <p:cBhvr>
                                        <p:cTn id="73" dur="3000" fill="hold"/>
                                        <p:tgtEl>
                                          <p:spTgt spid="14"/>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5"/>
                                        </p:tgtEl>
                                        <p:attrNameLst>
                                          <p:attrName>style.visibility</p:attrName>
                                        </p:attrNameLst>
                                      </p:cBhvr>
                                      <p:to>
                                        <p:strVal val="visible"/>
                                      </p:to>
                                    </p:set>
                                    <p:anim calcmode="lin" valueType="num">
                                      <p:cBhvr>
                                        <p:cTn id="76" dur="3000" fill="hold"/>
                                        <p:tgtEl>
                                          <p:spTgt spid="15"/>
                                        </p:tgtEl>
                                        <p:attrNameLst>
                                          <p:attrName>ppt_w</p:attrName>
                                        </p:attrNameLst>
                                      </p:cBhvr>
                                      <p:tavLst>
                                        <p:tav tm="0">
                                          <p:val>
                                            <p:fltVal val="0"/>
                                          </p:val>
                                        </p:tav>
                                        <p:tav tm="100000">
                                          <p:val>
                                            <p:strVal val="#ppt_w"/>
                                          </p:val>
                                        </p:tav>
                                      </p:tavLst>
                                    </p:anim>
                                    <p:anim calcmode="lin" valueType="num">
                                      <p:cBhvr>
                                        <p:cTn id="77" dur="3000" fill="hold"/>
                                        <p:tgtEl>
                                          <p:spTgt spid="15"/>
                                        </p:tgtEl>
                                        <p:attrNameLst>
                                          <p:attrName>ppt_h</p:attrName>
                                        </p:attrNameLst>
                                      </p:cBhvr>
                                      <p:tavLst>
                                        <p:tav tm="0">
                                          <p:val>
                                            <p:fltVal val="0"/>
                                          </p:val>
                                        </p:tav>
                                        <p:tav tm="100000">
                                          <p:val>
                                            <p:strVal val="#ppt_h"/>
                                          </p:val>
                                        </p:tav>
                                      </p:tavLst>
                                    </p:anim>
                                    <p:anim calcmode="lin" valueType="num">
                                      <p:cBhvr>
                                        <p:cTn id="78" dur="3000" fill="hold"/>
                                        <p:tgtEl>
                                          <p:spTgt spid="15"/>
                                        </p:tgtEl>
                                        <p:attrNameLst>
                                          <p:attrName>ppt_x</p:attrName>
                                        </p:attrNameLst>
                                      </p:cBhvr>
                                      <p:tavLst>
                                        <p:tav tm="0">
                                          <p:val>
                                            <p:fltVal val="0.5"/>
                                          </p:val>
                                        </p:tav>
                                        <p:tav tm="100000">
                                          <p:val>
                                            <p:strVal val="#ppt_x"/>
                                          </p:val>
                                        </p:tav>
                                      </p:tavLst>
                                    </p:anim>
                                    <p:anim calcmode="lin" valueType="num">
                                      <p:cBhvr>
                                        <p:cTn id="79" dur="3000" fill="hold"/>
                                        <p:tgtEl>
                                          <p:spTgt spid="15"/>
                                        </p:tgtEl>
                                        <p:attrNameLst>
                                          <p:attrName>ppt_y</p:attrName>
                                        </p:attrNameLst>
                                      </p:cBhvr>
                                      <p:tavLst>
                                        <p:tav tm="0">
                                          <p:val>
                                            <p:fltVal val="0.5"/>
                                          </p:val>
                                        </p:tav>
                                        <p:tav tm="100000">
                                          <p:val>
                                            <p:strVal val="#ppt_y"/>
                                          </p:val>
                                        </p:tav>
                                      </p:tavLst>
                                    </p:anim>
                                  </p:childTnLst>
                                </p:cTn>
                              </p:par>
                              <p:par>
                                <p:cTn id="80" presetID="23" presetClass="entr" presetSubtype="528" fill="hold" nodeType="withEffect">
                                  <p:stCondLst>
                                    <p:cond delay="0"/>
                                  </p:stCondLst>
                                  <p:childTnLst>
                                    <p:set>
                                      <p:cBhvr>
                                        <p:cTn id="81" dur="1" fill="hold">
                                          <p:stCondLst>
                                            <p:cond delay="0"/>
                                          </p:stCondLst>
                                        </p:cTn>
                                        <p:tgtEl>
                                          <p:spTgt spid="16"/>
                                        </p:tgtEl>
                                        <p:attrNameLst>
                                          <p:attrName>style.visibility</p:attrName>
                                        </p:attrNameLst>
                                      </p:cBhvr>
                                      <p:to>
                                        <p:strVal val="visible"/>
                                      </p:to>
                                    </p:set>
                                    <p:anim calcmode="lin" valueType="num">
                                      <p:cBhvr>
                                        <p:cTn id="82" dur="3000" fill="hold"/>
                                        <p:tgtEl>
                                          <p:spTgt spid="16"/>
                                        </p:tgtEl>
                                        <p:attrNameLst>
                                          <p:attrName>ppt_w</p:attrName>
                                        </p:attrNameLst>
                                      </p:cBhvr>
                                      <p:tavLst>
                                        <p:tav tm="0">
                                          <p:val>
                                            <p:fltVal val="0"/>
                                          </p:val>
                                        </p:tav>
                                        <p:tav tm="100000">
                                          <p:val>
                                            <p:strVal val="#ppt_w"/>
                                          </p:val>
                                        </p:tav>
                                      </p:tavLst>
                                    </p:anim>
                                    <p:anim calcmode="lin" valueType="num">
                                      <p:cBhvr>
                                        <p:cTn id="83" dur="3000" fill="hold"/>
                                        <p:tgtEl>
                                          <p:spTgt spid="16"/>
                                        </p:tgtEl>
                                        <p:attrNameLst>
                                          <p:attrName>ppt_h</p:attrName>
                                        </p:attrNameLst>
                                      </p:cBhvr>
                                      <p:tavLst>
                                        <p:tav tm="0">
                                          <p:val>
                                            <p:fltVal val="0"/>
                                          </p:val>
                                        </p:tav>
                                        <p:tav tm="100000">
                                          <p:val>
                                            <p:strVal val="#ppt_h"/>
                                          </p:val>
                                        </p:tav>
                                      </p:tavLst>
                                    </p:anim>
                                    <p:anim calcmode="lin" valueType="num">
                                      <p:cBhvr>
                                        <p:cTn id="84" dur="3000" fill="hold"/>
                                        <p:tgtEl>
                                          <p:spTgt spid="16"/>
                                        </p:tgtEl>
                                        <p:attrNameLst>
                                          <p:attrName>ppt_x</p:attrName>
                                        </p:attrNameLst>
                                      </p:cBhvr>
                                      <p:tavLst>
                                        <p:tav tm="0">
                                          <p:val>
                                            <p:fltVal val="0.5"/>
                                          </p:val>
                                        </p:tav>
                                        <p:tav tm="100000">
                                          <p:val>
                                            <p:strVal val="#ppt_x"/>
                                          </p:val>
                                        </p:tav>
                                      </p:tavLst>
                                    </p:anim>
                                    <p:anim calcmode="lin" valueType="num">
                                      <p:cBhvr>
                                        <p:cTn id="85" dur="3000" fill="hold"/>
                                        <p:tgtEl>
                                          <p:spTgt spid="16"/>
                                        </p:tgtEl>
                                        <p:attrNameLst>
                                          <p:attrName>ppt_y</p:attrName>
                                        </p:attrNameLst>
                                      </p:cBhvr>
                                      <p:tavLst>
                                        <p:tav tm="0">
                                          <p:val>
                                            <p:fltVal val="0.5"/>
                                          </p:val>
                                        </p:tav>
                                        <p:tav tm="100000">
                                          <p:val>
                                            <p:strVal val="#ppt_y"/>
                                          </p:val>
                                        </p:tav>
                                      </p:tavLst>
                                    </p:anim>
                                  </p:childTnLst>
                                </p:cTn>
                              </p:par>
                              <p:par>
                                <p:cTn id="86" presetID="23" presetClass="entr" presetSubtype="528" fill="hold" nodeType="withEffect">
                                  <p:stCondLst>
                                    <p:cond delay="0"/>
                                  </p:stCondLst>
                                  <p:childTnLst>
                                    <p:set>
                                      <p:cBhvr>
                                        <p:cTn id="87" dur="1" fill="hold">
                                          <p:stCondLst>
                                            <p:cond delay="0"/>
                                          </p:stCondLst>
                                        </p:cTn>
                                        <p:tgtEl>
                                          <p:spTgt spid="17"/>
                                        </p:tgtEl>
                                        <p:attrNameLst>
                                          <p:attrName>style.visibility</p:attrName>
                                        </p:attrNameLst>
                                      </p:cBhvr>
                                      <p:to>
                                        <p:strVal val="visible"/>
                                      </p:to>
                                    </p:set>
                                    <p:anim calcmode="lin" valueType="num">
                                      <p:cBhvr>
                                        <p:cTn id="88" dur="3000" fill="hold"/>
                                        <p:tgtEl>
                                          <p:spTgt spid="17"/>
                                        </p:tgtEl>
                                        <p:attrNameLst>
                                          <p:attrName>ppt_w</p:attrName>
                                        </p:attrNameLst>
                                      </p:cBhvr>
                                      <p:tavLst>
                                        <p:tav tm="0">
                                          <p:val>
                                            <p:fltVal val="0"/>
                                          </p:val>
                                        </p:tav>
                                        <p:tav tm="100000">
                                          <p:val>
                                            <p:strVal val="#ppt_w"/>
                                          </p:val>
                                        </p:tav>
                                      </p:tavLst>
                                    </p:anim>
                                    <p:anim calcmode="lin" valueType="num">
                                      <p:cBhvr>
                                        <p:cTn id="89" dur="3000" fill="hold"/>
                                        <p:tgtEl>
                                          <p:spTgt spid="17"/>
                                        </p:tgtEl>
                                        <p:attrNameLst>
                                          <p:attrName>ppt_h</p:attrName>
                                        </p:attrNameLst>
                                      </p:cBhvr>
                                      <p:tavLst>
                                        <p:tav tm="0">
                                          <p:val>
                                            <p:fltVal val="0"/>
                                          </p:val>
                                        </p:tav>
                                        <p:tav tm="100000">
                                          <p:val>
                                            <p:strVal val="#ppt_h"/>
                                          </p:val>
                                        </p:tav>
                                      </p:tavLst>
                                    </p:anim>
                                    <p:anim calcmode="lin" valueType="num">
                                      <p:cBhvr>
                                        <p:cTn id="90" dur="3000" fill="hold"/>
                                        <p:tgtEl>
                                          <p:spTgt spid="17"/>
                                        </p:tgtEl>
                                        <p:attrNameLst>
                                          <p:attrName>ppt_x</p:attrName>
                                        </p:attrNameLst>
                                      </p:cBhvr>
                                      <p:tavLst>
                                        <p:tav tm="0">
                                          <p:val>
                                            <p:fltVal val="0.5"/>
                                          </p:val>
                                        </p:tav>
                                        <p:tav tm="100000">
                                          <p:val>
                                            <p:strVal val="#ppt_x"/>
                                          </p:val>
                                        </p:tav>
                                      </p:tavLst>
                                    </p:anim>
                                    <p:anim calcmode="lin" valueType="num">
                                      <p:cBhvr>
                                        <p:cTn id="91" dur="3000" fill="hold"/>
                                        <p:tgtEl>
                                          <p:spTgt spid="17"/>
                                        </p:tgtEl>
                                        <p:attrNameLst>
                                          <p:attrName>ppt_y</p:attrName>
                                        </p:attrNameLst>
                                      </p:cBhvr>
                                      <p:tavLst>
                                        <p:tav tm="0">
                                          <p:val>
                                            <p:fltVal val="0.5"/>
                                          </p:val>
                                        </p:tav>
                                        <p:tav tm="100000">
                                          <p:val>
                                            <p:strVal val="#ppt_y"/>
                                          </p:val>
                                        </p:tav>
                                      </p:tavLst>
                                    </p:anim>
                                  </p:childTnLst>
                                </p:cTn>
                              </p:par>
                              <p:par>
                                <p:cTn id="92" presetID="23" presetClass="entr" presetSubtype="528" fill="hold" nodeType="withEffect">
                                  <p:stCondLst>
                                    <p:cond delay="0"/>
                                  </p:stCondLst>
                                  <p:childTnLst>
                                    <p:set>
                                      <p:cBhvr>
                                        <p:cTn id="93" dur="1" fill="hold">
                                          <p:stCondLst>
                                            <p:cond delay="0"/>
                                          </p:stCondLst>
                                        </p:cTn>
                                        <p:tgtEl>
                                          <p:spTgt spid="18"/>
                                        </p:tgtEl>
                                        <p:attrNameLst>
                                          <p:attrName>style.visibility</p:attrName>
                                        </p:attrNameLst>
                                      </p:cBhvr>
                                      <p:to>
                                        <p:strVal val="visible"/>
                                      </p:to>
                                    </p:set>
                                    <p:anim calcmode="lin" valueType="num">
                                      <p:cBhvr>
                                        <p:cTn id="94" dur="3000" fill="hold"/>
                                        <p:tgtEl>
                                          <p:spTgt spid="18"/>
                                        </p:tgtEl>
                                        <p:attrNameLst>
                                          <p:attrName>ppt_w</p:attrName>
                                        </p:attrNameLst>
                                      </p:cBhvr>
                                      <p:tavLst>
                                        <p:tav tm="0">
                                          <p:val>
                                            <p:fltVal val="0"/>
                                          </p:val>
                                        </p:tav>
                                        <p:tav tm="100000">
                                          <p:val>
                                            <p:strVal val="#ppt_w"/>
                                          </p:val>
                                        </p:tav>
                                      </p:tavLst>
                                    </p:anim>
                                    <p:anim calcmode="lin" valueType="num">
                                      <p:cBhvr>
                                        <p:cTn id="95" dur="3000" fill="hold"/>
                                        <p:tgtEl>
                                          <p:spTgt spid="18"/>
                                        </p:tgtEl>
                                        <p:attrNameLst>
                                          <p:attrName>ppt_h</p:attrName>
                                        </p:attrNameLst>
                                      </p:cBhvr>
                                      <p:tavLst>
                                        <p:tav tm="0">
                                          <p:val>
                                            <p:fltVal val="0"/>
                                          </p:val>
                                        </p:tav>
                                        <p:tav tm="100000">
                                          <p:val>
                                            <p:strVal val="#ppt_h"/>
                                          </p:val>
                                        </p:tav>
                                      </p:tavLst>
                                    </p:anim>
                                    <p:anim calcmode="lin" valueType="num">
                                      <p:cBhvr>
                                        <p:cTn id="96" dur="3000" fill="hold"/>
                                        <p:tgtEl>
                                          <p:spTgt spid="18"/>
                                        </p:tgtEl>
                                        <p:attrNameLst>
                                          <p:attrName>ppt_x</p:attrName>
                                        </p:attrNameLst>
                                      </p:cBhvr>
                                      <p:tavLst>
                                        <p:tav tm="0">
                                          <p:val>
                                            <p:fltVal val="0.5"/>
                                          </p:val>
                                        </p:tav>
                                        <p:tav tm="100000">
                                          <p:val>
                                            <p:strVal val="#ppt_x"/>
                                          </p:val>
                                        </p:tav>
                                      </p:tavLst>
                                    </p:anim>
                                    <p:anim calcmode="lin" valueType="num">
                                      <p:cBhvr>
                                        <p:cTn id="97" dur="3000" fill="hold"/>
                                        <p:tgtEl>
                                          <p:spTgt spid="18"/>
                                        </p:tgtEl>
                                        <p:attrNameLst>
                                          <p:attrName>ppt_y</p:attrName>
                                        </p:attrNameLst>
                                      </p:cBhvr>
                                      <p:tavLst>
                                        <p:tav tm="0">
                                          <p:val>
                                            <p:fltVal val="0.5"/>
                                          </p:val>
                                        </p:tav>
                                        <p:tav tm="100000">
                                          <p:val>
                                            <p:strVal val="#ppt_y"/>
                                          </p:val>
                                        </p:tav>
                                      </p:tavLst>
                                    </p:anim>
                                  </p:childTnLst>
                                </p:cTn>
                              </p:par>
                              <p:par>
                                <p:cTn id="98" presetID="23" presetClass="entr" presetSubtype="528" fill="hold" nodeType="withEffect">
                                  <p:stCondLst>
                                    <p:cond delay="0"/>
                                  </p:stCondLst>
                                  <p:childTnLst>
                                    <p:set>
                                      <p:cBhvr>
                                        <p:cTn id="99" dur="1" fill="hold">
                                          <p:stCondLst>
                                            <p:cond delay="0"/>
                                          </p:stCondLst>
                                        </p:cTn>
                                        <p:tgtEl>
                                          <p:spTgt spid="19"/>
                                        </p:tgtEl>
                                        <p:attrNameLst>
                                          <p:attrName>style.visibility</p:attrName>
                                        </p:attrNameLst>
                                      </p:cBhvr>
                                      <p:to>
                                        <p:strVal val="visible"/>
                                      </p:to>
                                    </p:set>
                                    <p:anim calcmode="lin" valueType="num">
                                      <p:cBhvr>
                                        <p:cTn id="100" dur="3000" fill="hold"/>
                                        <p:tgtEl>
                                          <p:spTgt spid="19"/>
                                        </p:tgtEl>
                                        <p:attrNameLst>
                                          <p:attrName>ppt_w</p:attrName>
                                        </p:attrNameLst>
                                      </p:cBhvr>
                                      <p:tavLst>
                                        <p:tav tm="0">
                                          <p:val>
                                            <p:fltVal val="0"/>
                                          </p:val>
                                        </p:tav>
                                        <p:tav tm="100000">
                                          <p:val>
                                            <p:strVal val="#ppt_w"/>
                                          </p:val>
                                        </p:tav>
                                      </p:tavLst>
                                    </p:anim>
                                    <p:anim calcmode="lin" valueType="num">
                                      <p:cBhvr>
                                        <p:cTn id="101" dur="3000" fill="hold"/>
                                        <p:tgtEl>
                                          <p:spTgt spid="19"/>
                                        </p:tgtEl>
                                        <p:attrNameLst>
                                          <p:attrName>ppt_h</p:attrName>
                                        </p:attrNameLst>
                                      </p:cBhvr>
                                      <p:tavLst>
                                        <p:tav tm="0">
                                          <p:val>
                                            <p:fltVal val="0"/>
                                          </p:val>
                                        </p:tav>
                                        <p:tav tm="100000">
                                          <p:val>
                                            <p:strVal val="#ppt_h"/>
                                          </p:val>
                                        </p:tav>
                                      </p:tavLst>
                                    </p:anim>
                                    <p:anim calcmode="lin" valueType="num">
                                      <p:cBhvr>
                                        <p:cTn id="102" dur="3000" fill="hold"/>
                                        <p:tgtEl>
                                          <p:spTgt spid="19"/>
                                        </p:tgtEl>
                                        <p:attrNameLst>
                                          <p:attrName>ppt_x</p:attrName>
                                        </p:attrNameLst>
                                      </p:cBhvr>
                                      <p:tavLst>
                                        <p:tav tm="0">
                                          <p:val>
                                            <p:fltVal val="0.5"/>
                                          </p:val>
                                        </p:tav>
                                        <p:tav tm="100000">
                                          <p:val>
                                            <p:strVal val="#ppt_x"/>
                                          </p:val>
                                        </p:tav>
                                      </p:tavLst>
                                    </p:anim>
                                    <p:anim calcmode="lin" valueType="num">
                                      <p:cBhvr>
                                        <p:cTn id="103" dur="3000" fill="hold"/>
                                        <p:tgtEl>
                                          <p:spTgt spid="19"/>
                                        </p:tgtEl>
                                        <p:attrNameLst>
                                          <p:attrName>ppt_y</p:attrName>
                                        </p:attrNameLst>
                                      </p:cBhvr>
                                      <p:tavLst>
                                        <p:tav tm="0">
                                          <p:val>
                                            <p:fltVal val="0.5"/>
                                          </p:val>
                                        </p:tav>
                                        <p:tav tm="100000">
                                          <p:val>
                                            <p:strVal val="#ppt_y"/>
                                          </p:val>
                                        </p:tav>
                                      </p:tavLst>
                                    </p:anim>
                                  </p:childTnLst>
                                </p:cTn>
                              </p:par>
                              <p:par>
                                <p:cTn id="104" presetID="23" presetClass="entr" presetSubtype="528" fill="hold" nodeType="withEffect">
                                  <p:stCondLst>
                                    <p:cond delay="0"/>
                                  </p:stCondLst>
                                  <p:childTnLst>
                                    <p:set>
                                      <p:cBhvr>
                                        <p:cTn id="105" dur="1" fill="hold">
                                          <p:stCondLst>
                                            <p:cond delay="0"/>
                                          </p:stCondLst>
                                        </p:cTn>
                                        <p:tgtEl>
                                          <p:spTgt spid="20"/>
                                        </p:tgtEl>
                                        <p:attrNameLst>
                                          <p:attrName>style.visibility</p:attrName>
                                        </p:attrNameLst>
                                      </p:cBhvr>
                                      <p:to>
                                        <p:strVal val="visible"/>
                                      </p:to>
                                    </p:set>
                                    <p:anim calcmode="lin" valueType="num">
                                      <p:cBhvr>
                                        <p:cTn id="106" dur="3000" fill="hold"/>
                                        <p:tgtEl>
                                          <p:spTgt spid="20"/>
                                        </p:tgtEl>
                                        <p:attrNameLst>
                                          <p:attrName>ppt_w</p:attrName>
                                        </p:attrNameLst>
                                      </p:cBhvr>
                                      <p:tavLst>
                                        <p:tav tm="0">
                                          <p:val>
                                            <p:fltVal val="0"/>
                                          </p:val>
                                        </p:tav>
                                        <p:tav tm="100000">
                                          <p:val>
                                            <p:strVal val="#ppt_w"/>
                                          </p:val>
                                        </p:tav>
                                      </p:tavLst>
                                    </p:anim>
                                    <p:anim calcmode="lin" valueType="num">
                                      <p:cBhvr>
                                        <p:cTn id="107" dur="3000" fill="hold"/>
                                        <p:tgtEl>
                                          <p:spTgt spid="20"/>
                                        </p:tgtEl>
                                        <p:attrNameLst>
                                          <p:attrName>ppt_h</p:attrName>
                                        </p:attrNameLst>
                                      </p:cBhvr>
                                      <p:tavLst>
                                        <p:tav tm="0">
                                          <p:val>
                                            <p:fltVal val="0"/>
                                          </p:val>
                                        </p:tav>
                                        <p:tav tm="100000">
                                          <p:val>
                                            <p:strVal val="#ppt_h"/>
                                          </p:val>
                                        </p:tav>
                                      </p:tavLst>
                                    </p:anim>
                                    <p:anim calcmode="lin" valueType="num">
                                      <p:cBhvr>
                                        <p:cTn id="108" dur="3000" fill="hold"/>
                                        <p:tgtEl>
                                          <p:spTgt spid="20"/>
                                        </p:tgtEl>
                                        <p:attrNameLst>
                                          <p:attrName>ppt_x</p:attrName>
                                        </p:attrNameLst>
                                      </p:cBhvr>
                                      <p:tavLst>
                                        <p:tav tm="0">
                                          <p:val>
                                            <p:fltVal val="0.5"/>
                                          </p:val>
                                        </p:tav>
                                        <p:tav tm="100000">
                                          <p:val>
                                            <p:strVal val="#ppt_x"/>
                                          </p:val>
                                        </p:tav>
                                      </p:tavLst>
                                    </p:anim>
                                    <p:anim calcmode="lin" valueType="num">
                                      <p:cBhvr>
                                        <p:cTn id="109" dur="3000" fill="hold"/>
                                        <p:tgtEl>
                                          <p:spTgt spid="20"/>
                                        </p:tgtEl>
                                        <p:attrNameLst>
                                          <p:attrName>ppt_y</p:attrName>
                                        </p:attrNameLst>
                                      </p:cBhvr>
                                      <p:tavLst>
                                        <p:tav tm="0">
                                          <p:val>
                                            <p:fltVal val="0.5"/>
                                          </p:val>
                                        </p:tav>
                                        <p:tav tm="100000">
                                          <p:val>
                                            <p:strVal val="#ppt_y"/>
                                          </p:val>
                                        </p:tav>
                                      </p:tavLst>
                                    </p:anim>
                                  </p:childTnLst>
                                </p:cTn>
                              </p:par>
                              <p:par>
                                <p:cTn id="110" presetID="23" presetClass="entr" presetSubtype="528" fill="hold" nodeType="withEffect">
                                  <p:stCondLst>
                                    <p:cond delay="0"/>
                                  </p:stCondLst>
                                  <p:childTnLst>
                                    <p:set>
                                      <p:cBhvr>
                                        <p:cTn id="111" dur="1" fill="hold">
                                          <p:stCondLst>
                                            <p:cond delay="0"/>
                                          </p:stCondLst>
                                        </p:cTn>
                                        <p:tgtEl>
                                          <p:spTgt spid="21"/>
                                        </p:tgtEl>
                                        <p:attrNameLst>
                                          <p:attrName>style.visibility</p:attrName>
                                        </p:attrNameLst>
                                      </p:cBhvr>
                                      <p:to>
                                        <p:strVal val="visible"/>
                                      </p:to>
                                    </p:set>
                                    <p:anim calcmode="lin" valueType="num">
                                      <p:cBhvr>
                                        <p:cTn id="112" dur="3000" fill="hold"/>
                                        <p:tgtEl>
                                          <p:spTgt spid="21"/>
                                        </p:tgtEl>
                                        <p:attrNameLst>
                                          <p:attrName>ppt_w</p:attrName>
                                        </p:attrNameLst>
                                      </p:cBhvr>
                                      <p:tavLst>
                                        <p:tav tm="0">
                                          <p:val>
                                            <p:fltVal val="0"/>
                                          </p:val>
                                        </p:tav>
                                        <p:tav tm="100000">
                                          <p:val>
                                            <p:strVal val="#ppt_w"/>
                                          </p:val>
                                        </p:tav>
                                      </p:tavLst>
                                    </p:anim>
                                    <p:anim calcmode="lin" valueType="num">
                                      <p:cBhvr>
                                        <p:cTn id="113" dur="3000" fill="hold"/>
                                        <p:tgtEl>
                                          <p:spTgt spid="21"/>
                                        </p:tgtEl>
                                        <p:attrNameLst>
                                          <p:attrName>ppt_h</p:attrName>
                                        </p:attrNameLst>
                                      </p:cBhvr>
                                      <p:tavLst>
                                        <p:tav tm="0">
                                          <p:val>
                                            <p:fltVal val="0"/>
                                          </p:val>
                                        </p:tav>
                                        <p:tav tm="100000">
                                          <p:val>
                                            <p:strVal val="#ppt_h"/>
                                          </p:val>
                                        </p:tav>
                                      </p:tavLst>
                                    </p:anim>
                                    <p:anim calcmode="lin" valueType="num">
                                      <p:cBhvr>
                                        <p:cTn id="114" dur="3000" fill="hold"/>
                                        <p:tgtEl>
                                          <p:spTgt spid="21"/>
                                        </p:tgtEl>
                                        <p:attrNameLst>
                                          <p:attrName>ppt_x</p:attrName>
                                        </p:attrNameLst>
                                      </p:cBhvr>
                                      <p:tavLst>
                                        <p:tav tm="0">
                                          <p:val>
                                            <p:fltVal val="0.5"/>
                                          </p:val>
                                        </p:tav>
                                        <p:tav tm="100000">
                                          <p:val>
                                            <p:strVal val="#ppt_x"/>
                                          </p:val>
                                        </p:tav>
                                      </p:tavLst>
                                    </p:anim>
                                    <p:anim calcmode="lin" valueType="num">
                                      <p:cBhvr>
                                        <p:cTn id="115" dur="3000" fill="hold"/>
                                        <p:tgtEl>
                                          <p:spTgt spid="21"/>
                                        </p:tgtEl>
                                        <p:attrNameLst>
                                          <p:attrName>ppt_y</p:attrName>
                                        </p:attrNameLst>
                                      </p:cBhvr>
                                      <p:tavLst>
                                        <p:tav tm="0">
                                          <p:val>
                                            <p:fltVal val="0.5"/>
                                          </p:val>
                                        </p:tav>
                                        <p:tav tm="100000">
                                          <p:val>
                                            <p:strVal val="#ppt_y"/>
                                          </p:val>
                                        </p:tav>
                                      </p:tavLst>
                                    </p:anim>
                                  </p:childTnLst>
                                </p:cTn>
                              </p:par>
                              <p:par>
                                <p:cTn id="116" presetID="8" presetClass="emph" presetSubtype="0" fill="hold" nodeType="withEffect">
                                  <p:stCondLst>
                                    <p:cond delay="0"/>
                                  </p:stCondLst>
                                  <p:childTnLst>
                                    <p:animRot by="21600000">
                                      <p:cBhvr>
                                        <p:cTn id="117" dur="3000" fill="hold"/>
                                        <p:tgtEl>
                                          <p:spTgt spid="4"/>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5"/>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6"/>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7"/>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8"/>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9"/>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10"/>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11"/>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2"/>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13"/>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14"/>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15"/>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16"/>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7"/>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8"/>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19"/>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20"/>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21"/>
                                        </p:tgtEl>
                                        <p:attrNameLst>
                                          <p:attrName>r</p:attrName>
                                        </p:attrNameLst>
                                      </p:cBhvr>
                                    </p:animRot>
                                  </p:childTnLst>
                                </p:cTn>
                              </p:par>
                            </p:childTnLst>
                          </p:cTn>
                        </p:par>
                        <p:par>
                          <p:cTn id="152" fill="hold">
                            <p:stCondLst>
                              <p:cond delay="3000"/>
                            </p:stCondLst>
                            <p:childTnLst>
                              <p:par>
                                <p:cTn id="153" presetID="23" presetClass="exit" presetSubtype="544" fill="hold" nodeType="afterEffect">
                                  <p:stCondLst>
                                    <p:cond delay="0"/>
                                  </p:stCondLst>
                                  <p:childTnLst>
                                    <p:anim calcmode="lin" valueType="num">
                                      <p:cBhvr>
                                        <p:cTn id="154" dur="3000"/>
                                        <p:tgtEl>
                                          <p:spTgt spid="4"/>
                                        </p:tgtEl>
                                        <p:attrNameLst>
                                          <p:attrName>ppt_w</p:attrName>
                                        </p:attrNameLst>
                                      </p:cBhvr>
                                      <p:tavLst>
                                        <p:tav tm="0">
                                          <p:val>
                                            <p:strVal val="ppt_w"/>
                                          </p:val>
                                        </p:tav>
                                        <p:tav tm="100000">
                                          <p:val>
                                            <p:fltVal val="0"/>
                                          </p:val>
                                        </p:tav>
                                      </p:tavLst>
                                    </p:anim>
                                    <p:anim calcmode="lin" valueType="num">
                                      <p:cBhvr>
                                        <p:cTn id="155" dur="3000"/>
                                        <p:tgtEl>
                                          <p:spTgt spid="4"/>
                                        </p:tgtEl>
                                        <p:attrNameLst>
                                          <p:attrName>ppt_h</p:attrName>
                                        </p:attrNameLst>
                                      </p:cBhvr>
                                      <p:tavLst>
                                        <p:tav tm="0">
                                          <p:val>
                                            <p:strVal val="ppt_h"/>
                                          </p:val>
                                        </p:tav>
                                        <p:tav tm="100000">
                                          <p:val>
                                            <p:fltVal val="0"/>
                                          </p:val>
                                        </p:tav>
                                      </p:tavLst>
                                    </p:anim>
                                    <p:anim calcmode="lin" valueType="num">
                                      <p:cBhvr>
                                        <p:cTn id="156" dur="3000"/>
                                        <p:tgtEl>
                                          <p:spTgt spid="4"/>
                                        </p:tgtEl>
                                        <p:attrNameLst>
                                          <p:attrName>ppt_x</p:attrName>
                                        </p:attrNameLst>
                                      </p:cBhvr>
                                      <p:tavLst>
                                        <p:tav tm="0">
                                          <p:val>
                                            <p:strVal val="ppt_x"/>
                                          </p:val>
                                        </p:tav>
                                        <p:tav tm="100000">
                                          <p:val>
                                            <p:fltVal val="0.5"/>
                                          </p:val>
                                        </p:tav>
                                      </p:tavLst>
                                    </p:anim>
                                    <p:anim calcmode="lin" valueType="num">
                                      <p:cBhvr>
                                        <p:cTn id="157" dur="3000"/>
                                        <p:tgtEl>
                                          <p:spTgt spid="4"/>
                                        </p:tgtEl>
                                        <p:attrNameLst>
                                          <p:attrName>ppt_y</p:attrName>
                                        </p:attrNameLst>
                                      </p:cBhvr>
                                      <p:tavLst>
                                        <p:tav tm="0">
                                          <p:val>
                                            <p:strVal val="ppt_y"/>
                                          </p:val>
                                        </p:tav>
                                        <p:tav tm="100000">
                                          <p:val>
                                            <p:fltVal val="0.5"/>
                                          </p:val>
                                        </p:tav>
                                      </p:tavLst>
                                    </p:anim>
                                    <p:set>
                                      <p:cBhvr>
                                        <p:cTn id="158" dur="1" fill="hold">
                                          <p:stCondLst>
                                            <p:cond delay="2999"/>
                                          </p:stCondLst>
                                        </p:cTn>
                                        <p:tgtEl>
                                          <p:spTgt spid="4"/>
                                        </p:tgtEl>
                                        <p:attrNameLst>
                                          <p:attrName>style.visibility</p:attrName>
                                        </p:attrNameLst>
                                      </p:cBhvr>
                                      <p:to>
                                        <p:strVal val="hidden"/>
                                      </p:to>
                                    </p:set>
                                  </p:childTnLst>
                                </p:cTn>
                              </p:par>
                              <p:par>
                                <p:cTn id="159" presetID="23" presetClass="exit" presetSubtype="544" fill="hold" nodeType="withEffect">
                                  <p:stCondLst>
                                    <p:cond delay="0"/>
                                  </p:stCondLst>
                                  <p:childTnLst>
                                    <p:anim calcmode="lin" valueType="num">
                                      <p:cBhvr>
                                        <p:cTn id="160" dur="3000"/>
                                        <p:tgtEl>
                                          <p:spTgt spid="5"/>
                                        </p:tgtEl>
                                        <p:attrNameLst>
                                          <p:attrName>ppt_w</p:attrName>
                                        </p:attrNameLst>
                                      </p:cBhvr>
                                      <p:tavLst>
                                        <p:tav tm="0">
                                          <p:val>
                                            <p:strVal val="ppt_w"/>
                                          </p:val>
                                        </p:tav>
                                        <p:tav tm="100000">
                                          <p:val>
                                            <p:fltVal val="0"/>
                                          </p:val>
                                        </p:tav>
                                      </p:tavLst>
                                    </p:anim>
                                    <p:anim calcmode="lin" valueType="num">
                                      <p:cBhvr>
                                        <p:cTn id="161" dur="3000"/>
                                        <p:tgtEl>
                                          <p:spTgt spid="5"/>
                                        </p:tgtEl>
                                        <p:attrNameLst>
                                          <p:attrName>ppt_h</p:attrName>
                                        </p:attrNameLst>
                                      </p:cBhvr>
                                      <p:tavLst>
                                        <p:tav tm="0">
                                          <p:val>
                                            <p:strVal val="ppt_h"/>
                                          </p:val>
                                        </p:tav>
                                        <p:tav tm="100000">
                                          <p:val>
                                            <p:fltVal val="0"/>
                                          </p:val>
                                        </p:tav>
                                      </p:tavLst>
                                    </p:anim>
                                    <p:anim calcmode="lin" valueType="num">
                                      <p:cBhvr>
                                        <p:cTn id="162" dur="3000"/>
                                        <p:tgtEl>
                                          <p:spTgt spid="5"/>
                                        </p:tgtEl>
                                        <p:attrNameLst>
                                          <p:attrName>ppt_x</p:attrName>
                                        </p:attrNameLst>
                                      </p:cBhvr>
                                      <p:tavLst>
                                        <p:tav tm="0">
                                          <p:val>
                                            <p:strVal val="ppt_x"/>
                                          </p:val>
                                        </p:tav>
                                        <p:tav tm="100000">
                                          <p:val>
                                            <p:fltVal val="0.5"/>
                                          </p:val>
                                        </p:tav>
                                      </p:tavLst>
                                    </p:anim>
                                    <p:anim calcmode="lin" valueType="num">
                                      <p:cBhvr>
                                        <p:cTn id="163" dur="3000"/>
                                        <p:tgtEl>
                                          <p:spTgt spid="5"/>
                                        </p:tgtEl>
                                        <p:attrNameLst>
                                          <p:attrName>ppt_y</p:attrName>
                                        </p:attrNameLst>
                                      </p:cBhvr>
                                      <p:tavLst>
                                        <p:tav tm="0">
                                          <p:val>
                                            <p:strVal val="ppt_y"/>
                                          </p:val>
                                        </p:tav>
                                        <p:tav tm="100000">
                                          <p:val>
                                            <p:fltVal val="0.5"/>
                                          </p:val>
                                        </p:tav>
                                      </p:tavLst>
                                    </p:anim>
                                    <p:set>
                                      <p:cBhvr>
                                        <p:cTn id="164" dur="1" fill="hold">
                                          <p:stCondLst>
                                            <p:cond delay="2999"/>
                                          </p:stCondLst>
                                        </p:cTn>
                                        <p:tgtEl>
                                          <p:spTgt spid="5"/>
                                        </p:tgtEl>
                                        <p:attrNameLst>
                                          <p:attrName>style.visibility</p:attrName>
                                        </p:attrNameLst>
                                      </p:cBhvr>
                                      <p:to>
                                        <p:strVal val="hidden"/>
                                      </p:to>
                                    </p:set>
                                  </p:childTnLst>
                                </p:cTn>
                              </p:par>
                              <p:par>
                                <p:cTn id="165" presetID="23" presetClass="exit" presetSubtype="544" fill="hold" nodeType="withEffect">
                                  <p:stCondLst>
                                    <p:cond delay="0"/>
                                  </p:stCondLst>
                                  <p:childTnLst>
                                    <p:anim calcmode="lin" valueType="num">
                                      <p:cBhvr>
                                        <p:cTn id="166" dur="3000"/>
                                        <p:tgtEl>
                                          <p:spTgt spid="6"/>
                                        </p:tgtEl>
                                        <p:attrNameLst>
                                          <p:attrName>ppt_w</p:attrName>
                                        </p:attrNameLst>
                                      </p:cBhvr>
                                      <p:tavLst>
                                        <p:tav tm="0">
                                          <p:val>
                                            <p:strVal val="ppt_w"/>
                                          </p:val>
                                        </p:tav>
                                        <p:tav tm="100000">
                                          <p:val>
                                            <p:fltVal val="0"/>
                                          </p:val>
                                        </p:tav>
                                      </p:tavLst>
                                    </p:anim>
                                    <p:anim calcmode="lin" valueType="num">
                                      <p:cBhvr>
                                        <p:cTn id="167" dur="3000"/>
                                        <p:tgtEl>
                                          <p:spTgt spid="6"/>
                                        </p:tgtEl>
                                        <p:attrNameLst>
                                          <p:attrName>ppt_h</p:attrName>
                                        </p:attrNameLst>
                                      </p:cBhvr>
                                      <p:tavLst>
                                        <p:tav tm="0">
                                          <p:val>
                                            <p:strVal val="ppt_h"/>
                                          </p:val>
                                        </p:tav>
                                        <p:tav tm="100000">
                                          <p:val>
                                            <p:fltVal val="0"/>
                                          </p:val>
                                        </p:tav>
                                      </p:tavLst>
                                    </p:anim>
                                    <p:anim calcmode="lin" valueType="num">
                                      <p:cBhvr>
                                        <p:cTn id="168" dur="3000"/>
                                        <p:tgtEl>
                                          <p:spTgt spid="6"/>
                                        </p:tgtEl>
                                        <p:attrNameLst>
                                          <p:attrName>ppt_x</p:attrName>
                                        </p:attrNameLst>
                                      </p:cBhvr>
                                      <p:tavLst>
                                        <p:tav tm="0">
                                          <p:val>
                                            <p:strVal val="ppt_x"/>
                                          </p:val>
                                        </p:tav>
                                        <p:tav tm="100000">
                                          <p:val>
                                            <p:fltVal val="0.5"/>
                                          </p:val>
                                        </p:tav>
                                      </p:tavLst>
                                    </p:anim>
                                    <p:anim calcmode="lin" valueType="num">
                                      <p:cBhvr>
                                        <p:cTn id="169" dur="3000"/>
                                        <p:tgtEl>
                                          <p:spTgt spid="6"/>
                                        </p:tgtEl>
                                        <p:attrNameLst>
                                          <p:attrName>ppt_y</p:attrName>
                                        </p:attrNameLst>
                                      </p:cBhvr>
                                      <p:tavLst>
                                        <p:tav tm="0">
                                          <p:val>
                                            <p:strVal val="ppt_y"/>
                                          </p:val>
                                        </p:tav>
                                        <p:tav tm="100000">
                                          <p:val>
                                            <p:fltVal val="0.5"/>
                                          </p:val>
                                        </p:tav>
                                      </p:tavLst>
                                    </p:anim>
                                    <p:set>
                                      <p:cBhvr>
                                        <p:cTn id="170" dur="1" fill="hold">
                                          <p:stCondLst>
                                            <p:cond delay="2999"/>
                                          </p:stCondLst>
                                        </p:cTn>
                                        <p:tgtEl>
                                          <p:spTgt spid="6"/>
                                        </p:tgtEl>
                                        <p:attrNameLst>
                                          <p:attrName>style.visibility</p:attrName>
                                        </p:attrNameLst>
                                      </p:cBhvr>
                                      <p:to>
                                        <p:strVal val="hidden"/>
                                      </p:to>
                                    </p:set>
                                  </p:childTnLst>
                                </p:cTn>
                              </p:par>
                              <p:par>
                                <p:cTn id="171" presetID="23" presetClass="exit" presetSubtype="544" fill="hold" nodeType="withEffect">
                                  <p:stCondLst>
                                    <p:cond delay="0"/>
                                  </p:stCondLst>
                                  <p:childTnLst>
                                    <p:anim calcmode="lin" valueType="num">
                                      <p:cBhvr>
                                        <p:cTn id="172" dur="3000"/>
                                        <p:tgtEl>
                                          <p:spTgt spid="7"/>
                                        </p:tgtEl>
                                        <p:attrNameLst>
                                          <p:attrName>ppt_w</p:attrName>
                                        </p:attrNameLst>
                                      </p:cBhvr>
                                      <p:tavLst>
                                        <p:tav tm="0">
                                          <p:val>
                                            <p:strVal val="ppt_w"/>
                                          </p:val>
                                        </p:tav>
                                        <p:tav tm="100000">
                                          <p:val>
                                            <p:fltVal val="0"/>
                                          </p:val>
                                        </p:tav>
                                      </p:tavLst>
                                    </p:anim>
                                    <p:anim calcmode="lin" valueType="num">
                                      <p:cBhvr>
                                        <p:cTn id="173" dur="3000"/>
                                        <p:tgtEl>
                                          <p:spTgt spid="7"/>
                                        </p:tgtEl>
                                        <p:attrNameLst>
                                          <p:attrName>ppt_h</p:attrName>
                                        </p:attrNameLst>
                                      </p:cBhvr>
                                      <p:tavLst>
                                        <p:tav tm="0">
                                          <p:val>
                                            <p:strVal val="ppt_h"/>
                                          </p:val>
                                        </p:tav>
                                        <p:tav tm="100000">
                                          <p:val>
                                            <p:fltVal val="0"/>
                                          </p:val>
                                        </p:tav>
                                      </p:tavLst>
                                    </p:anim>
                                    <p:anim calcmode="lin" valueType="num">
                                      <p:cBhvr>
                                        <p:cTn id="174" dur="3000"/>
                                        <p:tgtEl>
                                          <p:spTgt spid="7"/>
                                        </p:tgtEl>
                                        <p:attrNameLst>
                                          <p:attrName>ppt_x</p:attrName>
                                        </p:attrNameLst>
                                      </p:cBhvr>
                                      <p:tavLst>
                                        <p:tav tm="0">
                                          <p:val>
                                            <p:strVal val="ppt_x"/>
                                          </p:val>
                                        </p:tav>
                                        <p:tav tm="100000">
                                          <p:val>
                                            <p:fltVal val="0.5"/>
                                          </p:val>
                                        </p:tav>
                                      </p:tavLst>
                                    </p:anim>
                                    <p:anim calcmode="lin" valueType="num">
                                      <p:cBhvr>
                                        <p:cTn id="175" dur="3000"/>
                                        <p:tgtEl>
                                          <p:spTgt spid="7"/>
                                        </p:tgtEl>
                                        <p:attrNameLst>
                                          <p:attrName>ppt_y</p:attrName>
                                        </p:attrNameLst>
                                      </p:cBhvr>
                                      <p:tavLst>
                                        <p:tav tm="0">
                                          <p:val>
                                            <p:strVal val="ppt_y"/>
                                          </p:val>
                                        </p:tav>
                                        <p:tav tm="100000">
                                          <p:val>
                                            <p:fltVal val="0.5"/>
                                          </p:val>
                                        </p:tav>
                                      </p:tavLst>
                                    </p:anim>
                                    <p:set>
                                      <p:cBhvr>
                                        <p:cTn id="176" dur="1" fill="hold">
                                          <p:stCondLst>
                                            <p:cond delay="2999"/>
                                          </p:stCondLst>
                                        </p:cTn>
                                        <p:tgtEl>
                                          <p:spTgt spid="7"/>
                                        </p:tgtEl>
                                        <p:attrNameLst>
                                          <p:attrName>style.visibility</p:attrName>
                                        </p:attrNameLst>
                                      </p:cBhvr>
                                      <p:to>
                                        <p:strVal val="hidden"/>
                                      </p:to>
                                    </p:set>
                                  </p:childTnLst>
                                </p:cTn>
                              </p:par>
                              <p:par>
                                <p:cTn id="177" presetID="23" presetClass="exit" presetSubtype="544" fill="hold" nodeType="withEffect">
                                  <p:stCondLst>
                                    <p:cond delay="0"/>
                                  </p:stCondLst>
                                  <p:childTnLst>
                                    <p:anim calcmode="lin" valueType="num">
                                      <p:cBhvr>
                                        <p:cTn id="178" dur="3000"/>
                                        <p:tgtEl>
                                          <p:spTgt spid="8"/>
                                        </p:tgtEl>
                                        <p:attrNameLst>
                                          <p:attrName>ppt_w</p:attrName>
                                        </p:attrNameLst>
                                      </p:cBhvr>
                                      <p:tavLst>
                                        <p:tav tm="0">
                                          <p:val>
                                            <p:strVal val="ppt_w"/>
                                          </p:val>
                                        </p:tav>
                                        <p:tav tm="100000">
                                          <p:val>
                                            <p:fltVal val="0"/>
                                          </p:val>
                                        </p:tav>
                                      </p:tavLst>
                                    </p:anim>
                                    <p:anim calcmode="lin" valueType="num">
                                      <p:cBhvr>
                                        <p:cTn id="179" dur="3000"/>
                                        <p:tgtEl>
                                          <p:spTgt spid="8"/>
                                        </p:tgtEl>
                                        <p:attrNameLst>
                                          <p:attrName>ppt_h</p:attrName>
                                        </p:attrNameLst>
                                      </p:cBhvr>
                                      <p:tavLst>
                                        <p:tav tm="0">
                                          <p:val>
                                            <p:strVal val="ppt_h"/>
                                          </p:val>
                                        </p:tav>
                                        <p:tav tm="100000">
                                          <p:val>
                                            <p:fltVal val="0"/>
                                          </p:val>
                                        </p:tav>
                                      </p:tavLst>
                                    </p:anim>
                                    <p:anim calcmode="lin" valueType="num">
                                      <p:cBhvr>
                                        <p:cTn id="180" dur="3000"/>
                                        <p:tgtEl>
                                          <p:spTgt spid="8"/>
                                        </p:tgtEl>
                                        <p:attrNameLst>
                                          <p:attrName>ppt_x</p:attrName>
                                        </p:attrNameLst>
                                      </p:cBhvr>
                                      <p:tavLst>
                                        <p:tav tm="0">
                                          <p:val>
                                            <p:strVal val="ppt_x"/>
                                          </p:val>
                                        </p:tav>
                                        <p:tav tm="100000">
                                          <p:val>
                                            <p:fltVal val="0.5"/>
                                          </p:val>
                                        </p:tav>
                                      </p:tavLst>
                                    </p:anim>
                                    <p:anim calcmode="lin" valueType="num">
                                      <p:cBhvr>
                                        <p:cTn id="181" dur="3000"/>
                                        <p:tgtEl>
                                          <p:spTgt spid="8"/>
                                        </p:tgtEl>
                                        <p:attrNameLst>
                                          <p:attrName>ppt_y</p:attrName>
                                        </p:attrNameLst>
                                      </p:cBhvr>
                                      <p:tavLst>
                                        <p:tav tm="0">
                                          <p:val>
                                            <p:strVal val="ppt_y"/>
                                          </p:val>
                                        </p:tav>
                                        <p:tav tm="100000">
                                          <p:val>
                                            <p:fltVal val="0.5"/>
                                          </p:val>
                                        </p:tav>
                                      </p:tavLst>
                                    </p:anim>
                                    <p:set>
                                      <p:cBhvr>
                                        <p:cTn id="182" dur="1" fill="hold">
                                          <p:stCondLst>
                                            <p:cond delay="2999"/>
                                          </p:stCondLst>
                                        </p:cTn>
                                        <p:tgtEl>
                                          <p:spTgt spid="8"/>
                                        </p:tgtEl>
                                        <p:attrNameLst>
                                          <p:attrName>style.visibility</p:attrName>
                                        </p:attrNameLst>
                                      </p:cBhvr>
                                      <p:to>
                                        <p:strVal val="hidden"/>
                                      </p:to>
                                    </p:set>
                                  </p:childTnLst>
                                </p:cTn>
                              </p:par>
                              <p:par>
                                <p:cTn id="183" presetID="23" presetClass="exit" presetSubtype="544" fill="hold" nodeType="withEffect">
                                  <p:stCondLst>
                                    <p:cond delay="0"/>
                                  </p:stCondLst>
                                  <p:childTnLst>
                                    <p:anim calcmode="lin" valueType="num">
                                      <p:cBhvr>
                                        <p:cTn id="184" dur="3000"/>
                                        <p:tgtEl>
                                          <p:spTgt spid="9"/>
                                        </p:tgtEl>
                                        <p:attrNameLst>
                                          <p:attrName>ppt_w</p:attrName>
                                        </p:attrNameLst>
                                      </p:cBhvr>
                                      <p:tavLst>
                                        <p:tav tm="0">
                                          <p:val>
                                            <p:strVal val="ppt_w"/>
                                          </p:val>
                                        </p:tav>
                                        <p:tav tm="100000">
                                          <p:val>
                                            <p:fltVal val="0"/>
                                          </p:val>
                                        </p:tav>
                                      </p:tavLst>
                                    </p:anim>
                                    <p:anim calcmode="lin" valueType="num">
                                      <p:cBhvr>
                                        <p:cTn id="185" dur="3000"/>
                                        <p:tgtEl>
                                          <p:spTgt spid="9"/>
                                        </p:tgtEl>
                                        <p:attrNameLst>
                                          <p:attrName>ppt_h</p:attrName>
                                        </p:attrNameLst>
                                      </p:cBhvr>
                                      <p:tavLst>
                                        <p:tav tm="0">
                                          <p:val>
                                            <p:strVal val="ppt_h"/>
                                          </p:val>
                                        </p:tav>
                                        <p:tav tm="100000">
                                          <p:val>
                                            <p:fltVal val="0"/>
                                          </p:val>
                                        </p:tav>
                                      </p:tavLst>
                                    </p:anim>
                                    <p:anim calcmode="lin" valueType="num">
                                      <p:cBhvr>
                                        <p:cTn id="186" dur="3000"/>
                                        <p:tgtEl>
                                          <p:spTgt spid="9"/>
                                        </p:tgtEl>
                                        <p:attrNameLst>
                                          <p:attrName>ppt_x</p:attrName>
                                        </p:attrNameLst>
                                      </p:cBhvr>
                                      <p:tavLst>
                                        <p:tav tm="0">
                                          <p:val>
                                            <p:strVal val="ppt_x"/>
                                          </p:val>
                                        </p:tav>
                                        <p:tav tm="100000">
                                          <p:val>
                                            <p:fltVal val="0.5"/>
                                          </p:val>
                                        </p:tav>
                                      </p:tavLst>
                                    </p:anim>
                                    <p:anim calcmode="lin" valueType="num">
                                      <p:cBhvr>
                                        <p:cTn id="187" dur="3000"/>
                                        <p:tgtEl>
                                          <p:spTgt spid="9"/>
                                        </p:tgtEl>
                                        <p:attrNameLst>
                                          <p:attrName>ppt_y</p:attrName>
                                        </p:attrNameLst>
                                      </p:cBhvr>
                                      <p:tavLst>
                                        <p:tav tm="0">
                                          <p:val>
                                            <p:strVal val="ppt_y"/>
                                          </p:val>
                                        </p:tav>
                                        <p:tav tm="100000">
                                          <p:val>
                                            <p:fltVal val="0.5"/>
                                          </p:val>
                                        </p:tav>
                                      </p:tavLst>
                                    </p:anim>
                                    <p:set>
                                      <p:cBhvr>
                                        <p:cTn id="188" dur="1" fill="hold">
                                          <p:stCondLst>
                                            <p:cond delay="2999"/>
                                          </p:stCondLst>
                                        </p:cTn>
                                        <p:tgtEl>
                                          <p:spTgt spid="9"/>
                                        </p:tgtEl>
                                        <p:attrNameLst>
                                          <p:attrName>style.visibility</p:attrName>
                                        </p:attrNameLst>
                                      </p:cBhvr>
                                      <p:to>
                                        <p:strVal val="hidden"/>
                                      </p:to>
                                    </p:set>
                                  </p:childTnLst>
                                </p:cTn>
                              </p:par>
                              <p:par>
                                <p:cTn id="189" presetID="23" presetClass="exit" presetSubtype="544" fill="hold" nodeType="withEffect">
                                  <p:stCondLst>
                                    <p:cond delay="0"/>
                                  </p:stCondLst>
                                  <p:childTnLst>
                                    <p:anim calcmode="lin" valueType="num">
                                      <p:cBhvr>
                                        <p:cTn id="190" dur="3000"/>
                                        <p:tgtEl>
                                          <p:spTgt spid="10"/>
                                        </p:tgtEl>
                                        <p:attrNameLst>
                                          <p:attrName>ppt_w</p:attrName>
                                        </p:attrNameLst>
                                      </p:cBhvr>
                                      <p:tavLst>
                                        <p:tav tm="0">
                                          <p:val>
                                            <p:strVal val="ppt_w"/>
                                          </p:val>
                                        </p:tav>
                                        <p:tav tm="100000">
                                          <p:val>
                                            <p:fltVal val="0"/>
                                          </p:val>
                                        </p:tav>
                                      </p:tavLst>
                                    </p:anim>
                                    <p:anim calcmode="lin" valueType="num">
                                      <p:cBhvr>
                                        <p:cTn id="191" dur="3000"/>
                                        <p:tgtEl>
                                          <p:spTgt spid="10"/>
                                        </p:tgtEl>
                                        <p:attrNameLst>
                                          <p:attrName>ppt_h</p:attrName>
                                        </p:attrNameLst>
                                      </p:cBhvr>
                                      <p:tavLst>
                                        <p:tav tm="0">
                                          <p:val>
                                            <p:strVal val="ppt_h"/>
                                          </p:val>
                                        </p:tav>
                                        <p:tav tm="100000">
                                          <p:val>
                                            <p:fltVal val="0"/>
                                          </p:val>
                                        </p:tav>
                                      </p:tavLst>
                                    </p:anim>
                                    <p:anim calcmode="lin" valueType="num">
                                      <p:cBhvr>
                                        <p:cTn id="192" dur="3000"/>
                                        <p:tgtEl>
                                          <p:spTgt spid="10"/>
                                        </p:tgtEl>
                                        <p:attrNameLst>
                                          <p:attrName>ppt_x</p:attrName>
                                        </p:attrNameLst>
                                      </p:cBhvr>
                                      <p:tavLst>
                                        <p:tav tm="0">
                                          <p:val>
                                            <p:strVal val="ppt_x"/>
                                          </p:val>
                                        </p:tav>
                                        <p:tav tm="100000">
                                          <p:val>
                                            <p:fltVal val="0.5"/>
                                          </p:val>
                                        </p:tav>
                                      </p:tavLst>
                                    </p:anim>
                                    <p:anim calcmode="lin" valueType="num">
                                      <p:cBhvr>
                                        <p:cTn id="193" dur="3000"/>
                                        <p:tgtEl>
                                          <p:spTgt spid="10"/>
                                        </p:tgtEl>
                                        <p:attrNameLst>
                                          <p:attrName>ppt_y</p:attrName>
                                        </p:attrNameLst>
                                      </p:cBhvr>
                                      <p:tavLst>
                                        <p:tav tm="0">
                                          <p:val>
                                            <p:strVal val="ppt_y"/>
                                          </p:val>
                                        </p:tav>
                                        <p:tav tm="100000">
                                          <p:val>
                                            <p:fltVal val="0.5"/>
                                          </p:val>
                                        </p:tav>
                                      </p:tavLst>
                                    </p:anim>
                                    <p:set>
                                      <p:cBhvr>
                                        <p:cTn id="194" dur="1" fill="hold">
                                          <p:stCondLst>
                                            <p:cond delay="2999"/>
                                          </p:stCondLst>
                                        </p:cTn>
                                        <p:tgtEl>
                                          <p:spTgt spid="10"/>
                                        </p:tgtEl>
                                        <p:attrNameLst>
                                          <p:attrName>style.visibility</p:attrName>
                                        </p:attrNameLst>
                                      </p:cBhvr>
                                      <p:to>
                                        <p:strVal val="hidden"/>
                                      </p:to>
                                    </p:set>
                                  </p:childTnLst>
                                </p:cTn>
                              </p:par>
                              <p:par>
                                <p:cTn id="195" presetID="23" presetClass="exit" presetSubtype="544" fill="hold" nodeType="withEffect">
                                  <p:stCondLst>
                                    <p:cond delay="0"/>
                                  </p:stCondLst>
                                  <p:childTnLst>
                                    <p:anim calcmode="lin" valueType="num">
                                      <p:cBhvr>
                                        <p:cTn id="196" dur="3000"/>
                                        <p:tgtEl>
                                          <p:spTgt spid="11"/>
                                        </p:tgtEl>
                                        <p:attrNameLst>
                                          <p:attrName>ppt_w</p:attrName>
                                        </p:attrNameLst>
                                      </p:cBhvr>
                                      <p:tavLst>
                                        <p:tav tm="0">
                                          <p:val>
                                            <p:strVal val="ppt_w"/>
                                          </p:val>
                                        </p:tav>
                                        <p:tav tm="100000">
                                          <p:val>
                                            <p:fltVal val="0"/>
                                          </p:val>
                                        </p:tav>
                                      </p:tavLst>
                                    </p:anim>
                                    <p:anim calcmode="lin" valueType="num">
                                      <p:cBhvr>
                                        <p:cTn id="197" dur="3000"/>
                                        <p:tgtEl>
                                          <p:spTgt spid="11"/>
                                        </p:tgtEl>
                                        <p:attrNameLst>
                                          <p:attrName>ppt_h</p:attrName>
                                        </p:attrNameLst>
                                      </p:cBhvr>
                                      <p:tavLst>
                                        <p:tav tm="0">
                                          <p:val>
                                            <p:strVal val="ppt_h"/>
                                          </p:val>
                                        </p:tav>
                                        <p:tav tm="100000">
                                          <p:val>
                                            <p:fltVal val="0"/>
                                          </p:val>
                                        </p:tav>
                                      </p:tavLst>
                                    </p:anim>
                                    <p:anim calcmode="lin" valueType="num">
                                      <p:cBhvr>
                                        <p:cTn id="198" dur="3000"/>
                                        <p:tgtEl>
                                          <p:spTgt spid="11"/>
                                        </p:tgtEl>
                                        <p:attrNameLst>
                                          <p:attrName>ppt_x</p:attrName>
                                        </p:attrNameLst>
                                      </p:cBhvr>
                                      <p:tavLst>
                                        <p:tav tm="0">
                                          <p:val>
                                            <p:strVal val="ppt_x"/>
                                          </p:val>
                                        </p:tav>
                                        <p:tav tm="100000">
                                          <p:val>
                                            <p:fltVal val="0.5"/>
                                          </p:val>
                                        </p:tav>
                                      </p:tavLst>
                                    </p:anim>
                                    <p:anim calcmode="lin" valueType="num">
                                      <p:cBhvr>
                                        <p:cTn id="199" dur="3000"/>
                                        <p:tgtEl>
                                          <p:spTgt spid="11"/>
                                        </p:tgtEl>
                                        <p:attrNameLst>
                                          <p:attrName>ppt_y</p:attrName>
                                        </p:attrNameLst>
                                      </p:cBhvr>
                                      <p:tavLst>
                                        <p:tav tm="0">
                                          <p:val>
                                            <p:strVal val="ppt_y"/>
                                          </p:val>
                                        </p:tav>
                                        <p:tav tm="100000">
                                          <p:val>
                                            <p:fltVal val="0.5"/>
                                          </p:val>
                                        </p:tav>
                                      </p:tavLst>
                                    </p:anim>
                                    <p:set>
                                      <p:cBhvr>
                                        <p:cTn id="200" dur="1" fill="hold">
                                          <p:stCondLst>
                                            <p:cond delay="2999"/>
                                          </p:stCondLst>
                                        </p:cTn>
                                        <p:tgtEl>
                                          <p:spTgt spid="11"/>
                                        </p:tgtEl>
                                        <p:attrNameLst>
                                          <p:attrName>style.visibility</p:attrName>
                                        </p:attrNameLst>
                                      </p:cBhvr>
                                      <p:to>
                                        <p:strVal val="hidden"/>
                                      </p:to>
                                    </p:set>
                                  </p:childTnLst>
                                </p:cTn>
                              </p:par>
                              <p:par>
                                <p:cTn id="201" presetID="23" presetClass="exit" presetSubtype="544" fill="hold" nodeType="withEffect">
                                  <p:stCondLst>
                                    <p:cond delay="0"/>
                                  </p:stCondLst>
                                  <p:childTnLst>
                                    <p:anim calcmode="lin" valueType="num">
                                      <p:cBhvr>
                                        <p:cTn id="202" dur="3000"/>
                                        <p:tgtEl>
                                          <p:spTgt spid="12"/>
                                        </p:tgtEl>
                                        <p:attrNameLst>
                                          <p:attrName>ppt_w</p:attrName>
                                        </p:attrNameLst>
                                      </p:cBhvr>
                                      <p:tavLst>
                                        <p:tav tm="0">
                                          <p:val>
                                            <p:strVal val="ppt_w"/>
                                          </p:val>
                                        </p:tav>
                                        <p:tav tm="100000">
                                          <p:val>
                                            <p:fltVal val="0"/>
                                          </p:val>
                                        </p:tav>
                                      </p:tavLst>
                                    </p:anim>
                                    <p:anim calcmode="lin" valueType="num">
                                      <p:cBhvr>
                                        <p:cTn id="203" dur="3000"/>
                                        <p:tgtEl>
                                          <p:spTgt spid="12"/>
                                        </p:tgtEl>
                                        <p:attrNameLst>
                                          <p:attrName>ppt_h</p:attrName>
                                        </p:attrNameLst>
                                      </p:cBhvr>
                                      <p:tavLst>
                                        <p:tav tm="0">
                                          <p:val>
                                            <p:strVal val="ppt_h"/>
                                          </p:val>
                                        </p:tav>
                                        <p:tav tm="100000">
                                          <p:val>
                                            <p:fltVal val="0"/>
                                          </p:val>
                                        </p:tav>
                                      </p:tavLst>
                                    </p:anim>
                                    <p:anim calcmode="lin" valueType="num">
                                      <p:cBhvr>
                                        <p:cTn id="204" dur="3000"/>
                                        <p:tgtEl>
                                          <p:spTgt spid="12"/>
                                        </p:tgtEl>
                                        <p:attrNameLst>
                                          <p:attrName>ppt_x</p:attrName>
                                        </p:attrNameLst>
                                      </p:cBhvr>
                                      <p:tavLst>
                                        <p:tav tm="0">
                                          <p:val>
                                            <p:strVal val="ppt_x"/>
                                          </p:val>
                                        </p:tav>
                                        <p:tav tm="100000">
                                          <p:val>
                                            <p:fltVal val="0.5"/>
                                          </p:val>
                                        </p:tav>
                                      </p:tavLst>
                                    </p:anim>
                                    <p:anim calcmode="lin" valueType="num">
                                      <p:cBhvr>
                                        <p:cTn id="205" dur="3000"/>
                                        <p:tgtEl>
                                          <p:spTgt spid="12"/>
                                        </p:tgtEl>
                                        <p:attrNameLst>
                                          <p:attrName>ppt_y</p:attrName>
                                        </p:attrNameLst>
                                      </p:cBhvr>
                                      <p:tavLst>
                                        <p:tav tm="0">
                                          <p:val>
                                            <p:strVal val="ppt_y"/>
                                          </p:val>
                                        </p:tav>
                                        <p:tav tm="100000">
                                          <p:val>
                                            <p:fltVal val="0.5"/>
                                          </p:val>
                                        </p:tav>
                                      </p:tavLst>
                                    </p:anim>
                                    <p:set>
                                      <p:cBhvr>
                                        <p:cTn id="206" dur="1" fill="hold">
                                          <p:stCondLst>
                                            <p:cond delay="2999"/>
                                          </p:stCondLst>
                                        </p:cTn>
                                        <p:tgtEl>
                                          <p:spTgt spid="12"/>
                                        </p:tgtEl>
                                        <p:attrNameLst>
                                          <p:attrName>style.visibility</p:attrName>
                                        </p:attrNameLst>
                                      </p:cBhvr>
                                      <p:to>
                                        <p:strVal val="hidden"/>
                                      </p:to>
                                    </p:set>
                                  </p:childTnLst>
                                </p:cTn>
                              </p:par>
                              <p:par>
                                <p:cTn id="207" presetID="23" presetClass="exit" presetSubtype="544" fill="hold" nodeType="withEffect">
                                  <p:stCondLst>
                                    <p:cond delay="0"/>
                                  </p:stCondLst>
                                  <p:childTnLst>
                                    <p:anim calcmode="lin" valueType="num">
                                      <p:cBhvr>
                                        <p:cTn id="208" dur="3000"/>
                                        <p:tgtEl>
                                          <p:spTgt spid="13"/>
                                        </p:tgtEl>
                                        <p:attrNameLst>
                                          <p:attrName>ppt_w</p:attrName>
                                        </p:attrNameLst>
                                      </p:cBhvr>
                                      <p:tavLst>
                                        <p:tav tm="0">
                                          <p:val>
                                            <p:strVal val="ppt_w"/>
                                          </p:val>
                                        </p:tav>
                                        <p:tav tm="100000">
                                          <p:val>
                                            <p:fltVal val="0"/>
                                          </p:val>
                                        </p:tav>
                                      </p:tavLst>
                                    </p:anim>
                                    <p:anim calcmode="lin" valueType="num">
                                      <p:cBhvr>
                                        <p:cTn id="209" dur="3000"/>
                                        <p:tgtEl>
                                          <p:spTgt spid="13"/>
                                        </p:tgtEl>
                                        <p:attrNameLst>
                                          <p:attrName>ppt_h</p:attrName>
                                        </p:attrNameLst>
                                      </p:cBhvr>
                                      <p:tavLst>
                                        <p:tav tm="0">
                                          <p:val>
                                            <p:strVal val="ppt_h"/>
                                          </p:val>
                                        </p:tav>
                                        <p:tav tm="100000">
                                          <p:val>
                                            <p:fltVal val="0"/>
                                          </p:val>
                                        </p:tav>
                                      </p:tavLst>
                                    </p:anim>
                                    <p:anim calcmode="lin" valueType="num">
                                      <p:cBhvr>
                                        <p:cTn id="210" dur="3000"/>
                                        <p:tgtEl>
                                          <p:spTgt spid="13"/>
                                        </p:tgtEl>
                                        <p:attrNameLst>
                                          <p:attrName>ppt_x</p:attrName>
                                        </p:attrNameLst>
                                      </p:cBhvr>
                                      <p:tavLst>
                                        <p:tav tm="0">
                                          <p:val>
                                            <p:strVal val="ppt_x"/>
                                          </p:val>
                                        </p:tav>
                                        <p:tav tm="100000">
                                          <p:val>
                                            <p:fltVal val="0.5"/>
                                          </p:val>
                                        </p:tav>
                                      </p:tavLst>
                                    </p:anim>
                                    <p:anim calcmode="lin" valueType="num">
                                      <p:cBhvr>
                                        <p:cTn id="211" dur="3000"/>
                                        <p:tgtEl>
                                          <p:spTgt spid="13"/>
                                        </p:tgtEl>
                                        <p:attrNameLst>
                                          <p:attrName>ppt_y</p:attrName>
                                        </p:attrNameLst>
                                      </p:cBhvr>
                                      <p:tavLst>
                                        <p:tav tm="0">
                                          <p:val>
                                            <p:strVal val="ppt_y"/>
                                          </p:val>
                                        </p:tav>
                                        <p:tav tm="100000">
                                          <p:val>
                                            <p:fltVal val="0.5"/>
                                          </p:val>
                                        </p:tav>
                                      </p:tavLst>
                                    </p:anim>
                                    <p:set>
                                      <p:cBhvr>
                                        <p:cTn id="212" dur="1" fill="hold">
                                          <p:stCondLst>
                                            <p:cond delay="2999"/>
                                          </p:stCondLst>
                                        </p:cTn>
                                        <p:tgtEl>
                                          <p:spTgt spid="13"/>
                                        </p:tgtEl>
                                        <p:attrNameLst>
                                          <p:attrName>style.visibility</p:attrName>
                                        </p:attrNameLst>
                                      </p:cBhvr>
                                      <p:to>
                                        <p:strVal val="hidden"/>
                                      </p:to>
                                    </p:set>
                                  </p:childTnLst>
                                </p:cTn>
                              </p:par>
                              <p:par>
                                <p:cTn id="213" presetID="23" presetClass="exit" presetSubtype="544" fill="hold" nodeType="withEffect">
                                  <p:stCondLst>
                                    <p:cond delay="0"/>
                                  </p:stCondLst>
                                  <p:childTnLst>
                                    <p:anim calcmode="lin" valueType="num">
                                      <p:cBhvr>
                                        <p:cTn id="214" dur="3000"/>
                                        <p:tgtEl>
                                          <p:spTgt spid="14"/>
                                        </p:tgtEl>
                                        <p:attrNameLst>
                                          <p:attrName>ppt_w</p:attrName>
                                        </p:attrNameLst>
                                      </p:cBhvr>
                                      <p:tavLst>
                                        <p:tav tm="0">
                                          <p:val>
                                            <p:strVal val="ppt_w"/>
                                          </p:val>
                                        </p:tav>
                                        <p:tav tm="100000">
                                          <p:val>
                                            <p:fltVal val="0"/>
                                          </p:val>
                                        </p:tav>
                                      </p:tavLst>
                                    </p:anim>
                                    <p:anim calcmode="lin" valueType="num">
                                      <p:cBhvr>
                                        <p:cTn id="215" dur="3000"/>
                                        <p:tgtEl>
                                          <p:spTgt spid="14"/>
                                        </p:tgtEl>
                                        <p:attrNameLst>
                                          <p:attrName>ppt_h</p:attrName>
                                        </p:attrNameLst>
                                      </p:cBhvr>
                                      <p:tavLst>
                                        <p:tav tm="0">
                                          <p:val>
                                            <p:strVal val="ppt_h"/>
                                          </p:val>
                                        </p:tav>
                                        <p:tav tm="100000">
                                          <p:val>
                                            <p:fltVal val="0"/>
                                          </p:val>
                                        </p:tav>
                                      </p:tavLst>
                                    </p:anim>
                                    <p:anim calcmode="lin" valueType="num">
                                      <p:cBhvr>
                                        <p:cTn id="216" dur="3000"/>
                                        <p:tgtEl>
                                          <p:spTgt spid="14"/>
                                        </p:tgtEl>
                                        <p:attrNameLst>
                                          <p:attrName>ppt_x</p:attrName>
                                        </p:attrNameLst>
                                      </p:cBhvr>
                                      <p:tavLst>
                                        <p:tav tm="0">
                                          <p:val>
                                            <p:strVal val="ppt_x"/>
                                          </p:val>
                                        </p:tav>
                                        <p:tav tm="100000">
                                          <p:val>
                                            <p:fltVal val="0.5"/>
                                          </p:val>
                                        </p:tav>
                                      </p:tavLst>
                                    </p:anim>
                                    <p:anim calcmode="lin" valueType="num">
                                      <p:cBhvr>
                                        <p:cTn id="217" dur="3000"/>
                                        <p:tgtEl>
                                          <p:spTgt spid="14"/>
                                        </p:tgtEl>
                                        <p:attrNameLst>
                                          <p:attrName>ppt_y</p:attrName>
                                        </p:attrNameLst>
                                      </p:cBhvr>
                                      <p:tavLst>
                                        <p:tav tm="0">
                                          <p:val>
                                            <p:strVal val="ppt_y"/>
                                          </p:val>
                                        </p:tav>
                                        <p:tav tm="100000">
                                          <p:val>
                                            <p:fltVal val="0.5"/>
                                          </p:val>
                                        </p:tav>
                                      </p:tavLst>
                                    </p:anim>
                                    <p:set>
                                      <p:cBhvr>
                                        <p:cTn id="218" dur="1" fill="hold">
                                          <p:stCondLst>
                                            <p:cond delay="2999"/>
                                          </p:stCondLst>
                                        </p:cTn>
                                        <p:tgtEl>
                                          <p:spTgt spid="14"/>
                                        </p:tgtEl>
                                        <p:attrNameLst>
                                          <p:attrName>style.visibility</p:attrName>
                                        </p:attrNameLst>
                                      </p:cBhvr>
                                      <p:to>
                                        <p:strVal val="hidden"/>
                                      </p:to>
                                    </p:set>
                                  </p:childTnLst>
                                </p:cTn>
                              </p:par>
                              <p:par>
                                <p:cTn id="219" presetID="23" presetClass="exit" presetSubtype="544" fill="hold" nodeType="withEffect">
                                  <p:stCondLst>
                                    <p:cond delay="0"/>
                                  </p:stCondLst>
                                  <p:childTnLst>
                                    <p:anim calcmode="lin" valueType="num">
                                      <p:cBhvr>
                                        <p:cTn id="220" dur="3000"/>
                                        <p:tgtEl>
                                          <p:spTgt spid="15"/>
                                        </p:tgtEl>
                                        <p:attrNameLst>
                                          <p:attrName>ppt_w</p:attrName>
                                        </p:attrNameLst>
                                      </p:cBhvr>
                                      <p:tavLst>
                                        <p:tav tm="0">
                                          <p:val>
                                            <p:strVal val="ppt_w"/>
                                          </p:val>
                                        </p:tav>
                                        <p:tav tm="100000">
                                          <p:val>
                                            <p:fltVal val="0"/>
                                          </p:val>
                                        </p:tav>
                                      </p:tavLst>
                                    </p:anim>
                                    <p:anim calcmode="lin" valueType="num">
                                      <p:cBhvr>
                                        <p:cTn id="221" dur="3000"/>
                                        <p:tgtEl>
                                          <p:spTgt spid="15"/>
                                        </p:tgtEl>
                                        <p:attrNameLst>
                                          <p:attrName>ppt_h</p:attrName>
                                        </p:attrNameLst>
                                      </p:cBhvr>
                                      <p:tavLst>
                                        <p:tav tm="0">
                                          <p:val>
                                            <p:strVal val="ppt_h"/>
                                          </p:val>
                                        </p:tav>
                                        <p:tav tm="100000">
                                          <p:val>
                                            <p:fltVal val="0"/>
                                          </p:val>
                                        </p:tav>
                                      </p:tavLst>
                                    </p:anim>
                                    <p:anim calcmode="lin" valueType="num">
                                      <p:cBhvr>
                                        <p:cTn id="222" dur="3000"/>
                                        <p:tgtEl>
                                          <p:spTgt spid="15"/>
                                        </p:tgtEl>
                                        <p:attrNameLst>
                                          <p:attrName>ppt_x</p:attrName>
                                        </p:attrNameLst>
                                      </p:cBhvr>
                                      <p:tavLst>
                                        <p:tav tm="0">
                                          <p:val>
                                            <p:strVal val="ppt_x"/>
                                          </p:val>
                                        </p:tav>
                                        <p:tav tm="100000">
                                          <p:val>
                                            <p:fltVal val="0.5"/>
                                          </p:val>
                                        </p:tav>
                                      </p:tavLst>
                                    </p:anim>
                                    <p:anim calcmode="lin" valueType="num">
                                      <p:cBhvr>
                                        <p:cTn id="223" dur="3000"/>
                                        <p:tgtEl>
                                          <p:spTgt spid="15"/>
                                        </p:tgtEl>
                                        <p:attrNameLst>
                                          <p:attrName>ppt_y</p:attrName>
                                        </p:attrNameLst>
                                      </p:cBhvr>
                                      <p:tavLst>
                                        <p:tav tm="0">
                                          <p:val>
                                            <p:strVal val="ppt_y"/>
                                          </p:val>
                                        </p:tav>
                                        <p:tav tm="100000">
                                          <p:val>
                                            <p:fltVal val="0.5"/>
                                          </p:val>
                                        </p:tav>
                                      </p:tavLst>
                                    </p:anim>
                                    <p:set>
                                      <p:cBhvr>
                                        <p:cTn id="224" dur="1" fill="hold">
                                          <p:stCondLst>
                                            <p:cond delay="2999"/>
                                          </p:stCondLst>
                                        </p:cTn>
                                        <p:tgtEl>
                                          <p:spTgt spid="15"/>
                                        </p:tgtEl>
                                        <p:attrNameLst>
                                          <p:attrName>style.visibility</p:attrName>
                                        </p:attrNameLst>
                                      </p:cBhvr>
                                      <p:to>
                                        <p:strVal val="hidden"/>
                                      </p:to>
                                    </p:set>
                                  </p:childTnLst>
                                </p:cTn>
                              </p:par>
                              <p:par>
                                <p:cTn id="225" presetID="23" presetClass="exit" presetSubtype="544" fill="hold" nodeType="withEffect">
                                  <p:stCondLst>
                                    <p:cond delay="0"/>
                                  </p:stCondLst>
                                  <p:childTnLst>
                                    <p:anim calcmode="lin" valueType="num">
                                      <p:cBhvr>
                                        <p:cTn id="226" dur="3000"/>
                                        <p:tgtEl>
                                          <p:spTgt spid="16"/>
                                        </p:tgtEl>
                                        <p:attrNameLst>
                                          <p:attrName>ppt_w</p:attrName>
                                        </p:attrNameLst>
                                      </p:cBhvr>
                                      <p:tavLst>
                                        <p:tav tm="0">
                                          <p:val>
                                            <p:strVal val="ppt_w"/>
                                          </p:val>
                                        </p:tav>
                                        <p:tav tm="100000">
                                          <p:val>
                                            <p:fltVal val="0"/>
                                          </p:val>
                                        </p:tav>
                                      </p:tavLst>
                                    </p:anim>
                                    <p:anim calcmode="lin" valueType="num">
                                      <p:cBhvr>
                                        <p:cTn id="227" dur="3000"/>
                                        <p:tgtEl>
                                          <p:spTgt spid="16"/>
                                        </p:tgtEl>
                                        <p:attrNameLst>
                                          <p:attrName>ppt_h</p:attrName>
                                        </p:attrNameLst>
                                      </p:cBhvr>
                                      <p:tavLst>
                                        <p:tav tm="0">
                                          <p:val>
                                            <p:strVal val="ppt_h"/>
                                          </p:val>
                                        </p:tav>
                                        <p:tav tm="100000">
                                          <p:val>
                                            <p:fltVal val="0"/>
                                          </p:val>
                                        </p:tav>
                                      </p:tavLst>
                                    </p:anim>
                                    <p:anim calcmode="lin" valueType="num">
                                      <p:cBhvr>
                                        <p:cTn id="228" dur="3000"/>
                                        <p:tgtEl>
                                          <p:spTgt spid="16"/>
                                        </p:tgtEl>
                                        <p:attrNameLst>
                                          <p:attrName>ppt_x</p:attrName>
                                        </p:attrNameLst>
                                      </p:cBhvr>
                                      <p:tavLst>
                                        <p:tav tm="0">
                                          <p:val>
                                            <p:strVal val="ppt_x"/>
                                          </p:val>
                                        </p:tav>
                                        <p:tav tm="100000">
                                          <p:val>
                                            <p:fltVal val="0.5"/>
                                          </p:val>
                                        </p:tav>
                                      </p:tavLst>
                                    </p:anim>
                                    <p:anim calcmode="lin" valueType="num">
                                      <p:cBhvr>
                                        <p:cTn id="229" dur="3000"/>
                                        <p:tgtEl>
                                          <p:spTgt spid="16"/>
                                        </p:tgtEl>
                                        <p:attrNameLst>
                                          <p:attrName>ppt_y</p:attrName>
                                        </p:attrNameLst>
                                      </p:cBhvr>
                                      <p:tavLst>
                                        <p:tav tm="0">
                                          <p:val>
                                            <p:strVal val="ppt_y"/>
                                          </p:val>
                                        </p:tav>
                                        <p:tav tm="100000">
                                          <p:val>
                                            <p:fltVal val="0.5"/>
                                          </p:val>
                                        </p:tav>
                                      </p:tavLst>
                                    </p:anim>
                                    <p:set>
                                      <p:cBhvr>
                                        <p:cTn id="230" dur="1" fill="hold">
                                          <p:stCondLst>
                                            <p:cond delay="2999"/>
                                          </p:stCondLst>
                                        </p:cTn>
                                        <p:tgtEl>
                                          <p:spTgt spid="16"/>
                                        </p:tgtEl>
                                        <p:attrNameLst>
                                          <p:attrName>style.visibility</p:attrName>
                                        </p:attrNameLst>
                                      </p:cBhvr>
                                      <p:to>
                                        <p:strVal val="hidden"/>
                                      </p:to>
                                    </p:set>
                                  </p:childTnLst>
                                </p:cTn>
                              </p:par>
                              <p:par>
                                <p:cTn id="231" presetID="23" presetClass="exit" presetSubtype="544" fill="hold" nodeType="withEffect">
                                  <p:stCondLst>
                                    <p:cond delay="0"/>
                                  </p:stCondLst>
                                  <p:childTnLst>
                                    <p:anim calcmode="lin" valueType="num">
                                      <p:cBhvr>
                                        <p:cTn id="232" dur="3000"/>
                                        <p:tgtEl>
                                          <p:spTgt spid="17"/>
                                        </p:tgtEl>
                                        <p:attrNameLst>
                                          <p:attrName>ppt_w</p:attrName>
                                        </p:attrNameLst>
                                      </p:cBhvr>
                                      <p:tavLst>
                                        <p:tav tm="0">
                                          <p:val>
                                            <p:strVal val="ppt_w"/>
                                          </p:val>
                                        </p:tav>
                                        <p:tav tm="100000">
                                          <p:val>
                                            <p:fltVal val="0"/>
                                          </p:val>
                                        </p:tav>
                                      </p:tavLst>
                                    </p:anim>
                                    <p:anim calcmode="lin" valueType="num">
                                      <p:cBhvr>
                                        <p:cTn id="233" dur="3000"/>
                                        <p:tgtEl>
                                          <p:spTgt spid="17"/>
                                        </p:tgtEl>
                                        <p:attrNameLst>
                                          <p:attrName>ppt_h</p:attrName>
                                        </p:attrNameLst>
                                      </p:cBhvr>
                                      <p:tavLst>
                                        <p:tav tm="0">
                                          <p:val>
                                            <p:strVal val="ppt_h"/>
                                          </p:val>
                                        </p:tav>
                                        <p:tav tm="100000">
                                          <p:val>
                                            <p:fltVal val="0"/>
                                          </p:val>
                                        </p:tav>
                                      </p:tavLst>
                                    </p:anim>
                                    <p:anim calcmode="lin" valueType="num">
                                      <p:cBhvr>
                                        <p:cTn id="234" dur="3000"/>
                                        <p:tgtEl>
                                          <p:spTgt spid="17"/>
                                        </p:tgtEl>
                                        <p:attrNameLst>
                                          <p:attrName>ppt_x</p:attrName>
                                        </p:attrNameLst>
                                      </p:cBhvr>
                                      <p:tavLst>
                                        <p:tav tm="0">
                                          <p:val>
                                            <p:strVal val="ppt_x"/>
                                          </p:val>
                                        </p:tav>
                                        <p:tav tm="100000">
                                          <p:val>
                                            <p:fltVal val="0.5"/>
                                          </p:val>
                                        </p:tav>
                                      </p:tavLst>
                                    </p:anim>
                                    <p:anim calcmode="lin" valueType="num">
                                      <p:cBhvr>
                                        <p:cTn id="235" dur="3000"/>
                                        <p:tgtEl>
                                          <p:spTgt spid="17"/>
                                        </p:tgtEl>
                                        <p:attrNameLst>
                                          <p:attrName>ppt_y</p:attrName>
                                        </p:attrNameLst>
                                      </p:cBhvr>
                                      <p:tavLst>
                                        <p:tav tm="0">
                                          <p:val>
                                            <p:strVal val="ppt_y"/>
                                          </p:val>
                                        </p:tav>
                                        <p:tav tm="100000">
                                          <p:val>
                                            <p:fltVal val="0.5"/>
                                          </p:val>
                                        </p:tav>
                                      </p:tavLst>
                                    </p:anim>
                                    <p:set>
                                      <p:cBhvr>
                                        <p:cTn id="236" dur="1" fill="hold">
                                          <p:stCondLst>
                                            <p:cond delay="2999"/>
                                          </p:stCondLst>
                                        </p:cTn>
                                        <p:tgtEl>
                                          <p:spTgt spid="17"/>
                                        </p:tgtEl>
                                        <p:attrNameLst>
                                          <p:attrName>style.visibility</p:attrName>
                                        </p:attrNameLst>
                                      </p:cBhvr>
                                      <p:to>
                                        <p:strVal val="hidden"/>
                                      </p:to>
                                    </p:set>
                                  </p:childTnLst>
                                </p:cTn>
                              </p:par>
                              <p:par>
                                <p:cTn id="237" presetID="23" presetClass="exit" presetSubtype="544" fill="hold" nodeType="withEffect">
                                  <p:stCondLst>
                                    <p:cond delay="0"/>
                                  </p:stCondLst>
                                  <p:childTnLst>
                                    <p:anim calcmode="lin" valueType="num">
                                      <p:cBhvr>
                                        <p:cTn id="238" dur="3000"/>
                                        <p:tgtEl>
                                          <p:spTgt spid="18"/>
                                        </p:tgtEl>
                                        <p:attrNameLst>
                                          <p:attrName>ppt_w</p:attrName>
                                        </p:attrNameLst>
                                      </p:cBhvr>
                                      <p:tavLst>
                                        <p:tav tm="0">
                                          <p:val>
                                            <p:strVal val="ppt_w"/>
                                          </p:val>
                                        </p:tav>
                                        <p:tav tm="100000">
                                          <p:val>
                                            <p:fltVal val="0"/>
                                          </p:val>
                                        </p:tav>
                                      </p:tavLst>
                                    </p:anim>
                                    <p:anim calcmode="lin" valueType="num">
                                      <p:cBhvr>
                                        <p:cTn id="239" dur="3000"/>
                                        <p:tgtEl>
                                          <p:spTgt spid="18"/>
                                        </p:tgtEl>
                                        <p:attrNameLst>
                                          <p:attrName>ppt_h</p:attrName>
                                        </p:attrNameLst>
                                      </p:cBhvr>
                                      <p:tavLst>
                                        <p:tav tm="0">
                                          <p:val>
                                            <p:strVal val="ppt_h"/>
                                          </p:val>
                                        </p:tav>
                                        <p:tav tm="100000">
                                          <p:val>
                                            <p:fltVal val="0"/>
                                          </p:val>
                                        </p:tav>
                                      </p:tavLst>
                                    </p:anim>
                                    <p:anim calcmode="lin" valueType="num">
                                      <p:cBhvr>
                                        <p:cTn id="240" dur="3000"/>
                                        <p:tgtEl>
                                          <p:spTgt spid="18"/>
                                        </p:tgtEl>
                                        <p:attrNameLst>
                                          <p:attrName>ppt_x</p:attrName>
                                        </p:attrNameLst>
                                      </p:cBhvr>
                                      <p:tavLst>
                                        <p:tav tm="0">
                                          <p:val>
                                            <p:strVal val="ppt_x"/>
                                          </p:val>
                                        </p:tav>
                                        <p:tav tm="100000">
                                          <p:val>
                                            <p:fltVal val="0.5"/>
                                          </p:val>
                                        </p:tav>
                                      </p:tavLst>
                                    </p:anim>
                                    <p:anim calcmode="lin" valueType="num">
                                      <p:cBhvr>
                                        <p:cTn id="241" dur="3000"/>
                                        <p:tgtEl>
                                          <p:spTgt spid="18"/>
                                        </p:tgtEl>
                                        <p:attrNameLst>
                                          <p:attrName>ppt_y</p:attrName>
                                        </p:attrNameLst>
                                      </p:cBhvr>
                                      <p:tavLst>
                                        <p:tav tm="0">
                                          <p:val>
                                            <p:strVal val="ppt_y"/>
                                          </p:val>
                                        </p:tav>
                                        <p:tav tm="100000">
                                          <p:val>
                                            <p:fltVal val="0.5"/>
                                          </p:val>
                                        </p:tav>
                                      </p:tavLst>
                                    </p:anim>
                                    <p:set>
                                      <p:cBhvr>
                                        <p:cTn id="242" dur="1" fill="hold">
                                          <p:stCondLst>
                                            <p:cond delay="2999"/>
                                          </p:stCondLst>
                                        </p:cTn>
                                        <p:tgtEl>
                                          <p:spTgt spid="18"/>
                                        </p:tgtEl>
                                        <p:attrNameLst>
                                          <p:attrName>style.visibility</p:attrName>
                                        </p:attrNameLst>
                                      </p:cBhvr>
                                      <p:to>
                                        <p:strVal val="hidden"/>
                                      </p:to>
                                    </p:set>
                                  </p:childTnLst>
                                </p:cTn>
                              </p:par>
                              <p:par>
                                <p:cTn id="243" presetID="23" presetClass="exit" presetSubtype="544" fill="hold" nodeType="withEffect">
                                  <p:stCondLst>
                                    <p:cond delay="0"/>
                                  </p:stCondLst>
                                  <p:childTnLst>
                                    <p:anim calcmode="lin" valueType="num">
                                      <p:cBhvr>
                                        <p:cTn id="244" dur="3000"/>
                                        <p:tgtEl>
                                          <p:spTgt spid="19"/>
                                        </p:tgtEl>
                                        <p:attrNameLst>
                                          <p:attrName>ppt_w</p:attrName>
                                        </p:attrNameLst>
                                      </p:cBhvr>
                                      <p:tavLst>
                                        <p:tav tm="0">
                                          <p:val>
                                            <p:strVal val="ppt_w"/>
                                          </p:val>
                                        </p:tav>
                                        <p:tav tm="100000">
                                          <p:val>
                                            <p:fltVal val="0"/>
                                          </p:val>
                                        </p:tav>
                                      </p:tavLst>
                                    </p:anim>
                                    <p:anim calcmode="lin" valueType="num">
                                      <p:cBhvr>
                                        <p:cTn id="245" dur="3000"/>
                                        <p:tgtEl>
                                          <p:spTgt spid="19"/>
                                        </p:tgtEl>
                                        <p:attrNameLst>
                                          <p:attrName>ppt_h</p:attrName>
                                        </p:attrNameLst>
                                      </p:cBhvr>
                                      <p:tavLst>
                                        <p:tav tm="0">
                                          <p:val>
                                            <p:strVal val="ppt_h"/>
                                          </p:val>
                                        </p:tav>
                                        <p:tav tm="100000">
                                          <p:val>
                                            <p:fltVal val="0"/>
                                          </p:val>
                                        </p:tav>
                                      </p:tavLst>
                                    </p:anim>
                                    <p:anim calcmode="lin" valueType="num">
                                      <p:cBhvr>
                                        <p:cTn id="246" dur="3000"/>
                                        <p:tgtEl>
                                          <p:spTgt spid="19"/>
                                        </p:tgtEl>
                                        <p:attrNameLst>
                                          <p:attrName>ppt_x</p:attrName>
                                        </p:attrNameLst>
                                      </p:cBhvr>
                                      <p:tavLst>
                                        <p:tav tm="0">
                                          <p:val>
                                            <p:strVal val="ppt_x"/>
                                          </p:val>
                                        </p:tav>
                                        <p:tav tm="100000">
                                          <p:val>
                                            <p:fltVal val="0.5"/>
                                          </p:val>
                                        </p:tav>
                                      </p:tavLst>
                                    </p:anim>
                                    <p:anim calcmode="lin" valueType="num">
                                      <p:cBhvr>
                                        <p:cTn id="247" dur="3000"/>
                                        <p:tgtEl>
                                          <p:spTgt spid="19"/>
                                        </p:tgtEl>
                                        <p:attrNameLst>
                                          <p:attrName>ppt_y</p:attrName>
                                        </p:attrNameLst>
                                      </p:cBhvr>
                                      <p:tavLst>
                                        <p:tav tm="0">
                                          <p:val>
                                            <p:strVal val="ppt_y"/>
                                          </p:val>
                                        </p:tav>
                                        <p:tav tm="100000">
                                          <p:val>
                                            <p:fltVal val="0.5"/>
                                          </p:val>
                                        </p:tav>
                                      </p:tavLst>
                                    </p:anim>
                                    <p:set>
                                      <p:cBhvr>
                                        <p:cTn id="248" dur="1" fill="hold">
                                          <p:stCondLst>
                                            <p:cond delay="2999"/>
                                          </p:stCondLst>
                                        </p:cTn>
                                        <p:tgtEl>
                                          <p:spTgt spid="19"/>
                                        </p:tgtEl>
                                        <p:attrNameLst>
                                          <p:attrName>style.visibility</p:attrName>
                                        </p:attrNameLst>
                                      </p:cBhvr>
                                      <p:to>
                                        <p:strVal val="hidden"/>
                                      </p:to>
                                    </p:set>
                                  </p:childTnLst>
                                </p:cTn>
                              </p:par>
                              <p:par>
                                <p:cTn id="249" presetID="23" presetClass="exit" presetSubtype="544" fill="hold" nodeType="withEffect">
                                  <p:stCondLst>
                                    <p:cond delay="0"/>
                                  </p:stCondLst>
                                  <p:childTnLst>
                                    <p:anim calcmode="lin" valueType="num">
                                      <p:cBhvr>
                                        <p:cTn id="250" dur="3000"/>
                                        <p:tgtEl>
                                          <p:spTgt spid="20"/>
                                        </p:tgtEl>
                                        <p:attrNameLst>
                                          <p:attrName>ppt_w</p:attrName>
                                        </p:attrNameLst>
                                      </p:cBhvr>
                                      <p:tavLst>
                                        <p:tav tm="0">
                                          <p:val>
                                            <p:strVal val="ppt_w"/>
                                          </p:val>
                                        </p:tav>
                                        <p:tav tm="100000">
                                          <p:val>
                                            <p:fltVal val="0"/>
                                          </p:val>
                                        </p:tav>
                                      </p:tavLst>
                                    </p:anim>
                                    <p:anim calcmode="lin" valueType="num">
                                      <p:cBhvr>
                                        <p:cTn id="251" dur="3000"/>
                                        <p:tgtEl>
                                          <p:spTgt spid="20"/>
                                        </p:tgtEl>
                                        <p:attrNameLst>
                                          <p:attrName>ppt_h</p:attrName>
                                        </p:attrNameLst>
                                      </p:cBhvr>
                                      <p:tavLst>
                                        <p:tav tm="0">
                                          <p:val>
                                            <p:strVal val="ppt_h"/>
                                          </p:val>
                                        </p:tav>
                                        <p:tav tm="100000">
                                          <p:val>
                                            <p:fltVal val="0"/>
                                          </p:val>
                                        </p:tav>
                                      </p:tavLst>
                                    </p:anim>
                                    <p:anim calcmode="lin" valueType="num">
                                      <p:cBhvr>
                                        <p:cTn id="252" dur="3000"/>
                                        <p:tgtEl>
                                          <p:spTgt spid="20"/>
                                        </p:tgtEl>
                                        <p:attrNameLst>
                                          <p:attrName>ppt_x</p:attrName>
                                        </p:attrNameLst>
                                      </p:cBhvr>
                                      <p:tavLst>
                                        <p:tav tm="0">
                                          <p:val>
                                            <p:strVal val="ppt_x"/>
                                          </p:val>
                                        </p:tav>
                                        <p:tav tm="100000">
                                          <p:val>
                                            <p:fltVal val="0.5"/>
                                          </p:val>
                                        </p:tav>
                                      </p:tavLst>
                                    </p:anim>
                                    <p:anim calcmode="lin" valueType="num">
                                      <p:cBhvr>
                                        <p:cTn id="253" dur="3000"/>
                                        <p:tgtEl>
                                          <p:spTgt spid="20"/>
                                        </p:tgtEl>
                                        <p:attrNameLst>
                                          <p:attrName>ppt_y</p:attrName>
                                        </p:attrNameLst>
                                      </p:cBhvr>
                                      <p:tavLst>
                                        <p:tav tm="0">
                                          <p:val>
                                            <p:strVal val="ppt_y"/>
                                          </p:val>
                                        </p:tav>
                                        <p:tav tm="100000">
                                          <p:val>
                                            <p:fltVal val="0.5"/>
                                          </p:val>
                                        </p:tav>
                                      </p:tavLst>
                                    </p:anim>
                                    <p:set>
                                      <p:cBhvr>
                                        <p:cTn id="254" dur="1" fill="hold">
                                          <p:stCondLst>
                                            <p:cond delay="2999"/>
                                          </p:stCondLst>
                                        </p:cTn>
                                        <p:tgtEl>
                                          <p:spTgt spid="20"/>
                                        </p:tgtEl>
                                        <p:attrNameLst>
                                          <p:attrName>style.visibility</p:attrName>
                                        </p:attrNameLst>
                                      </p:cBhvr>
                                      <p:to>
                                        <p:strVal val="hidden"/>
                                      </p:to>
                                    </p:set>
                                  </p:childTnLst>
                                </p:cTn>
                              </p:par>
                              <p:par>
                                <p:cTn id="255" presetID="23" presetClass="exit" presetSubtype="544" fill="hold" nodeType="withEffect">
                                  <p:stCondLst>
                                    <p:cond delay="0"/>
                                  </p:stCondLst>
                                  <p:childTnLst>
                                    <p:anim calcmode="lin" valueType="num">
                                      <p:cBhvr>
                                        <p:cTn id="256" dur="3000"/>
                                        <p:tgtEl>
                                          <p:spTgt spid="21"/>
                                        </p:tgtEl>
                                        <p:attrNameLst>
                                          <p:attrName>ppt_w</p:attrName>
                                        </p:attrNameLst>
                                      </p:cBhvr>
                                      <p:tavLst>
                                        <p:tav tm="0">
                                          <p:val>
                                            <p:strVal val="ppt_w"/>
                                          </p:val>
                                        </p:tav>
                                        <p:tav tm="100000">
                                          <p:val>
                                            <p:fltVal val="0"/>
                                          </p:val>
                                        </p:tav>
                                      </p:tavLst>
                                    </p:anim>
                                    <p:anim calcmode="lin" valueType="num">
                                      <p:cBhvr>
                                        <p:cTn id="257" dur="3000"/>
                                        <p:tgtEl>
                                          <p:spTgt spid="21"/>
                                        </p:tgtEl>
                                        <p:attrNameLst>
                                          <p:attrName>ppt_h</p:attrName>
                                        </p:attrNameLst>
                                      </p:cBhvr>
                                      <p:tavLst>
                                        <p:tav tm="0">
                                          <p:val>
                                            <p:strVal val="ppt_h"/>
                                          </p:val>
                                        </p:tav>
                                        <p:tav tm="100000">
                                          <p:val>
                                            <p:fltVal val="0"/>
                                          </p:val>
                                        </p:tav>
                                      </p:tavLst>
                                    </p:anim>
                                    <p:anim calcmode="lin" valueType="num">
                                      <p:cBhvr>
                                        <p:cTn id="258" dur="3000"/>
                                        <p:tgtEl>
                                          <p:spTgt spid="21"/>
                                        </p:tgtEl>
                                        <p:attrNameLst>
                                          <p:attrName>ppt_x</p:attrName>
                                        </p:attrNameLst>
                                      </p:cBhvr>
                                      <p:tavLst>
                                        <p:tav tm="0">
                                          <p:val>
                                            <p:strVal val="ppt_x"/>
                                          </p:val>
                                        </p:tav>
                                        <p:tav tm="100000">
                                          <p:val>
                                            <p:fltVal val="0.5"/>
                                          </p:val>
                                        </p:tav>
                                      </p:tavLst>
                                    </p:anim>
                                    <p:anim calcmode="lin" valueType="num">
                                      <p:cBhvr>
                                        <p:cTn id="259" dur="3000"/>
                                        <p:tgtEl>
                                          <p:spTgt spid="21"/>
                                        </p:tgtEl>
                                        <p:attrNameLst>
                                          <p:attrName>ppt_y</p:attrName>
                                        </p:attrNameLst>
                                      </p:cBhvr>
                                      <p:tavLst>
                                        <p:tav tm="0">
                                          <p:val>
                                            <p:strVal val="ppt_y"/>
                                          </p:val>
                                        </p:tav>
                                        <p:tav tm="100000">
                                          <p:val>
                                            <p:fltVal val="0.5"/>
                                          </p:val>
                                        </p:tav>
                                      </p:tavLst>
                                    </p:anim>
                                    <p:set>
                                      <p:cBhvr>
                                        <p:cTn id="260" dur="1" fill="hold">
                                          <p:stCondLst>
                                            <p:cond delay="2999"/>
                                          </p:stCondLst>
                                        </p:cTn>
                                        <p:tgtEl>
                                          <p:spTgt spid="21"/>
                                        </p:tgtEl>
                                        <p:attrNameLst>
                                          <p:attrName>style.visibility</p:attrName>
                                        </p:attrNameLst>
                                      </p:cBhvr>
                                      <p:to>
                                        <p:strVal val="hidden"/>
                                      </p:to>
                                    </p:set>
                                  </p:childTnLst>
                                </p:cTn>
                              </p:par>
                              <p:par>
                                <p:cTn id="261" presetID="8" presetClass="emph" presetSubtype="0" fill="hold" nodeType="withEffect">
                                  <p:stCondLst>
                                    <p:cond delay="0"/>
                                  </p:stCondLst>
                                  <p:childTnLst>
                                    <p:animRot by="-21600000">
                                      <p:cBhvr>
                                        <p:cTn id="262" dur="3000" fill="hold"/>
                                        <p:tgtEl>
                                          <p:spTgt spid="4"/>
                                        </p:tgtEl>
                                        <p:attrNameLst>
                                          <p:attrName>r</p:attrName>
                                        </p:attrNameLst>
                                      </p:cBhvr>
                                    </p:animRot>
                                  </p:childTnLst>
                                </p:cTn>
                              </p:par>
                              <p:par>
                                <p:cTn id="263" presetID="8" presetClass="emph" presetSubtype="0" fill="hold" nodeType="withEffect">
                                  <p:stCondLst>
                                    <p:cond delay="0"/>
                                  </p:stCondLst>
                                  <p:childTnLst>
                                    <p:animRot by="-21600000">
                                      <p:cBhvr>
                                        <p:cTn id="264" dur="3000" fill="hold"/>
                                        <p:tgtEl>
                                          <p:spTgt spid="5"/>
                                        </p:tgtEl>
                                        <p:attrNameLst>
                                          <p:attrName>r</p:attrName>
                                        </p:attrNameLst>
                                      </p:cBhvr>
                                    </p:animRot>
                                  </p:childTnLst>
                                </p:cTn>
                              </p:par>
                              <p:par>
                                <p:cTn id="265" presetID="8" presetClass="emph" presetSubtype="0" fill="hold" nodeType="withEffect">
                                  <p:stCondLst>
                                    <p:cond delay="0"/>
                                  </p:stCondLst>
                                  <p:childTnLst>
                                    <p:animRot by="-21600000">
                                      <p:cBhvr>
                                        <p:cTn id="266" dur="3000" fill="hold"/>
                                        <p:tgtEl>
                                          <p:spTgt spid="6"/>
                                        </p:tgtEl>
                                        <p:attrNameLst>
                                          <p:attrName>r</p:attrName>
                                        </p:attrNameLst>
                                      </p:cBhvr>
                                    </p:animRot>
                                  </p:childTnLst>
                                </p:cTn>
                              </p:par>
                              <p:par>
                                <p:cTn id="267" presetID="8" presetClass="emph" presetSubtype="0" fill="hold" nodeType="withEffect">
                                  <p:stCondLst>
                                    <p:cond delay="0"/>
                                  </p:stCondLst>
                                  <p:childTnLst>
                                    <p:animRot by="-21600000">
                                      <p:cBhvr>
                                        <p:cTn id="268" dur="3000" fill="hold"/>
                                        <p:tgtEl>
                                          <p:spTgt spid="7"/>
                                        </p:tgtEl>
                                        <p:attrNameLst>
                                          <p:attrName>r</p:attrName>
                                        </p:attrNameLst>
                                      </p:cBhvr>
                                    </p:animRot>
                                  </p:childTnLst>
                                </p:cTn>
                              </p:par>
                              <p:par>
                                <p:cTn id="269" presetID="8" presetClass="emph" presetSubtype="0" fill="hold" nodeType="withEffect">
                                  <p:stCondLst>
                                    <p:cond delay="0"/>
                                  </p:stCondLst>
                                  <p:childTnLst>
                                    <p:animRot by="-21600000">
                                      <p:cBhvr>
                                        <p:cTn id="270" dur="3000" fill="hold"/>
                                        <p:tgtEl>
                                          <p:spTgt spid="8"/>
                                        </p:tgtEl>
                                        <p:attrNameLst>
                                          <p:attrName>r</p:attrName>
                                        </p:attrNameLst>
                                      </p:cBhvr>
                                    </p:animRot>
                                  </p:childTnLst>
                                </p:cTn>
                              </p:par>
                              <p:par>
                                <p:cTn id="271" presetID="8" presetClass="emph" presetSubtype="0" fill="hold" nodeType="withEffect">
                                  <p:stCondLst>
                                    <p:cond delay="0"/>
                                  </p:stCondLst>
                                  <p:childTnLst>
                                    <p:animRot by="-21600000">
                                      <p:cBhvr>
                                        <p:cTn id="272" dur="3000" fill="hold"/>
                                        <p:tgtEl>
                                          <p:spTgt spid="9"/>
                                        </p:tgtEl>
                                        <p:attrNameLst>
                                          <p:attrName>r</p:attrName>
                                        </p:attrNameLst>
                                      </p:cBhvr>
                                    </p:animRot>
                                  </p:childTnLst>
                                </p:cTn>
                              </p:par>
                              <p:par>
                                <p:cTn id="273" presetID="8" presetClass="emph" presetSubtype="0" fill="hold" nodeType="withEffect">
                                  <p:stCondLst>
                                    <p:cond delay="0"/>
                                  </p:stCondLst>
                                  <p:childTnLst>
                                    <p:animRot by="-21600000">
                                      <p:cBhvr>
                                        <p:cTn id="274" dur="3000" fill="hold"/>
                                        <p:tgtEl>
                                          <p:spTgt spid="10"/>
                                        </p:tgtEl>
                                        <p:attrNameLst>
                                          <p:attrName>r</p:attrName>
                                        </p:attrNameLst>
                                      </p:cBhvr>
                                    </p:animRot>
                                  </p:childTnLst>
                                </p:cTn>
                              </p:par>
                              <p:par>
                                <p:cTn id="275" presetID="8" presetClass="emph" presetSubtype="0" fill="hold" nodeType="withEffect">
                                  <p:stCondLst>
                                    <p:cond delay="0"/>
                                  </p:stCondLst>
                                  <p:childTnLst>
                                    <p:animRot by="-21600000">
                                      <p:cBhvr>
                                        <p:cTn id="276" dur="3000" fill="hold"/>
                                        <p:tgtEl>
                                          <p:spTgt spid="11"/>
                                        </p:tgtEl>
                                        <p:attrNameLst>
                                          <p:attrName>r</p:attrName>
                                        </p:attrNameLst>
                                      </p:cBhvr>
                                    </p:animRot>
                                  </p:childTnLst>
                                </p:cTn>
                              </p:par>
                              <p:par>
                                <p:cTn id="277" presetID="8" presetClass="emph" presetSubtype="0" fill="hold" nodeType="withEffect">
                                  <p:stCondLst>
                                    <p:cond delay="0"/>
                                  </p:stCondLst>
                                  <p:childTnLst>
                                    <p:animRot by="-21600000">
                                      <p:cBhvr>
                                        <p:cTn id="278" dur="3000" fill="hold"/>
                                        <p:tgtEl>
                                          <p:spTgt spid="12"/>
                                        </p:tgtEl>
                                        <p:attrNameLst>
                                          <p:attrName>r</p:attrName>
                                        </p:attrNameLst>
                                      </p:cBhvr>
                                    </p:animRot>
                                  </p:childTnLst>
                                </p:cTn>
                              </p:par>
                              <p:par>
                                <p:cTn id="279" presetID="8" presetClass="emph" presetSubtype="0" fill="hold" nodeType="withEffect">
                                  <p:stCondLst>
                                    <p:cond delay="0"/>
                                  </p:stCondLst>
                                  <p:childTnLst>
                                    <p:animRot by="-21600000">
                                      <p:cBhvr>
                                        <p:cTn id="280" dur="3000" fill="hold"/>
                                        <p:tgtEl>
                                          <p:spTgt spid="13"/>
                                        </p:tgtEl>
                                        <p:attrNameLst>
                                          <p:attrName>r</p:attrName>
                                        </p:attrNameLst>
                                      </p:cBhvr>
                                    </p:animRot>
                                  </p:childTnLst>
                                </p:cTn>
                              </p:par>
                              <p:par>
                                <p:cTn id="281" presetID="8" presetClass="emph" presetSubtype="0" fill="hold" nodeType="withEffect">
                                  <p:stCondLst>
                                    <p:cond delay="0"/>
                                  </p:stCondLst>
                                  <p:childTnLst>
                                    <p:animRot by="-21600000">
                                      <p:cBhvr>
                                        <p:cTn id="282" dur="3000" fill="hold"/>
                                        <p:tgtEl>
                                          <p:spTgt spid="14"/>
                                        </p:tgtEl>
                                        <p:attrNameLst>
                                          <p:attrName>r</p:attrName>
                                        </p:attrNameLst>
                                      </p:cBhvr>
                                    </p:animRot>
                                  </p:childTnLst>
                                </p:cTn>
                              </p:par>
                              <p:par>
                                <p:cTn id="283" presetID="8" presetClass="emph" presetSubtype="0" fill="hold" nodeType="withEffect">
                                  <p:stCondLst>
                                    <p:cond delay="0"/>
                                  </p:stCondLst>
                                  <p:childTnLst>
                                    <p:animRot by="-21600000">
                                      <p:cBhvr>
                                        <p:cTn id="284" dur="3000" fill="hold"/>
                                        <p:tgtEl>
                                          <p:spTgt spid="15"/>
                                        </p:tgtEl>
                                        <p:attrNameLst>
                                          <p:attrName>r</p:attrName>
                                        </p:attrNameLst>
                                      </p:cBhvr>
                                    </p:animRot>
                                  </p:childTnLst>
                                </p:cTn>
                              </p:par>
                              <p:par>
                                <p:cTn id="285" presetID="8" presetClass="emph" presetSubtype="0" fill="hold" nodeType="withEffect">
                                  <p:stCondLst>
                                    <p:cond delay="0"/>
                                  </p:stCondLst>
                                  <p:childTnLst>
                                    <p:animRot by="-21600000">
                                      <p:cBhvr>
                                        <p:cTn id="286" dur="3000" fill="hold"/>
                                        <p:tgtEl>
                                          <p:spTgt spid="16"/>
                                        </p:tgtEl>
                                        <p:attrNameLst>
                                          <p:attrName>r</p:attrName>
                                        </p:attrNameLst>
                                      </p:cBhvr>
                                    </p:animRot>
                                  </p:childTnLst>
                                </p:cTn>
                              </p:par>
                              <p:par>
                                <p:cTn id="287" presetID="8" presetClass="emph" presetSubtype="0" fill="hold" nodeType="withEffect">
                                  <p:stCondLst>
                                    <p:cond delay="0"/>
                                  </p:stCondLst>
                                  <p:childTnLst>
                                    <p:animRot by="-21600000">
                                      <p:cBhvr>
                                        <p:cTn id="288" dur="3000" fill="hold"/>
                                        <p:tgtEl>
                                          <p:spTgt spid="17"/>
                                        </p:tgtEl>
                                        <p:attrNameLst>
                                          <p:attrName>r</p:attrName>
                                        </p:attrNameLst>
                                      </p:cBhvr>
                                    </p:animRot>
                                  </p:childTnLst>
                                </p:cTn>
                              </p:par>
                              <p:par>
                                <p:cTn id="289" presetID="8" presetClass="emph" presetSubtype="0" fill="hold" nodeType="withEffect">
                                  <p:stCondLst>
                                    <p:cond delay="0"/>
                                  </p:stCondLst>
                                  <p:childTnLst>
                                    <p:animRot by="-21600000">
                                      <p:cBhvr>
                                        <p:cTn id="290" dur="3000" fill="hold"/>
                                        <p:tgtEl>
                                          <p:spTgt spid="18"/>
                                        </p:tgtEl>
                                        <p:attrNameLst>
                                          <p:attrName>r</p:attrName>
                                        </p:attrNameLst>
                                      </p:cBhvr>
                                    </p:animRot>
                                  </p:childTnLst>
                                </p:cTn>
                              </p:par>
                              <p:par>
                                <p:cTn id="291" presetID="8" presetClass="emph" presetSubtype="0" fill="hold" nodeType="withEffect">
                                  <p:stCondLst>
                                    <p:cond delay="0"/>
                                  </p:stCondLst>
                                  <p:childTnLst>
                                    <p:animRot by="-21600000">
                                      <p:cBhvr>
                                        <p:cTn id="292" dur="3000" fill="hold"/>
                                        <p:tgtEl>
                                          <p:spTgt spid="19"/>
                                        </p:tgtEl>
                                        <p:attrNameLst>
                                          <p:attrName>r</p:attrName>
                                        </p:attrNameLst>
                                      </p:cBhvr>
                                    </p:animRot>
                                  </p:childTnLst>
                                </p:cTn>
                              </p:par>
                              <p:par>
                                <p:cTn id="293" presetID="8" presetClass="emph" presetSubtype="0" fill="hold" nodeType="withEffect">
                                  <p:stCondLst>
                                    <p:cond delay="0"/>
                                  </p:stCondLst>
                                  <p:childTnLst>
                                    <p:animRot by="-21600000">
                                      <p:cBhvr>
                                        <p:cTn id="294" dur="3000" fill="hold"/>
                                        <p:tgtEl>
                                          <p:spTgt spid="20"/>
                                        </p:tgtEl>
                                        <p:attrNameLst>
                                          <p:attrName>r</p:attrName>
                                        </p:attrNameLst>
                                      </p:cBhvr>
                                    </p:animRot>
                                  </p:childTnLst>
                                </p:cTn>
                              </p:par>
                              <p:par>
                                <p:cTn id="295" presetID="8" presetClass="emph" presetSubtype="0" fill="hold" nodeType="withEffect">
                                  <p:stCondLst>
                                    <p:cond delay="0"/>
                                  </p:stCondLst>
                                  <p:childTnLst>
                                    <p:animRot by="-21600000">
                                      <p:cBhvr>
                                        <p:cTn id="296" dur="3000" fill="hold"/>
                                        <p:tgtEl>
                                          <p:spTgt spid="21"/>
                                        </p:tgtEl>
                                        <p:attrNameLst>
                                          <p:attrName>r</p:attrName>
                                        </p:attrNameLst>
                                      </p:cBhvr>
                                    </p:animRot>
                                  </p:childTnLst>
                                </p:cTn>
                              </p:par>
                              <p:par>
                                <p:cTn id="297" presetID="23" presetClass="entr" presetSubtype="288" fill="hold" nodeType="withEffect">
                                  <p:stCondLst>
                                    <p:cond delay="0"/>
                                  </p:stCondLst>
                                  <p:childTnLst>
                                    <p:set>
                                      <p:cBhvr>
                                        <p:cTn id="298" dur="1" fill="hold">
                                          <p:stCondLst>
                                            <p:cond delay="0"/>
                                          </p:stCondLst>
                                        </p:cTn>
                                        <p:tgtEl>
                                          <p:spTgt spid="3"/>
                                        </p:tgtEl>
                                        <p:attrNameLst>
                                          <p:attrName>style.visibility</p:attrName>
                                        </p:attrNameLst>
                                      </p:cBhvr>
                                      <p:to>
                                        <p:strVal val="visible"/>
                                      </p:to>
                                    </p:set>
                                    <p:anim calcmode="lin" valueType="num">
                                      <p:cBhvr>
                                        <p:cTn id="299" dur="3000" fill="hold"/>
                                        <p:tgtEl>
                                          <p:spTgt spid="3"/>
                                        </p:tgtEl>
                                        <p:attrNameLst>
                                          <p:attrName>ppt_w</p:attrName>
                                        </p:attrNameLst>
                                      </p:cBhvr>
                                      <p:tavLst>
                                        <p:tav tm="0">
                                          <p:val>
                                            <p:strVal val="4/3*#ppt_w"/>
                                          </p:val>
                                        </p:tav>
                                        <p:tav tm="100000">
                                          <p:val>
                                            <p:strVal val="#ppt_w"/>
                                          </p:val>
                                        </p:tav>
                                      </p:tavLst>
                                    </p:anim>
                                    <p:anim calcmode="lin" valueType="num">
                                      <p:cBhvr>
                                        <p:cTn id="300" dur="3000" fill="hold"/>
                                        <p:tgtEl>
                                          <p:spTgt spid="3"/>
                                        </p:tgtEl>
                                        <p:attrNameLst>
                                          <p:attrName>ppt_h</p:attrName>
                                        </p:attrNameLst>
                                      </p:cBhvr>
                                      <p:tavLst>
                                        <p:tav tm="0">
                                          <p:val>
                                            <p:strVal val="4/3*#ppt_h"/>
                                          </p:val>
                                        </p:tav>
                                        <p:tav tm="100000">
                                          <p:val>
                                            <p:strVal val="#ppt_h"/>
                                          </p:val>
                                        </p:tav>
                                      </p:tavLst>
                                    </p:anim>
                                  </p:childTnLst>
                                </p:cTn>
                              </p:par>
                              <p:par>
                                <p:cTn id="301" presetID="21" presetClass="entr" presetSubtype="8" fill="hold" nodeType="withEffect">
                                  <p:stCondLst>
                                    <p:cond delay="0"/>
                                  </p:stCondLst>
                                  <p:childTnLst>
                                    <p:set>
                                      <p:cBhvr>
                                        <p:cTn id="302" dur="1" fill="hold">
                                          <p:stCondLst>
                                            <p:cond delay="0"/>
                                          </p:stCondLst>
                                        </p:cTn>
                                        <p:tgtEl>
                                          <p:spTgt spid="3"/>
                                        </p:tgtEl>
                                        <p:attrNameLst>
                                          <p:attrName>style.visibility</p:attrName>
                                        </p:attrNameLst>
                                      </p:cBhvr>
                                      <p:to>
                                        <p:strVal val="visible"/>
                                      </p:to>
                                    </p:set>
                                    <p:animEffect transition="in" filter="wheel(8)">
                                      <p:cBhvr>
                                        <p:cTn id="303"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a:solidFill>
            <a:schemeClr val="bg1"/>
          </a:solidFill>
        </p:spPr>
        <p:txBody>
          <a:bodyPr/>
          <a:lstStyle/>
          <a:p>
            <a:endParaRPr lang="es-ES" dirty="0"/>
          </a:p>
        </p:txBody>
      </p:sp>
      <p:pic>
        <p:nvPicPr>
          <p:cNvPr id="3" name="2 Imagen" descr="53302353-fcb0-41ec-85e7-09900ae461ec_l.jpg"/>
          <p:cNvPicPr>
            <a:picLocks noChangeAspect="1"/>
          </p:cNvPicPr>
          <p:nvPr/>
        </p:nvPicPr>
        <p:blipFill>
          <a:blip r:embed="rId2"/>
          <a:stretch>
            <a:fillRect/>
          </a:stretch>
        </p:blipFill>
        <p:spPr>
          <a:xfrm>
            <a:off x="0" y="0"/>
            <a:ext cx="9144000" cy="6858000"/>
          </a:xfrm>
          <a:prstGeom prst="rect">
            <a:avLst/>
          </a:prstGeom>
        </p:spPr>
      </p:pic>
      <p:pic>
        <p:nvPicPr>
          <p:cNvPr id="4" name="3 Imagen" descr="8.png"/>
          <p:cNvPicPr>
            <a:picLocks noChangeAspect="1"/>
          </p:cNvPicPr>
          <p:nvPr/>
        </p:nvPicPr>
        <p:blipFill>
          <a:blip r:embed="rId3">
            <a:duotone>
              <a:prstClr val="black"/>
              <a:srgbClr val="7030A0">
                <a:tint val="45000"/>
                <a:satMod val="400000"/>
              </a:srgbClr>
            </a:duotone>
            <a:lum contrast="40000"/>
          </a:blip>
          <a:stretch>
            <a:fillRect/>
          </a:stretch>
        </p:blipFill>
        <p:spPr>
          <a:xfrm>
            <a:off x="1214414" y="1928802"/>
            <a:ext cx="3048000" cy="2890842"/>
          </a:xfrm>
          <a:prstGeom prst="rect">
            <a:avLst/>
          </a:prstGeom>
        </p:spPr>
      </p:pic>
      <p:pic>
        <p:nvPicPr>
          <p:cNvPr id="5" name="4 Imagen" descr="8.png"/>
          <p:cNvPicPr>
            <a:picLocks noChangeAspect="1"/>
          </p:cNvPicPr>
          <p:nvPr/>
        </p:nvPicPr>
        <p:blipFill>
          <a:blip r:embed="rId3">
            <a:duotone>
              <a:prstClr val="black"/>
              <a:srgbClr val="7030A0">
                <a:tint val="45000"/>
                <a:satMod val="400000"/>
              </a:srgbClr>
            </a:duotone>
            <a:lum contrast="40000"/>
          </a:blip>
          <a:stretch>
            <a:fillRect/>
          </a:stretch>
        </p:blipFill>
        <p:spPr>
          <a:xfrm rot="10800000">
            <a:off x="4786314" y="1714488"/>
            <a:ext cx="3048000" cy="2890842"/>
          </a:xfrm>
          <a:prstGeom prst="rect">
            <a:avLst/>
          </a:prstGeom>
        </p:spPr>
      </p:pic>
      <p:pic>
        <p:nvPicPr>
          <p:cNvPr id="6" name="5 Imagen" descr="8.png"/>
          <p:cNvPicPr>
            <a:picLocks noChangeAspect="1"/>
          </p:cNvPicPr>
          <p:nvPr/>
        </p:nvPicPr>
        <p:blipFill>
          <a:blip r:embed="rId3">
            <a:duotone>
              <a:prstClr val="black"/>
              <a:srgbClr val="7030A0">
                <a:tint val="45000"/>
                <a:satMod val="400000"/>
              </a:srgbClr>
            </a:duotone>
            <a:lum contrast="40000"/>
          </a:blip>
          <a:stretch>
            <a:fillRect/>
          </a:stretch>
        </p:blipFill>
        <p:spPr>
          <a:xfrm rot="16200000">
            <a:off x="3064661" y="3650455"/>
            <a:ext cx="3048000" cy="2890842"/>
          </a:xfrm>
          <a:prstGeom prst="rect">
            <a:avLst/>
          </a:prstGeom>
        </p:spPr>
      </p:pic>
      <p:pic>
        <p:nvPicPr>
          <p:cNvPr id="7" name="6 Imagen" descr="8.png"/>
          <p:cNvPicPr>
            <a:picLocks noChangeAspect="1"/>
          </p:cNvPicPr>
          <p:nvPr/>
        </p:nvPicPr>
        <p:blipFill>
          <a:blip r:embed="rId3">
            <a:duotone>
              <a:prstClr val="black"/>
              <a:srgbClr val="7030A0">
                <a:tint val="45000"/>
                <a:satMod val="400000"/>
              </a:srgbClr>
            </a:duotone>
            <a:lum contrast="40000"/>
          </a:blip>
          <a:stretch>
            <a:fillRect/>
          </a:stretch>
        </p:blipFill>
        <p:spPr>
          <a:xfrm rot="5400000">
            <a:off x="2850347" y="78579"/>
            <a:ext cx="3048000" cy="2890842"/>
          </a:xfrm>
          <a:prstGeom prst="rect">
            <a:avLst/>
          </a:prstGeom>
        </p:spPr>
      </p:pic>
      <p:sp>
        <p:nvSpPr>
          <p:cNvPr id="8" name="7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0-#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1"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ppt_x"/>
                                          </p:val>
                                        </p:tav>
                                        <p:tav tm="100000">
                                          <p:val>
                                            <p:strVal val="#ppt_x"/>
                                          </p:val>
                                        </p:tav>
                                      </p:tavLst>
                                    </p:anim>
                                    <p:anim calcmode="lin" valueType="num">
                                      <p:cBhvr additive="base">
                                        <p:cTn id="19" dur="30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ppt_x"/>
                                          </p:val>
                                        </p:tav>
                                        <p:tav tm="100000">
                                          <p:val>
                                            <p:strVal val="#ppt_x"/>
                                          </p:val>
                                        </p:tav>
                                      </p:tavLst>
                                    </p:anim>
                                    <p:anim calcmode="lin" valueType="num">
                                      <p:cBhvr additive="base">
                                        <p:cTn id="23" dur="3000" fill="hold"/>
                                        <p:tgtEl>
                                          <p:spTgt spid="7"/>
                                        </p:tgtEl>
                                        <p:attrNameLst>
                                          <p:attrName>ppt_y</p:attrName>
                                        </p:attrNameLst>
                                      </p:cBhvr>
                                      <p:tavLst>
                                        <p:tav tm="0">
                                          <p:val>
                                            <p:strVal val="1+#ppt_h/2"/>
                                          </p:val>
                                        </p:tav>
                                        <p:tav tm="100000">
                                          <p:val>
                                            <p:strVal val="#ppt_y"/>
                                          </p:val>
                                        </p:tav>
                                      </p:tavLst>
                                    </p:anim>
                                  </p:childTnLst>
                                </p:cTn>
                              </p:par>
                            </p:childTnLst>
                          </p:cTn>
                        </p:par>
                        <p:par>
                          <p:cTn id="24" fill="hold">
                            <p:stCondLst>
                              <p:cond delay="3000"/>
                            </p:stCondLst>
                            <p:childTnLst>
                              <p:par>
                                <p:cTn id="25" presetID="2" presetClass="exit" presetSubtype="2" fill="hold" nodeType="afterEffect">
                                  <p:stCondLst>
                                    <p:cond delay="0"/>
                                  </p:stCondLst>
                                  <p:childTnLst>
                                    <p:anim calcmode="lin" valueType="num">
                                      <p:cBhvr additive="base">
                                        <p:cTn id="26" dur="3000"/>
                                        <p:tgtEl>
                                          <p:spTgt spid="4"/>
                                        </p:tgtEl>
                                        <p:attrNameLst>
                                          <p:attrName>ppt_x</p:attrName>
                                        </p:attrNameLst>
                                      </p:cBhvr>
                                      <p:tavLst>
                                        <p:tav tm="0">
                                          <p:val>
                                            <p:strVal val="ppt_x"/>
                                          </p:val>
                                        </p:tav>
                                        <p:tav tm="100000">
                                          <p:val>
                                            <p:strVal val="1+ppt_w/2"/>
                                          </p:val>
                                        </p:tav>
                                      </p:tavLst>
                                    </p:anim>
                                    <p:anim calcmode="lin" valueType="num">
                                      <p:cBhvr additive="base">
                                        <p:cTn id="27" dur="3000"/>
                                        <p:tgtEl>
                                          <p:spTgt spid="4"/>
                                        </p:tgtEl>
                                        <p:attrNameLst>
                                          <p:attrName>ppt_y</p:attrName>
                                        </p:attrNameLst>
                                      </p:cBhvr>
                                      <p:tavLst>
                                        <p:tav tm="0">
                                          <p:val>
                                            <p:strVal val="ppt_y"/>
                                          </p:val>
                                        </p:tav>
                                        <p:tav tm="100000">
                                          <p:val>
                                            <p:strVal val="ppt_y"/>
                                          </p:val>
                                        </p:tav>
                                      </p:tavLst>
                                    </p:anim>
                                    <p:set>
                                      <p:cBhvr>
                                        <p:cTn id="28" dur="1" fill="hold">
                                          <p:stCondLst>
                                            <p:cond delay="2999"/>
                                          </p:stCondLst>
                                        </p:cTn>
                                        <p:tgtEl>
                                          <p:spTgt spid="4"/>
                                        </p:tgtEl>
                                        <p:attrNameLst>
                                          <p:attrName>style.visibility</p:attrName>
                                        </p:attrNameLst>
                                      </p:cBhvr>
                                      <p:to>
                                        <p:strVal val="hidden"/>
                                      </p:to>
                                    </p:set>
                                  </p:childTnLst>
                                </p:cTn>
                              </p:par>
                              <p:par>
                                <p:cTn id="29" presetID="2" presetClass="exit" presetSubtype="8" fill="hold" nodeType="withEffect">
                                  <p:stCondLst>
                                    <p:cond delay="0"/>
                                  </p:stCondLst>
                                  <p:childTnLst>
                                    <p:anim calcmode="lin" valueType="num">
                                      <p:cBhvr additive="base">
                                        <p:cTn id="30" dur="3000"/>
                                        <p:tgtEl>
                                          <p:spTgt spid="5"/>
                                        </p:tgtEl>
                                        <p:attrNameLst>
                                          <p:attrName>ppt_x</p:attrName>
                                        </p:attrNameLst>
                                      </p:cBhvr>
                                      <p:tavLst>
                                        <p:tav tm="0">
                                          <p:val>
                                            <p:strVal val="ppt_x"/>
                                          </p:val>
                                        </p:tav>
                                        <p:tav tm="100000">
                                          <p:val>
                                            <p:strVal val="0-ppt_w/2"/>
                                          </p:val>
                                        </p:tav>
                                      </p:tavLst>
                                    </p:anim>
                                    <p:anim calcmode="lin" valueType="num">
                                      <p:cBhvr additive="base">
                                        <p:cTn id="31" dur="3000"/>
                                        <p:tgtEl>
                                          <p:spTgt spid="5"/>
                                        </p:tgtEl>
                                        <p:attrNameLst>
                                          <p:attrName>ppt_y</p:attrName>
                                        </p:attrNameLst>
                                      </p:cBhvr>
                                      <p:tavLst>
                                        <p:tav tm="0">
                                          <p:val>
                                            <p:strVal val="ppt_y"/>
                                          </p:val>
                                        </p:tav>
                                        <p:tav tm="100000">
                                          <p:val>
                                            <p:strVal val="ppt_y"/>
                                          </p:val>
                                        </p:tav>
                                      </p:tavLst>
                                    </p:anim>
                                    <p:set>
                                      <p:cBhvr>
                                        <p:cTn id="32" dur="1" fill="hold">
                                          <p:stCondLst>
                                            <p:cond delay="2999"/>
                                          </p:stCondLst>
                                        </p:cTn>
                                        <p:tgtEl>
                                          <p:spTgt spid="5"/>
                                        </p:tgtEl>
                                        <p:attrNameLst>
                                          <p:attrName>style.visibility</p:attrName>
                                        </p:attrNameLst>
                                      </p:cBhvr>
                                      <p:to>
                                        <p:strVal val="hidden"/>
                                      </p:to>
                                    </p:set>
                                  </p:childTnLst>
                                </p:cTn>
                              </p:par>
                              <p:par>
                                <p:cTn id="33" presetID="2" presetClass="exit" presetSubtype="1" fill="hold" nodeType="withEffect">
                                  <p:stCondLst>
                                    <p:cond delay="0"/>
                                  </p:stCondLst>
                                  <p:childTnLst>
                                    <p:anim calcmode="lin" valueType="num">
                                      <p:cBhvr additive="base">
                                        <p:cTn id="34" dur="3000"/>
                                        <p:tgtEl>
                                          <p:spTgt spid="6"/>
                                        </p:tgtEl>
                                        <p:attrNameLst>
                                          <p:attrName>ppt_x</p:attrName>
                                        </p:attrNameLst>
                                      </p:cBhvr>
                                      <p:tavLst>
                                        <p:tav tm="0">
                                          <p:val>
                                            <p:strVal val="ppt_x"/>
                                          </p:val>
                                        </p:tav>
                                        <p:tav tm="100000">
                                          <p:val>
                                            <p:strVal val="ppt_x"/>
                                          </p:val>
                                        </p:tav>
                                      </p:tavLst>
                                    </p:anim>
                                    <p:anim calcmode="lin" valueType="num">
                                      <p:cBhvr additive="base">
                                        <p:cTn id="35" dur="3000"/>
                                        <p:tgtEl>
                                          <p:spTgt spid="6"/>
                                        </p:tgtEl>
                                        <p:attrNameLst>
                                          <p:attrName>ppt_y</p:attrName>
                                        </p:attrNameLst>
                                      </p:cBhvr>
                                      <p:tavLst>
                                        <p:tav tm="0">
                                          <p:val>
                                            <p:strVal val="ppt_y"/>
                                          </p:val>
                                        </p:tav>
                                        <p:tav tm="100000">
                                          <p:val>
                                            <p:strVal val="0-ppt_h/2"/>
                                          </p:val>
                                        </p:tav>
                                      </p:tavLst>
                                    </p:anim>
                                    <p:set>
                                      <p:cBhvr>
                                        <p:cTn id="36" dur="1" fill="hold">
                                          <p:stCondLst>
                                            <p:cond delay="2999"/>
                                          </p:stCondLst>
                                        </p:cTn>
                                        <p:tgtEl>
                                          <p:spTgt spid="6"/>
                                        </p:tgtEl>
                                        <p:attrNameLst>
                                          <p:attrName>style.visibility</p:attrName>
                                        </p:attrNameLst>
                                      </p:cBhvr>
                                      <p:to>
                                        <p:strVal val="hidden"/>
                                      </p:to>
                                    </p:set>
                                  </p:childTnLst>
                                </p:cTn>
                              </p:par>
                              <p:par>
                                <p:cTn id="37" presetID="2" presetClass="exit" presetSubtype="4" fill="hold" nodeType="withEffect">
                                  <p:stCondLst>
                                    <p:cond delay="0"/>
                                  </p:stCondLst>
                                  <p:childTnLst>
                                    <p:anim calcmode="lin" valueType="num">
                                      <p:cBhvr additive="base">
                                        <p:cTn id="38" dur="3000"/>
                                        <p:tgtEl>
                                          <p:spTgt spid="7"/>
                                        </p:tgtEl>
                                        <p:attrNameLst>
                                          <p:attrName>ppt_x</p:attrName>
                                        </p:attrNameLst>
                                      </p:cBhvr>
                                      <p:tavLst>
                                        <p:tav tm="0">
                                          <p:val>
                                            <p:strVal val="ppt_x"/>
                                          </p:val>
                                        </p:tav>
                                        <p:tav tm="100000">
                                          <p:val>
                                            <p:strVal val="ppt_x"/>
                                          </p:val>
                                        </p:tav>
                                      </p:tavLst>
                                    </p:anim>
                                    <p:anim calcmode="lin" valueType="num">
                                      <p:cBhvr additive="base">
                                        <p:cTn id="39" dur="3000"/>
                                        <p:tgtEl>
                                          <p:spTgt spid="7"/>
                                        </p:tgtEl>
                                        <p:attrNameLst>
                                          <p:attrName>ppt_y</p:attrName>
                                        </p:attrNameLst>
                                      </p:cBhvr>
                                      <p:tavLst>
                                        <p:tav tm="0">
                                          <p:val>
                                            <p:strVal val="ppt_y"/>
                                          </p:val>
                                        </p:tav>
                                        <p:tav tm="100000">
                                          <p:val>
                                            <p:strVal val="1+ppt_h/2"/>
                                          </p:val>
                                        </p:tav>
                                      </p:tavLst>
                                    </p:anim>
                                    <p:set>
                                      <p:cBhvr>
                                        <p:cTn id="40" dur="1" fill="hold">
                                          <p:stCondLst>
                                            <p:cond delay="2999"/>
                                          </p:stCondLst>
                                        </p:cTn>
                                        <p:tgtEl>
                                          <p:spTgt spid="7"/>
                                        </p:tgtEl>
                                        <p:attrNameLst>
                                          <p:attrName>style.visibility</p:attrName>
                                        </p:attrNameLst>
                                      </p:cBhvr>
                                      <p:to>
                                        <p:strVal val="hidden"/>
                                      </p:to>
                                    </p:set>
                                  </p:childTnLst>
                                </p:cTn>
                              </p:par>
                              <p:par>
                                <p:cTn id="41" presetID="23" presetClass="entr" presetSubtype="272" fill="hold" nodeType="withEffect">
                                  <p:stCondLst>
                                    <p:cond delay="0"/>
                                  </p:stCondLst>
                                  <p:childTnLst>
                                    <p:set>
                                      <p:cBhvr>
                                        <p:cTn id="42" dur="1" fill="hold">
                                          <p:stCondLst>
                                            <p:cond delay="0"/>
                                          </p:stCondLst>
                                        </p:cTn>
                                        <p:tgtEl>
                                          <p:spTgt spid="3"/>
                                        </p:tgtEl>
                                        <p:attrNameLst>
                                          <p:attrName>style.visibility</p:attrName>
                                        </p:attrNameLst>
                                      </p:cBhvr>
                                      <p:to>
                                        <p:strVal val="visible"/>
                                      </p:to>
                                    </p:set>
                                    <p:anim calcmode="lin" valueType="num">
                                      <p:cBhvr>
                                        <p:cTn id="43" dur="3000" fill="hold"/>
                                        <p:tgtEl>
                                          <p:spTgt spid="3"/>
                                        </p:tgtEl>
                                        <p:attrNameLst>
                                          <p:attrName>ppt_w</p:attrName>
                                        </p:attrNameLst>
                                      </p:cBhvr>
                                      <p:tavLst>
                                        <p:tav tm="0">
                                          <p:val>
                                            <p:strVal val="2/3*#ppt_w"/>
                                          </p:val>
                                        </p:tav>
                                        <p:tav tm="100000">
                                          <p:val>
                                            <p:strVal val="#ppt_w"/>
                                          </p:val>
                                        </p:tav>
                                      </p:tavLst>
                                    </p:anim>
                                    <p:anim calcmode="lin" valueType="num">
                                      <p:cBhvr>
                                        <p:cTn id="44" dur="3000" fill="hold"/>
                                        <p:tgtEl>
                                          <p:spTgt spid="3"/>
                                        </p:tgtEl>
                                        <p:attrNameLst>
                                          <p:attrName>ppt_h</p:attrName>
                                        </p:attrNameLst>
                                      </p:cBhvr>
                                      <p:tavLst>
                                        <p:tav tm="0">
                                          <p:val>
                                            <p:strVal val="2/3*#ppt_h"/>
                                          </p:val>
                                        </p:tav>
                                        <p:tav tm="100000">
                                          <p:val>
                                            <p:strVal val="#ppt_h"/>
                                          </p:val>
                                        </p:tav>
                                      </p:tavLst>
                                    </p:anim>
                                  </p:childTnLst>
                                </p:cTn>
                              </p:par>
                              <p:par>
                                <p:cTn id="45" presetID="4" presetClass="entr" presetSubtype="32" fill="hold" nodeType="with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box(out)">
                                      <p:cBhvr>
                                        <p:cTn id="4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gradFill flip="none" rotWithShape="1">
            <a:gsLst>
              <a:gs pos="0">
                <a:srgbClr val="9B98E0"/>
              </a:gs>
              <a:gs pos="50000">
                <a:srgbClr val="4F35BD">
                  <a:shade val="67500"/>
                  <a:satMod val="115000"/>
                </a:srgbClr>
              </a:gs>
              <a:gs pos="100000">
                <a:srgbClr val="4F35BD">
                  <a:shade val="100000"/>
                  <a:satMod val="115000"/>
                </a:srgbClr>
              </a:gs>
            </a:gsLst>
            <a:path path="circle">
              <a:fillToRect l="50000" t="50000" r="50000" b="50000"/>
            </a:path>
            <a:tileRect/>
          </a:gradFill>
        </p:spPr>
        <p:txBody>
          <a:bodyPr/>
          <a:lstStyle/>
          <a:p>
            <a:endParaRPr lang="es-ES" dirty="0"/>
          </a:p>
        </p:txBody>
      </p:sp>
      <p:pic>
        <p:nvPicPr>
          <p:cNvPr id="3" name="2 Imagen" descr="8099597ebac36ca4afc03d09ec4ce670.jpg"/>
          <p:cNvPicPr>
            <a:picLocks noChangeAspect="1"/>
          </p:cNvPicPr>
          <p:nvPr/>
        </p:nvPicPr>
        <p:blipFill>
          <a:blip r:embed="rId2"/>
          <a:stretch>
            <a:fillRect/>
          </a:stretch>
        </p:blipFill>
        <p:spPr>
          <a:xfrm>
            <a:off x="0" y="0"/>
            <a:ext cx="9144000" cy="6858000"/>
          </a:xfrm>
          <a:prstGeom prst="rect">
            <a:avLst/>
          </a:prstGeom>
        </p:spPr>
      </p:pic>
      <p:sp>
        <p:nvSpPr>
          <p:cNvPr id="4" name="3 Cheurón"/>
          <p:cNvSpPr/>
          <p:nvPr/>
        </p:nvSpPr>
        <p:spPr>
          <a:xfrm rot="2547909">
            <a:off x="2523826" y="1498399"/>
            <a:ext cx="2254649" cy="2003812"/>
          </a:xfrm>
          <a:prstGeom prst="chevron">
            <a:avLst>
              <a:gd name="adj" fmla="val 64609"/>
            </a:avLst>
          </a:prstGeom>
          <a:gradFill flip="none" rotWithShape="1">
            <a:gsLst>
              <a:gs pos="46000">
                <a:srgbClr val="522AE6">
                  <a:alpha val="20000"/>
                </a:srgbClr>
              </a:gs>
              <a:gs pos="50000">
                <a:srgbClr val="9933FF">
                  <a:shade val="67500"/>
                  <a:satMod val="115000"/>
                </a:srgbClr>
              </a:gs>
              <a:gs pos="100000">
                <a:srgbClr val="9933FF">
                  <a:shade val="100000"/>
                  <a:satMod val="115000"/>
                </a:srgbClr>
              </a:gs>
            </a:gsLst>
            <a:path path="shape">
              <a:fillToRect l="50000" t="50000" r="50000" b="50000"/>
            </a:path>
            <a:tileRect/>
          </a:gra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3321026">
            <a:off x="4667092" y="3354528"/>
            <a:ext cx="2254649" cy="2003812"/>
          </a:xfrm>
          <a:prstGeom prst="chevron">
            <a:avLst>
              <a:gd name="adj" fmla="val 64609"/>
            </a:avLst>
          </a:prstGeom>
          <a:gradFill flip="none" rotWithShape="1">
            <a:gsLst>
              <a:gs pos="46000">
                <a:srgbClr val="522AE6">
                  <a:alpha val="20000"/>
                </a:srgbClr>
              </a:gs>
              <a:gs pos="50000">
                <a:srgbClr val="9933FF">
                  <a:shade val="67500"/>
                  <a:satMod val="115000"/>
                </a:srgbClr>
              </a:gs>
              <a:gs pos="100000">
                <a:srgbClr val="9933FF">
                  <a:shade val="100000"/>
                  <a:satMod val="115000"/>
                </a:srgbClr>
              </a:gs>
            </a:gsLst>
            <a:path path="shape">
              <a:fillToRect l="50000" t="50000" r="50000" b="50000"/>
            </a:path>
            <a:tileRect/>
          </a:gra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8427359">
            <a:off x="4594690" y="1559980"/>
            <a:ext cx="2254649" cy="2003812"/>
          </a:xfrm>
          <a:prstGeom prst="chevron">
            <a:avLst>
              <a:gd name="adj" fmla="val 64609"/>
            </a:avLst>
          </a:prstGeom>
          <a:gradFill flip="none" rotWithShape="1">
            <a:gsLst>
              <a:gs pos="46000">
                <a:srgbClr val="522AE6">
                  <a:alpha val="20000"/>
                </a:srgbClr>
              </a:gs>
              <a:gs pos="50000">
                <a:srgbClr val="9933FF">
                  <a:shade val="67500"/>
                  <a:satMod val="115000"/>
                </a:srgbClr>
              </a:gs>
              <a:gs pos="100000">
                <a:srgbClr val="9933FF">
                  <a:shade val="100000"/>
                  <a:satMod val="115000"/>
                </a:srgbClr>
              </a:gs>
            </a:gsLst>
            <a:path path="shape">
              <a:fillToRect l="50000" t="50000" r="50000" b="50000"/>
            </a:path>
            <a:tileRect/>
          </a:gra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9107244">
            <a:off x="2523986" y="3353105"/>
            <a:ext cx="2254649" cy="2003812"/>
          </a:xfrm>
          <a:prstGeom prst="chevron">
            <a:avLst>
              <a:gd name="adj" fmla="val 64609"/>
            </a:avLst>
          </a:prstGeom>
          <a:gradFill flip="none" rotWithShape="1">
            <a:gsLst>
              <a:gs pos="46000">
                <a:srgbClr val="522AE6">
                  <a:alpha val="20000"/>
                </a:srgbClr>
              </a:gs>
              <a:gs pos="50000">
                <a:srgbClr val="9933FF">
                  <a:shade val="67500"/>
                  <a:satMod val="115000"/>
                </a:srgbClr>
              </a:gs>
              <a:gs pos="100000">
                <a:srgbClr val="9933FF">
                  <a:shade val="100000"/>
                  <a:satMod val="115000"/>
                </a:srgbClr>
              </a:gs>
            </a:gsLst>
            <a:path path="shape">
              <a:fillToRect l="50000" t="50000" r="50000" b="50000"/>
            </a:path>
            <a:tileRect/>
          </a:gra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3000"/>
                                        <p:tgtEl>
                                          <p:spTgt spid="4"/>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plus(in)">
                                      <p:cBhvr>
                                        <p:cTn id="13" dur="3000"/>
                                        <p:tgtEl>
                                          <p:spTgt spid="5"/>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plus(in)">
                                      <p:cBhvr>
                                        <p:cTn id="16" dur="3000"/>
                                        <p:tgtEl>
                                          <p:spTgt spid="6"/>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plus(in)">
                                      <p:cBhvr>
                                        <p:cTn id="19" dur="3000"/>
                                        <p:tgtEl>
                                          <p:spTgt spid="7"/>
                                        </p:tgtEl>
                                      </p:cBhvr>
                                    </p:animEffect>
                                  </p:childTnLst>
                                </p:cTn>
                              </p:par>
                              <p:par>
                                <p:cTn id="20" presetID="2" presetClass="entr" presetSubtype="6" fill="hold" grpId="1"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3000" fill="hold"/>
                                        <p:tgtEl>
                                          <p:spTgt spid="4"/>
                                        </p:tgtEl>
                                        <p:attrNameLst>
                                          <p:attrName>ppt_x</p:attrName>
                                        </p:attrNameLst>
                                      </p:cBhvr>
                                      <p:tavLst>
                                        <p:tav tm="0">
                                          <p:val>
                                            <p:strVal val="1+#ppt_w/2"/>
                                          </p:val>
                                        </p:tav>
                                        <p:tav tm="100000">
                                          <p:val>
                                            <p:strVal val="#ppt_x"/>
                                          </p:val>
                                        </p:tav>
                                      </p:tavLst>
                                    </p:anim>
                                    <p:anim calcmode="lin" valueType="num">
                                      <p:cBhvr additive="base">
                                        <p:cTn id="23" dur="3000" fill="hold"/>
                                        <p:tgtEl>
                                          <p:spTgt spid="4"/>
                                        </p:tgtEl>
                                        <p:attrNameLst>
                                          <p:attrName>ppt_y</p:attrName>
                                        </p:attrNameLst>
                                      </p:cBhvr>
                                      <p:tavLst>
                                        <p:tav tm="0">
                                          <p:val>
                                            <p:strVal val="1+#ppt_h/2"/>
                                          </p:val>
                                        </p:tav>
                                        <p:tav tm="100000">
                                          <p:val>
                                            <p:strVal val="#ppt_y"/>
                                          </p:val>
                                        </p:tav>
                                      </p:tavLst>
                                    </p:anim>
                                  </p:childTnLst>
                                </p:cTn>
                              </p:par>
                              <p:par>
                                <p:cTn id="24" presetID="2" presetClass="entr" presetSubtype="9"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0-#ppt_w/2"/>
                                          </p:val>
                                        </p:tav>
                                        <p:tav tm="100000">
                                          <p:val>
                                            <p:strVal val="#ppt_x"/>
                                          </p:val>
                                        </p:tav>
                                      </p:tavLst>
                                    </p:anim>
                                    <p:anim calcmode="lin" valueType="num">
                                      <p:cBhvr additive="base">
                                        <p:cTn id="27" dur="3000" fill="hold"/>
                                        <p:tgtEl>
                                          <p:spTgt spid="5"/>
                                        </p:tgtEl>
                                        <p:attrNameLst>
                                          <p:attrName>ppt_y</p:attrName>
                                        </p:attrNameLst>
                                      </p:cBhvr>
                                      <p:tavLst>
                                        <p:tav tm="0">
                                          <p:val>
                                            <p:strVal val="0-#ppt_h/2"/>
                                          </p:val>
                                        </p:tav>
                                        <p:tav tm="100000">
                                          <p:val>
                                            <p:strVal val="#ppt_y"/>
                                          </p:val>
                                        </p:tav>
                                      </p:tavLst>
                                    </p:anim>
                                  </p:childTnLst>
                                </p:cTn>
                              </p:par>
                              <p:par>
                                <p:cTn id="28" presetID="2" presetClass="entr" presetSubtype="12" fill="hold" grpId="1"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0-#ppt_w/2"/>
                                          </p:val>
                                        </p:tav>
                                        <p:tav tm="100000">
                                          <p:val>
                                            <p:strVal val="#ppt_x"/>
                                          </p:val>
                                        </p:tav>
                                      </p:tavLst>
                                    </p:anim>
                                    <p:anim calcmode="lin" valueType="num">
                                      <p:cBhvr additive="base">
                                        <p:cTn id="31" dur="3000" fill="hold"/>
                                        <p:tgtEl>
                                          <p:spTgt spid="6"/>
                                        </p:tgtEl>
                                        <p:attrNameLst>
                                          <p:attrName>ppt_y</p:attrName>
                                        </p:attrNameLst>
                                      </p:cBhvr>
                                      <p:tavLst>
                                        <p:tav tm="0">
                                          <p:val>
                                            <p:strVal val="1+#ppt_h/2"/>
                                          </p:val>
                                        </p:tav>
                                        <p:tav tm="100000">
                                          <p:val>
                                            <p:strVal val="#ppt_y"/>
                                          </p:val>
                                        </p:tav>
                                      </p:tavLst>
                                    </p:anim>
                                  </p:childTnLst>
                                </p:cTn>
                              </p:par>
                              <p:par>
                                <p:cTn id="32" presetID="2" presetClass="entr" presetSubtype="3"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1+#ppt_w/2"/>
                                          </p:val>
                                        </p:tav>
                                        <p:tav tm="100000">
                                          <p:val>
                                            <p:strVal val="#ppt_x"/>
                                          </p:val>
                                        </p:tav>
                                      </p:tavLst>
                                    </p:anim>
                                    <p:anim calcmode="lin" valueType="num">
                                      <p:cBhvr additive="base">
                                        <p:cTn id="35" dur="3000" fill="hold"/>
                                        <p:tgtEl>
                                          <p:spTgt spid="7"/>
                                        </p:tgtEl>
                                        <p:attrNameLst>
                                          <p:attrName>ppt_y</p:attrName>
                                        </p:attrNameLst>
                                      </p:cBhvr>
                                      <p:tavLst>
                                        <p:tav tm="0">
                                          <p:val>
                                            <p:strVal val="0-#ppt_h/2"/>
                                          </p:val>
                                        </p:tav>
                                        <p:tav tm="100000">
                                          <p:val>
                                            <p:strVal val="#ppt_y"/>
                                          </p:val>
                                        </p:tav>
                                      </p:tavLst>
                                    </p:anim>
                                  </p:childTnLst>
                                </p:cTn>
                              </p:par>
                            </p:childTnLst>
                          </p:cTn>
                        </p:par>
                        <p:par>
                          <p:cTn id="36" fill="hold">
                            <p:stCondLst>
                              <p:cond delay="3000"/>
                            </p:stCondLst>
                            <p:childTnLst>
                              <p:par>
                                <p:cTn id="37" presetID="2" presetClass="exit" presetSubtype="6" fill="hold" grpId="2" nodeType="afterEffect">
                                  <p:stCondLst>
                                    <p:cond delay="0"/>
                                  </p:stCondLst>
                                  <p:childTnLst>
                                    <p:anim calcmode="lin" valueType="num">
                                      <p:cBhvr additive="base">
                                        <p:cTn id="38" dur="3000"/>
                                        <p:tgtEl>
                                          <p:spTgt spid="4"/>
                                        </p:tgtEl>
                                        <p:attrNameLst>
                                          <p:attrName>ppt_x</p:attrName>
                                        </p:attrNameLst>
                                      </p:cBhvr>
                                      <p:tavLst>
                                        <p:tav tm="0">
                                          <p:val>
                                            <p:strVal val="ppt_x"/>
                                          </p:val>
                                        </p:tav>
                                        <p:tav tm="100000">
                                          <p:val>
                                            <p:strVal val="1+ppt_w/2"/>
                                          </p:val>
                                        </p:tav>
                                      </p:tavLst>
                                    </p:anim>
                                    <p:anim calcmode="lin" valueType="num">
                                      <p:cBhvr additive="base">
                                        <p:cTn id="39" dur="3000"/>
                                        <p:tgtEl>
                                          <p:spTgt spid="4"/>
                                        </p:tgtEl>
                                        <p:attrNameLst>
                                          <p:attrName>ppt_y</p:attrName>
                                        </p:attrNameLst>
                                      </p:cBhvr>
                                      <p:tavLst>
                                        <p:tav tm="0">
                                          <p:val>
                                            <p:strVal val="ppt_y"/>
                                          </p:val>
                                        </p:tav>
                                        <p:tav tm="100000">
                                          <p:val>
                                            <p:strVal val="1+ppt_h/2"/>
                                          </p:val>
                                        </p:tav>
                                      </p:tavLst>
                                    </p:anim>
                                    <p:set>
                                      <p:cBhvr>
                                        <p:cTn id="40" dur="1" fill="hold">
                                          <p:stCondLst>
                                            <p:cond delay="2999"/>
                                          </p:stCondLst>
                                        </p:cTn>
                                        <p:tgtEl>
                                          <p:spTgt spid="4"/>
                                        </p:tgtEl>
                                        <p:attrNameLst>
                                          <p:attrName>style.visibility</p:attrName>
                                        </p:attrNameLst>
                                      </p:cBhvr>
                                      <p:to>
                                        <p:strVal val="hidden"/>
                                      </p:to>
                                    </p:set>
                                  </p:childTnLst>
                                </p:cTn>
                              </p:par>
                              <p:par>
                                <p:cTn id="41" presetID="2" presetClass="exit" presetSubtype="9" fill="hold" grpId="2" nodeType="withEffect">
                                  <p:stCondLst>
                                    <p:cond delay="0"/>
                                  </p:stCondLst>
                                  <p:childTnLst>
                                    <p:anim calcmode="lin" valueType="num">
                                      <p:cBhvr additive="base">
                                        <p:cTn id="42" dur="3000"/>
                                        <p:tgtEl>
                                          <p:spTgt spid="5"/>
                                        </p:tgtEl>
                                        <p:attrNameLst>
                                          <p:attrName>ppt_x</p:attrName>
                                        </p:attrNameLst>
                                      </p:cBhvr>
                                      <p:tavLst>
                                        <p:tav tm="0">
                                          <p:val>
                                            <p:strVal val="ppt_x"/>
                                          </p:val>
                                        </p:tav>
                                        <p:tav tm="100000">
                                          <p:val>
                                            <p:strVal val="0-ppt_w/2"/>
                                          </p:val>
                                        </p:tav>
                                      </p:tavLst>
                                    </p:anim>
                                    <p:anim calcmode="lin" valueType="num">
                                      <p:cBhvr additive="base">
                                        <p:cTn id="43" dur="3000"/>
                                        <p:tgtEl>
                                          <p:spTgt spid="5"/>
                                        </p:tgtEl>
                                        <p:attrNameLst>
                                          <p:attrName>ppt_y</p:attrName>
                                        </p:attrNameLst>
                                      </p:cBhvr>
                                      <p:tavLst>
                                        <p:tav tm="0">
                                          <p:val>
                                            <p:strVal val="ppt_y"/>
                                          </p:val>
                                        </p:tav>
                                        <p:tav tm="100000">
                                          <p:val>
                                            <p:strVal val="0-ppt_h/2"/>
                                          </p:val>
                                        </p:tav>
                                      </p:tavLst>
                                    </p:anim>
                                    <p:set>
                                      <p:cBhvr>
                                        <p:cTn id="44" dur="1" fill="hold">
                                          <p:stCondLst>
                                            <p:cond delay="2999"/>
                                          </p:stCondLst>
                                        </p:cTn>
                                        <p:tgtEl>
                                          <p:spTgt spid="5"/>
                                        </p:tgtEl>
                                        <p:attrNameLst>
                                          <p:attrName>style.visibility</p:attrName>
                                        </p:attrNameLst>
                                      </p:cBhvr>
                                      <p:to>
                                        <p:strVal val="hidden"/>
                                      </p:to>
                                    </p:set>
                                  </p:childTnLst>
                                </p:cTn>
                              </p:par>
                              <p:par>
                                <p:cTn id="45" presetID="2" presetClass="exit" presetSubtype="12" fill="hold" grpId="2" nodeType="withEffect">
                                  <p:stCondLst>
                                    <p:cond delay="0"/>
                                  </p:stCondLst>
                                  <p:childTnLst>
                                    <p:anim calcmode="lin" valueType="num">
                                      <p:cBhvr additive="base">
                                        <p:cTn id="46" dur="3000"/>
                                        <p:tgtEl>
                                          <p:spTgt spid="6"/>
                                        </p:tgtEl>
                                        <p:attrNameLst>
                                          <p:attrName>ppt_x</p:attrName>
                                        </p:attrNameLst>
                                      </p:cBhvr>
                                      <p:tavLst>
                                        <p:tav tm="0">
                                          <p:val>
                                            <p:strVal val="ppt_x"/>
                                          </p:val>
                                        </p:tav>
                                        <p:tav tm="100000">
                                          <p:val>
                                            <p:strVal val="0-ppt_w/2"/>
                                          </p:val>
                                        </p:tav>
                                      </p:tavLst>
                                    </p:anim>
                                    <p:anim calcmode="lin" valueType="num">
                                      <p:cBhvr additive="base">
                                        <p:cTn id="47" dur="3000"/>
                                        <p:tgtEl>
                                          <p:spTgt spid="6"/>
                                        </p:tgtEl>
                                        <p:attrNameLst>
                                          <p:attrName>ppt_y</p:attrName>
                                        </p:attrNameLst>
                                      </p:cBhvr>
                                      <p:tavLst>
                                        <p:tav tm="0">
                                          <p:val>
                                            <p:strVal val="ppt_y"/>
                                          </p:val>
                                        </p:tav>
                                        <p:tav tm="100000">
                                          <p:val>
                                            <p:strVal val="1+ppt_h/2"/>
                                          </p:val>
                                        </p:tav>
                                      </p:tavLst>
                                    </p:anim>
                                    <p:set>
                                      <p:cBhvr>
                                        <p:cTn id="48" dur="1" fill="hold">
                                          <p:stCondLst>
                                            <p:cond delay="2999"/>
                                          </p:stCondLst>
                                        </p:cTn>
                                        <p:tgtEl>
                                          <p:spTgt spid="6"/>
                                        </p:tgtEl>
                                        <p:attrNameLst>
                                          <p:attrName>style.visibility</p:attrName>
                                        </p:attrNameLst>
                                      </p:cBhvr>
                                      <p:to>
                                        <p:strVal val="hidden"/>
                                      </p:to>
                                    </p:set>
                                  </p:childTnLst>
                                </p:cTn>
                              </p:par>
                              <p:par>
                                <p:cTn id="49" presetID="2" presetClass="exit" presetSubtype="3" fill="hold" grpId="2"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1+ppt_w/2"/>
                                          </p:val>
                                        </p:tav>
                                      </p:tavLst>
                                    </p:anim>
                                    <p:anim calcmode="lin" valueType="num">
                                      <p:cBhvr additive="base">
                                        <p:cTn id="51" dur="3000"/>
                                        <p:tgtEl>
                                          <p:spTgt spid="7"/>
                                        </p:tgtEl>
                                        <p:attrNameLst>
                                          <p:attrName>ppt_y</p:attrName>
                                        </p:attrNameLst>
                                      </p:cBhvr>
                                      <p:tavLst>
                                        <p:tav tm="0">
                                          <p:val>
                                            <p:strVal val="ppt_y"/>
                                          </p:val>
                                        </p:tav>
                                        <p:tav tm="100000">
                                          <p:val>
                                            <p:strVal val="0-ppt_h/2"/>
                                          </p:val>
                                        </p:tav>
                                      </p:tavLst>
                                    </p:anim>
                                    <p:set>
                                      <p:cBhvr>
                                        <p:cTn id="52" dur="1" fill="hold">
                                          <p:stCondLst>
                                            <p:cond delay="2999"/>
                                          </p:stCondLst>
                                        </p:cTn>
                                        <p:tgtEl>
                                          <p:spTgt spid="7"/>
                                        </p:tgtEl>
                                        <p:attrNameLst>
                                          <p:attrName>style.visibility</p:attrName>
                                        </p:attrNameLst>
                                      </p:cBhvr>
                                      <p:to>
                                        <p:strVal val="hidden"/>
                                      </p:to>
                                    </p:set>
                                  </p:childTnLst>
                                </p:cTn>
                              </p:par>
                              <p:par>
                                <p:cTn id="53" presetID="13" presetClass="exit" presetSubtype="32" fill="hold" grpId="3" nodeType="withEffect">
                                  <p:stCondLst>
                                    <p:cond delay="0"/>
                                  </p:stCondLst>
                                  <p:childTnLst>
                                    <p:animEffect transition="out" filter="plus(out)">
                                      <p:cBhvr>
                                        <p:cTn id="54" dur="3000"/>
                                        <p:tgtEl>
                                          <p:spTgt spid="4"/>
                                        </p:tgtEl>
                                      </p:cBhvr>
                                    </p:animEffect>
                                    <p:set>
                                      <p:cBhvr>
                                        <p:cTn id="55" dur="1" fill="hold">
                                          <p:stCondLst>
                                            <p:cond delay="2999"/>
                                          </p:stCondLst>
                                        </p:cTn>
                                        <p:tgtEl>
                                          <p:spTgt spid="4"/>
                                        </p:tgtEl>
                                        <p:attrNameLst>
                                          <p:attrName>style.visibility</p:attrName>
                                        </p:attrNameLst>
                                      </p:cBhvr>
                                      <p:to>
                                        <p:strVal val="hidden"/>
                                      </p:to>
                                    </p:set>
                                  </p:childTnLst>
                                </p:cTn>
                              </p:par>
                              <p:par>
                                <p:cTn id="56" presetID="13" presetClass="exit" presetSubtype="32" fill="hold" grpId="3" nodeType="withEffect">
                                  <p:stCondLst>
                                    <p:cond delay="0"/>
                                  </p:stCondLst>
                                  <p:childTnLst>
                                    <p:animEffect transition="out" filter="plus(out)">
                                      <p:cBhvr>
                                        <p:cTn id="57" dur="3000"/>
                                        <p:tgtEl>
                                          <p:spTgt spid="5"/>
                                        </p:tgtEl>
                                      </p:cBhvr>
                                    </p:animEffect>
                                    <p:set>
                                      <p:cBhvr>
                                        <p:cTn id="58" dur="1" fill="hold">
                                          <p:stCondLst>
                                            <p:cond delay="2999"/>
                                          </p:stCondLst>
                                        </p:cTn>
                                        <p:tgtEl>
                                          <p:spTgt spid="5"/>
                                        </p:tgtEl>
                                        <p:attrNameLst>
                                          <p:attrName>style.visibility</p:attrName>
                                        </p:attrNameLst>
                                      </p:cBhvr>
                                      <p:to>
                                        <p:strVal val="hidden"/>
                                      </p:to>
                                    </p:set>
                                  </p:childTnLst>
                                </p:cTn>
                              </p:par>
                              <p:par>
                                <p:cTn id="59" presetID="13" presetClass="exit" presetSubtype="32" fill="hold" grpId="3" nodeType="withEffect">
                                  <p:stCondLst>
                                    <p:cond delay="0"/>
                                  </p:stCondLst>
                                  <p:childTnLst>
                                    <p:animEffect transition="out" filter="plus(out)">
                                      <p:cBhvr>
                                        <p:cTn id="60" dur="3000"/>
                                        <p:tgtEl>
                                          <p:spTgt spid="6"/>
                                        </p:tgtEl>
                                      </p:cBhvr>
                                    </p:animEffect>
                                    <p:set>
                                      <p:cBhvr>
                                        <p:cTn id="61" dur="1" fill="hold">
                                          <p:stCondLst>
                                            <p:cond delay="2999"/>
                                          </p:stCondLst>
                                        </p:cTn>
                                        <p:tgtEl>
                                          <p:spTgt spid="6"/>
                                        </p:tgtEl>
                                        <p:attrNameLst>
                                          <p:attrName>style.visibility</p:attrName>
                                        </p:attrNameLst>
                                      </p:cBhvr>
                                      <p:to>
                                        <p:strVal val="hidden"/>
                                      </p:to>
                                    </p:set>
                                  </p:childTnLst>
                                </p:cTn>
                              </p:par>
                              <p:par>
                                <p:cTn id="62" presetID="13" presetClass="exit" presetSubtype="32" fill="hold" grpId="3" nodeType="withEffect">
                                  <p:stCondLst>
                                    <p:cond delay="0"/>
                                  </p:stCondLst>
                                  <p:childTnLst>
                                    <p:animEffect transition="out" filter="plus(out)">
                                      <p:cBhvr>
                                        <p:cTn id="63" dur="3000"/>
                                        <p:tgtEl>
                                          <p:spTgt spid="7"/>
                                        </p:tgtEl>
                                      </p:cBhvr>
                                    </p:animEffect>
                                    <p:set>
                                      <p:cBhvr>
                                        <p:cTn id="64" dur="1" fill="hold">
                                          <p:stCondLst>
                                            <p:cond delay="2999"/>
                                          </p:stCondLst>
                                        </p:cTn>
                                        <p:tgtEl>
                                          <p:spTgt spid="7"/>
                                        </p:tgtEl>
                                        <p:attrNameLst>
                                          <p:attrName>style.visibility</p:attrName>
                                        </p:attrNameLst>
                                      </p:cBhvr>
                                      <p:to>
                                        <p:strVal val="hidden"/>
                                      </p:to>
                                    </p:set>
                                  </p:childTnLst>
                                </p:cTn>
                              </p:par>
                              <p:par>
                                <p:cTn id="65" presetID="23" presetClass="entr" presetSubtype="272" fill="hold" nodeType="withEffect">
                                  <p:stCondLst>
                                    <p:cond delay="0"/>
                                  </p:stCondLst>
                                  <p:childTnLst>
                                    <p:set>
                                      <p:cBhvr>
                                        <p:cTn id="66" dur="1" fill="hold">
                                          <p:stCondLst>
                                            <p:cond delay="0"/>
                                          </p:stCondLst>
                                        </p:cTn>
                                        <p:tgtEl>
                                          <p:spTgt spid="3"/>
                                        </p:tgtEl>
                                        <p:attrNameLst>
                                          <p:attrName>style.visibility</p:attrName>
                                        </p:attrNameLst>
                                      </p:cBhvr>
                                      <p:to>
                                        <p:strVal val="visible"/>
                                      </p:to>
                                    </p:set>
                                    <p:anim calcmode="lin" valueType="num">
                                      <p:cBhvr>
                                        <p:cTn id="67" dur="3000" fill="hold"/>
                                        <p:tgtEl>
                                          <p:spTgt spid="3"/>
                                        </p:tgtEl>
                                        <p:attrNameLst>
                                          <p:attrName>ppt_w</p:attrName>
                                        </p:attrNameLst>
                                      </p:cBhvr>
                                      <p:tavLst>
                                        <p:tav tm="0">
                                          <p:val>
                                            <p:strVal val="2/3*#ppt_w"/>
                                          </p:val>
                                        </p:tav>
                                        <p:tav tm="100000">
                                          <p:val>
                                            <p:strVal val="#ppt_w"/>
                                          </p:val>
                                        </p:tav>
                                      </p:tavLst>
                                    </p:anim>
                                    <p:anim calcmode="lin" valueType="num">
                                      <p:cBhvr>
                                        <p:cTn id="68" dur="3000" fill="hold"/>
                                        <p:tgtEl>
                                          <p:spTgt spid="3"/>
                                        </p:tgtEl>
                                        <p:attrNameLst>
                                          <p:attrName>ppt_h</p:attrName>
                                        </p:attrNameLst>
                                      </p:cBhvr>
                                      <p:tavLst>
                                        <p:tav tm="0">
                                          <p:val>
                                            <p:strVal val="2/3*#ppt_h"/>
                                          </p:val>
                                        </p:tav>
                                        <p:tav tm="100000">
                                          <p:val>
                                            <p:strVal val="#ppt_h"/>
                                          </p:val>
                                        </p:tav>
                                      </p:tavLst>
                                    </p:anim>
                                  </p:childTnLst>
                                </p:cTn>
                              </p:par>
                              <p:par>
                                <p:cTn id="69" presetID="4" presetClass="entr" presetSubtype="32" fill="hold" nodeType="withEffect">
                                  <p:stCondLst>
                                    <p:cond delay="0"/>
                                  </p:stCondLst>
                                  <p:childTnLst>
                                    <p:set>
                                      <p:cBhvr>
                                        <p:cTn id="70" dur="1" fill="hold">
                                          <p:stCondLst>
                                            <p:cond delay="0"/>
                                          </p:stCondLst>
                                        </p:cTn>
                                        <p:tgtEl>
                                          <p:spTgt spid="3"/>
                                        </p:tgtEl>
                                        <p:attrNameLst>
                                          <p:attrName>style.visibility</p:attrName>
                                        </p:attrNameLst>
                                      </p:cBhvr>
                                      <p:to>
                                        <p:strVal val="visible"/>
                                      </p:to>
                                    </p:set>
                                    <p:animEffect transition="in" filter="box(out)">
                                      <p:cBhvr>
                                        <p:cTn id="71"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gradFill flip="none" rotWithShape="1">
            <a:gsLst>
              <a:gs pos="0">
                <a:srgbClr val="9966FF">
                  <a:shade val="30000"/>
                  <a:satMod val="115000"/>
                </a:srgbClr>
              </a:gs>
              <a:gs pos="50000">
                <a:srgbClr val="9966FF">
                  <a:shade val="67500"/>
                  <a:satMod val="115000"/>
                </a:srgbClr>
              </a:gs>
              <a:gs pos="100000">
                <a:srgbClr val="9966FF">
                  <a:shade val="100000"/>
                  <a:satMod val="115000"/>
                </a:srgbClr>
              </a:gs>
            </a:gsLst>
            <a:lin ang="5400000" scaled="1"/>
            <a:tileRect/>
          </a:gradFill>
        </p:spPr>
        <p:txBody>
          <a:bodyPr/>
          <a:lstStyle/>
          <a:p>
            <a:endParaRPr lang="es-ES" dirty="0"/>
          </a:p>
        </p:txBody>
      </p:sp>
      <p:pic>
        <p:nvPicPr>
          <p:cNvPr id="3" name="2 Imagen" descr="1179490-1024x768-19jjpeg.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a:off x="4786314" y="0"/>
            <a:ext cx="4357686" cy="6858000"/>
          </a:xfrm>
          <a:prstGeom prst="moon">
            <a:avLst>
              <a:gd name="adj" fmla="val 6872"/>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0"/>
            <a:ext cx="4572032" cy="6858000"/>
          </a:xfrm>
          <a:prstGeom prst="moon">
            <a:avLst>
              <a:gd name="adj" fmla="val 6081"/>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5643570" y="0"/>
            <a:ext cx="3500430" cy="6858000"/>
          </a:xfrm>
          <a:prstGeom prst="moon">
            <a:avLst>
              <a:gd name="adj" fmla="val 7898"/>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6357950" y="0"/>
            <a:ext cx="2786050" cy="6858000"/>
          </a:xfrm>
          <a:prstGeom prst="moon">
            <a:avLst>
              <a:gd name="adj" fmla="val 8765"/>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7000892" y="0"/>
            <a:ext cx="2143108" cy="6858000"/>
          </a:xfrm>
          <a:prstGeom prst="moon">
            <a:avLst>
              <a:gd name="adj" fmla="val 11129"/>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0" y="0"/>
            <a:ext cx="3786182" cy="6858000"/>
          </a:xfrm>
          <a:prstGeom prst="moon">
            <a:avLst>
              <a:gd name="adj" fmla="val 6888"/>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0" y="0"/>
            <a:ext cx="3062278" cy="6858000"/>
          </a:xfrm>
          <a:prstGeom prst="moon">
            <a:avLst>
              <a:gd name="adj" fmla="val 8189"/>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0" y="0"/>
            <a:ext cx="2357422" cy="6858000"/>
          </a:xfrm>
          <a:prstGeom prst="moon">
            <a:avLst>
              <a:gd name="adj" fmla="val 8917"/>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1+#ppt_w/2"/>
                                          </p:val>
                                        </p:tav>
                                        <p:tav tm="100000">
                                          <p:val>
                                            <p:strVal val="#ppt_x"/>
                                          </p:val>
                                        </p:tav>
                                      </p:tavLst>
                                    </p:anim>
                                    <p:anim calcmode="lin" valueType="num">
                                      <p:cBhvr additive="base">
                                        <p:cTn id="15" dur="30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0-#ppt_w/2"/>
                                          </p:val>
                                        </p:tav>
                                        <p:tav tm="100000">
                                          <p:val>
                                            <p:strVal val="#ppt_x"/>
                                          </p:val>
                                        </p:tav>
                                      </p:tavLst>
                                    </p:anim>
                                    <p:anim calcmode="lin" valueType="num">
                                      <p:cBhvr additive="base">
                                        <p:cTn id="27" dur="30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0-#ppt_w/2"/>
                                          </p:val>
                                        </p:tav>
                                        <p:tav tm="100000">
                                          <p:val>
                                            <p:strVal val="#ppt_x"/>
                                          </p:val>
                                        </p:tav>
                                      </p:tavLst>
                                    </p:anim>
                                    <p:anim calcmode="lin" valueType="num">
                                      <p:cBhvr additive="base">
                                        <p:cTn id="39" dur="3000" fill="hold"/>
                                        <p:tgtEl>
                                          <p:spTgt spid="9"/>
                                        </p:tgtEl>
                                        <p:attrNameLst>
                                          <p:attrName>ppt_y</p:attrName>
                                        </p:attrNameLst>
                                      </p:cBhvr>
                                      <p:tavLst>
                                        <p:tav tm="0">
                                          <p:val>
                                            <p:strVal val="#ppt_y"/>
                                          </p:val>
                                        </p:tav>
                                        <p:tav tm="100000">
                                          <p:val>
                                            <p:strVal val="#ppt_y"/>
                                          </p:val>
                                        </p:tav>
                                      </p:tavLst>
                                    </p:anim>
                                  </p:childTnLst>
                                </p:cTn>
                              </p:par>
                              <p:par>
                                <p:cTn id="40" presetID="5" presetClass="entr" presetSubtype="5"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checkerboard(down)">
                                      <p:cBhvr>
                                        <p:cTn id="42" dur="3000"/>
                                        <p:tgtEl>
                                          <p:spTgt spid="6"/>
                                        </p:tgtEl>
                                      </p:cBhvr>
                                    </p:animEffect>
                                  </p:childTnLst>
                                </p:cTn>
                              </p:par>
                              <p:par>
                                <p:cTn id="43" presetID="5" presetClass="entr" presetSubtype="5" fill="hold" grpId="1"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checkerboard(down)">
                                      <p:cBhvr>
                                        <p:cTn id="45" dur="3000"/>
                                        <p:tgtEl>
                                          <p:spTgt spid="10"/>
                                        </p:tgtEl>
                                      </p:cBhvr>
                                    </p:animEffect>
                                  </p:childTnLst>
                                </p:cTn>
                              </p:par>
                              <p:par>
                                <p:cTn id="46" presetID="5" presetClass="entr" presetSubtype="5" fill="hold" grpId="1"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checkerboard(down)">
                                      <p:cBhvr>
                                        <p:cTn id="48" dur="3000"/>
                                        <p:tgtEl>
                                          <p:spTgt spid="11"/>
                                        </p:tgtEl>
                                      </p:cBhvr>
                                    </p:animEffect>
                                  </p:childTnLst>
                                </p:cTn>
                              </p:par>
                              <p:par>
                                <p:cTn id="49" presetID="5" presetClass="entr" presetSubtype="5" fill="hold" grpId="1"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checkerboard(down)">
                                      <p:cBhvr>
                                        <p:cTn id="51" dur="3000"/>
                                        <p:tgtEl>
                                          <p:spTgt spid="12"/>
                                        </p:tgtEl>
                                      </p:cBhvr>
                                    </p:animEffect>
                                  </p:childTnLst>
                                </p:cTn>
                              </p:par>
                              <p:par>
                                <p:cTn id="52" presetID="5" presetClass="entr" presetSubtype="5" fill="hold" grpId="1" nodeType="withEffect">
                                  <p:stCondLst>
                                    <p:cond delay="0"/>
                                  </p:stCondLst>
                                  <p:childTnLst>
                                    <p:set>
                                      <p:cBhvr>
                                        <p:cTn id="53" dur="1" fill="hold">
                                          <p:stCondLst>
                                            <p:cond delay="0"/>
                                          </p:stCondLst>
                                        </p:cTn>
                                        <p:tgtEl>
                                          <p:spTgt spid="5"/>
                                        </p:tgtEl>
                                        <p:attrNameLst>
                                          <p:attrName>style.visibility</p:attrName>
                                        </p:attrNameLst>
                                      </p:cBhvr>
                                      <p:to>
                                        <p:strVal val="visible"/>
                                      </p:to>
                                    </p:set>
                                    <p:animEffect transition="in" filter="checkerboard(down)">
                                      <p:cBhvr>
                                        <p:cTn id="54" dur="3000"/>
                                        <p:tgtEl>
                                          <p:spTgt spid="5"/>
                                        </p:tgtEl>
                                      </p:cBhvr>
                                    </p:animEffect>
                                  </p:childTnLst>
                                </p:cTn>
                              </p:par>
                              <p:par>
                                <p:cTn id="55" presetID="5" presetClass="entr" presetSubtype="5"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Effect transition="in" filter="checkerboard(down)">
                                      <p:cBhvr>
                                        <p:cTn id="57" dur="3000"/>
                                        <p:tgtEl>
                                          <p:spTgt spid="7"/>
                                        </p:tgtEl>
                                      </p:cBhvr>
                                    </p:animEffect>
                                  </p:childTnLst>
                                </p:cTn>
                              </p:par>
                              <p:par>
                                <p:cTn id="58" presetID="5" presetClass="entr" presetSubtype="5" fill="hold" grpId="1"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checkerboard(down)">
                                      <p:cBhvr>
                                        <p:cTn id="60" dur="3000"/>
                                        <p:tgtEl>
                                          <p:spTgt spid="8"/>
                                        </p:tgtEl>
                                      </p:cBhvr>
                                    </p:animEffect>
                                  </p:childTnLst>
                                </p:cTn>
                              </p:par>
                              <p:par>
                                <p:cTn id="61" presetID="5" presetClass="entr" presetSubtype="5" fill="hold" grpId="1" nodeType="with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checkerboard(down)">
                                      <p:cBhvr>
                                        <p:cTn id="63" dur="3000"/>
                                        <p:tgtEl>
                                          <p:spTgt spid="9"/>
                                        </p:tgtEl>
                                      </p:cBhvr>
                                    </p:animEffect>
                                  </p:childTnLst>
                                </p:cTn>
                              </p:par>
                            </p:childTnLst>
                          </p:cTn>
                        </p:par>
                        <p:par>
                          <p:cTn id="64" fill="hold">
                            <p:stCondLst>
                              <p:cond delay="3000"/>
                            </p:stCondLst>
                            <p:childTnLst>
                              <p:par>
                                <p:cTn id="65" presetID="17" presetClass="exit" presetSubtype="8" fill="hold" grpId="2" nodeType="afterEffect">
                                  <p:stCondLst>
                                    <p:cond delay="0"/>
                                  </p:stCondLst>
                                  <p:childTnLst>
                                    <p:anim calcmode="lin" valueType="num">
                                      <p:cBhvr>
                                        <p:cTn id="66" dur="3000"/>
                                        <p:tgtEl>
                                          <p:spTgt spid="6"/>
                                        </p:tgtEl>
                                        <p:attrNameLst>
                                          <p:attrName>ppt_x</p:attrName>
                                        </p:attrNameLst>
                                      </p:cBhvr>
                                      <p:tavLst>
                                        <p:tav tm="0">
                                          <p:val>
                                            <p:strVal val="ppt_x"/>
                                          </p:val>
                                        </p:tav>
                                        <p:tav tm="100000">
                                          <p:val>
                                            <p:strVal val="ppt_x-ppt_w/2"/>
                                          </p:val>
                                        </p:tav>
                                      </p:tavLst>
                                    </p:anim>
                                    <p:anim calcmode="lin" valueType="num">
                                      <p:cBhvr>
                                        <p:cTn id="67" dur="3000"/>
                                        <p:tgtEl>
                                          <p:spTgt spid="6"/>
                                        </p:tgtEl>
                                        <p:attrNameLst>
                                          <p:attrName>ppt_y</p:attrName>
                                        </p:attrNameLst>
                                      </p:cBhvr>
                                      <p:tavLst>
                                        <p:tav tm="0">
                                          <p:val>
                                            <p:strVal val="ppt_y"/>
                                          </p:val>
                                        </p:tav>
                                        <p:tav tm="100000">
                                          <p:val>
                                            <p:strVal val="ppt_y"/>
                                          </p:val>
                                        </p:tav>
                                      </p:tavLst>
                                    </p:anim>
                                    <p:anim calcmode="lin" valueType="num">
                                      <p:cBhvr>
                                        <p:cTn id="68" dur="3000"/>
                                        <p:tgtEl>
                                          <p:spTgt spid="6"/>
                                        </p:tgtEl>
                                        <p:attrNameLst>
                                          <p:attrName>ppt_w</p:attrName>
                                        </p:attrNameLst>
                                      </p:cBhvr>
                                      <p:tavLst>
                                        <p:tav tm="0">
                                          <p:val>
                                            <p:strVal val="ppt_w"/>
                                          </p:val>
                                        </p:tav>
                                        <p:tav tm="100000">
                                          <p:val>
                                            <p:fltVal val="0"/>
                                          </p:val>
                                        </p:tav>
                                      </p:tavLst>
                                    </p:anim>
                                    <p:anim calcmode="lin" valueType="num">
                                      <p:cBhvr>
                                        <p:cTn id="69" dur="3000"/>
                                        <p:tgtEl>
                                          <p:spTgt spid="6"/>
                                        </p:tgtEl>
                                        <p:attrNameLst>
                                          <p:attrName>ppt_h</p:attrName>
                                        </p:attrNameLst>
                                      </p:cBhvr>
                                      <p:tavLst>
                                        <p:tav tm="0">
                                          <p:val>
                                            <p:strVal val="ppt_h"/>
                                          </p:val>
                                        </p:tav>
                                        <p:tav tm="100000">
                                          <p:val>
                                            <p:strVal val="ppt_h"/>
                                          </p:val>
                                        </p:tav>
                                      </p:tavLst>
                                    </p:anim>
                                    <p:set>
                                      <p:cBhvr>
                                        <p:cTn id="70" dur="1" fill="hold">
                                          <p:stCondLst>
                                            <p:cond delay="2999"/>
                                          </p:stCondLst>
                                        </p:cTn>
                                        <p:tgtEl>
                                          <p:spTgt spid="6"/>
                                        </p:tgtEl>
                                        <p:attrNameLst>
                                          <p:attrName>style.visibility</p:attrName>
                                        </p:attrNameLst>
                                      </p:cBhvr>
                                      <p:to>
                                        <p:strVal val="hidden"/>
                                      </p:to>
                                    </p:set>
                                  </p:childTnLst>
                                </p:cTn>
                              </p:par>
                              <p:par>
                                <p:cTn id="71" presetID="17" presetClass="exit" presetSubtype="8" fill="hold" grpId="2" nodeType="withEffect">
                                  <p:stCondLst>
                                    <p:cond delay="0"/>
                                  </p:stCondLst>
                                  <p:childTnLst>
                                    <p:anim calcmode="lin" valueType="num">
                                      <p:cBhvr>
                                        <p:cTn id="72" dur="3000"/>
                                        <p:tgtEl>
                                          <p:spTgt spid="10"/>
                                        </p:tgtEl>
                                        <p:attrNameLst>
                                          <p:attrName>ppt_x</p:attrName>
                                        </p:attrNameLst>
                                      </p:cBhvr>
                                      <p:tavLst>
                                        <p:tav tm="0">
                                          <p:val>
                                            <p:strVal val="ppt_x"/>
                                          </p:val>
                                        </p:tav>
                                        <p:tav tm="100000">
                                          <p:val>
                                            <p:strVal val="ppt_x-ppt_w/2"/>
                                          </p:val>
                                        </p:tav>
                                      </p:tavLst>
                                    </p:anim>
                                    <p:anim calcmode="lin" valueType="num">
                                      <p:cBhvr>
                                        <p:cTn id="73" dur="3000"/>
                                        <p:tgtEl>
                                          <p:spTgt spid="10"/>
                                        </p:tgtEl>
                                        <p:attrNameLst>
                                          <p:attrName>ppt_y</p:attrName>
                                        </p:attrNameLst>
                                      </p:cBhvr>
                                      <p:tavLst>
                                        <p:tav tm="0">
                                          <p:val>
                                            <p:strVal val="ppt_y"/>
                                          </p:val>
                                        </p:tav>
                                        <p:tav tm="100000">
                                          <p:val>
                                            <p:strVal val="ppt_y"/>
                                          </p:val>
                                        </p:tav>
                                      </p:tavLst>
                                    </p:anim>
                                    <p:anim calcmode="lin" valueType="num">
                                      <p:cBhvr>
                                        <p:cTn id="74" dur="3000"/>
                                        <p:tgtEl>
                                          <p:spTgt spid="10"/>
                                        </p:tgtEl>
                                        <p:attrNameLst>
                                          <p:attrName>ppt_w</p:attrName>
                                        </p:attrNameLst>
                                      </p:cBhvr>
                                      <p:tavLst>
                                        <p:tav tm="0">
                                          <p:val>
                                            <p:strVal val="ppt_w"/>
                                          </p:val>
                                        </p:tav>
                                        <p:tav tm="100000">
                                          <p:val>
                                            <p:fltVal val="0"/>
                                          </p:val>
                                        </p:tav>
                                      </p:tavLst>
                                    </p:anim>
                                    <p:anim calcmode="lin" valueType="num">
                                      <p:cBhvr>
                                        <p:cTn id="75" dur="3000"/>
                                        <p:tgtEl>
                                          <p:spTgt spid="10"/>
                                        </p:tgtEl>
                                        <p:attrNameLst>
                                          <p:attrName>ppt_h</p:attrName>
                                        </p:attrNameLst>
                                      </p:cBhvr>
                                      <p:tavLst>
                                        <p:tav tm="0">
                                          <p:val>
                                            <p:strVal val="ppt_h"/>
                                          </p:val>
                                        </p:tav>
                                        <p:tav tm="100000">
                                          <p:val>
                                            <p:strVal val="ppt_h"/>
                                          </p:val>
                                        </p:tav>
                                      </p:tavLst>
                                    </p:anim>
                                    <p:set>
                                      <p:cBhvr>
                                        <p:cTn id="76" dur="1" fill="hold">
                                          <p:stCondLst>
                                            <p:cond delay="2999"/>
                                          </p:stCondLst>
                                        </p:cTn>
                                        <p:tgtEl>
                                          <p:spTgt spid="10"/>
                                        </p:tgtEl>
                                        <p:attrNameLst>
                                          <p:attrName>style.visibility</p:attrName>
                                        </p:attrNameLst>
                                      </p:cBhvr>
                                      <p:to>
                                        <p:strVal val="hidden"/>
                                      </p:to>
                                    </p:set>
                                  </p:childTnLst>
                                </p:cTn>
                              </p:par>
                              <p:par>
                                <p:cTn id="77" presetID="17" presetClass="exit" presetSubtype="8" fill="hold" grpId="2" nodeType="withEffect">
                                  <p:stCondLst>
                                    <p:cond delay="0"/>
                                  </p:stCondLst>
                                  <p:childTnLst>
                                    <p:anim calcmode="lin" valueType="num">
                                      <p:cBhvr>
                                        <p:cTn id="78" dur="3000"/>
                                        <p:tgtEl>
                                          <p:spTgt spid="11"/>
                                        </p:tgtEl>
                                        <p:attrNameLst>
                                          <p:attrName>ppt_x</p:attrName>
                                        </p:attrNameLst>
                                      </p:cBhvr>
                                      <p:tavLst>
                                        <p:tav tm="0">
                                          <p:val>
                                            <p:strVal val="ppt_x"/>
                                          </p:val>
                                        </p:tav>
                                        <p:tav tm="100000">
                                          <p:val>
                                            <p:strVal val="ppt_x-ppt_w/2"/>
                                          </p:val>
                                        </p:tav>
                                      </p:tavLst>
                                    </p:anim>
                                    <p:anim calcmode="lin" valueType="num">
                                      <p:cBhvr>
                                        <p:cTn id="79" dur="3000"/>
                                        <p:tgtEl>
                                          <p:spTgt spid="11"/>
                                        </p:tgtEl>
                                        <p:attrNameLst>
                                          <p:attrName>ppt_y</p:attrName>
                                        </p:attrNameLst>
                                      </p:cBhvr>
                                      <p:tavLst>
                                        <p:tav tm="0">
                                          <p:val>
                                            <p:strVal val="ppt_y"/>
                                          </p:val>
                                        </p:tav>
                                        <p:tav tm="100000">
                                          <p:val>
                                            <p:strVal val="ppt_y"/>
                                          </p:val>
                                        </p:tav>
                                      </p:tavLst>
                                    </p:anim>
                                    <p:anim calcmode="lin" valueType="num">
                                      <p:cBhvr>
                                        <p:cTn id="80" dur="3000"/>
                                        <p:tgtEl>
                                          <p:spTgt spid="11"/>
                                        </p:tgtEl>
                                        <p:attrNameLst>
                                          <p:attrName>ppt_w</p:attrName>
                                        </p:attrNameLst>
                                      </p:cBhvr>
                                      <p:tavLst>
                                        <p:tav tm="0">
                                          <p:val>
                                            <p:strVal val="ppt_w"/>
                                          </p:val>
                                        </p:tav>
                                        <p:tav tm="100000">
                                          <p:val>
                                            <p:fltVal val="0"/>
                                          </p:val>
                                        </p:tav>
                                      </p:tavLst>
                                    </p:anim>
                                    <p:anim calcmode="lin" valueType="num">
                                      <p:cBhvr>
                                        <p:cTn id="81" dur="3000"/>
                                        <p:tgtEl>
                                          <p:spTgt spid="11"/>
                                        </p:tgtEl>
                                        <p:attrNameLst>
                                          <p:attrName>ppt_h</p:attrName>
                                        </p:attrNameLst>
                                      </p:cBhvr>
                                      <p:tavLst>
                                        <p:tav tm="0">
                                          <p:val>
                                            <p:strVal val="ppt_h"/>
                                          </p:val>
                                        </p:tav>
                                        <p:tav tm="100000">
                                          <p:val>
                                            <p:strVal val="ppt_h"/>
                                          </p:val>
                                        </p:tav>
                                      </p:tavLst>
                                    </p:anim>
                                    <p:set>
                                      <p:cBhvr>
                                        <p:cTn id="82" dur="1" fill="hold">
                                          <p:stCondLst>
                                            <p:cond delay="2999"/>
                                          </p:stCondLst>
                                        </p:cTn>
                                        <p:tgtEl>
                                          <p:spTgt spid="11"/>
                                        </p:tgtEl>
                                        <p:attrNameLst>
                                          <p:attrName>style.visibility</p:attrName>
                                        </p:attrNameLst>
                                      </p:cBhvr>
                                      <p:to>
                                        <p:strVal val="hidden"/>
                                      </p:to>
                                    </p:set>
                                  </p:childTnLst>
                                </p:cTn>
                              </p:par>
                              <p:par>
                                <p:cTn id="83" presetID="17" presetClass="exit" presetSubtype="8" fill="hold" grpId="2" nodeType="withEffect">
                                  <p:stCondLst>
                                    <p:cond delay="0"/>
                                  </p:stCondLst>
                                  <p:childTnLst>
                                    <p:anim calcmode="lin" valueType="num">
                                      <p:cBhvr>
                                        <p:cTn id="84" dur="3000"/>
                                        <p:tgtEl>
                                          <p:spTgt spid="12"/>
                                        </p:tgtEl>
                                        <p:attrNameLst>
                                          <p:attrName>ppt_x</p:attrName>
                                        </p:attrNameLst>
                                      </p:cBhvr>
                                      <p:tavLst>
                                        <p:tav tm="0">
                                          <p:val>
                                            <p:strVal val="ppt_x"/>
                                          </p:val>
                                        </p:tav>
                                        <p:tav tm="100000">
                                          <p:val>
                                            <p:strVal val="ppt_x-ppt_w/2"/>
                                          </p:val>
                                        </p:tav>
                                      </p:tavLst>
                                    </p:anim>
                                    <p:anim calcmode="lin" valueType="num">
                                      <p:cBhvr>
                                        <p:cTn id="85" dur="3000"/>
                                        <p:tgtEl>
                                          <p:spTgt spid="12"/>
                                        </p:tgtEl>
                                        <p:attrNameLst>
                                          <p:attrName>ppt_y</p:attrName>
                                        </p:attrNameLst>
                                      </p:cBhvr>
                                      <p:tavLst>
                                        <p:tav tm="0">
                                          <p:val>
                                            <p:strVal val="ppt_y"/>
                                          </p:val>
                                        </p:tav>
                                        <p:tav tm="100000">
                                          <p:val>
                                            <p:strVal val="ppt_y"/>
                                          </p:val>
                                        </p:tav>
                                      </p:tavLst>
                                    </p:anim>
                                    <p:anim calcmode="lin" valueType="num">
                                      <p:cBhvr>
                                        <p:cTn id="86" dur="3000"/>
                                        <p:tgtEl>
                                          <p:spTgt spid="12"/>
                                        </p:tgtEl>
                                        <p:attrNameLst>
                                          <p:attrName>ppt_w</p:attrName>
                                        </p:attrNameLst>
                                      </p:cBhvr>
                                      <p:tavLst>
                                        <p:tav tm="0">
                                          <p:val>
                                            <p:strVal val="ppt_w"/>
                                          </p:val>
                                        </p:tav>
                                        <p:tav tm="100000">
                                          <p:val>
                                            <p:fltVal val="0"/>
                                          </p:val>
                                        </p:tav>
                                      </p:tavLst>
                                    </p:anim>
                                    <p:anim calcmode="lin" valueType="num">
                                      <p:cBhvr>
                                        <p:cTn id="87" dur="3000"/>
                                        <p:tgtEl>
                                          <p:spTgt spid="12"/>
                                        </p:tgtEl>
                                        <p:attrNameLst>
                                          <p:attrName>ppt_h</p:attrName>
                                        </p:attrNameLst>
                                      </p:cBhvr>
                                      <p:tavLst>
                                        <p:tav tm="0">
                                          <p:val>
                                            <p:strVal val="ppt_h"/>
                                          </p:val>
                                        </p:tav>
                                        <p:tav tm="100000">
                                          <p:val>
                                            <p:strVal val="ppt_h"/>
                                          </p:val>
                                        </p:tav>
                                      </p:tavLst>
                                    </p:anim>
                                    <p:set>
                                      <p:cBhvr>
                                        <p:cTn id="88" dur="1" fill="hold">
                                          <p:stCondLst>
                                            <p:cond delay="2999"/>
                                          </p:stCondLst>
                                        </p:cTn>
                                        <p:tgtEl>
                                          <p:spTgt spid="12"/>
                                        </p:tgtEl>
                                        <p:attrNameLst>
                                          <p:attrName>style.visibility</p:attrName>
                                        </p:attrNameLst>
                                      </p:cBhvr>
                                      <p:to>
                                        <p:strVal val="hidden"/>
                                      </p:to>
                                    </p:set>
                                  </p:childTnLst>
                                </p:cTn>
                              </p:par>
                              <p:par>
                                <p:cTn id="89" presetID="17" presetClass="exit" presetSubtype="2" fill="hold" grpId="2" nodeType="withEffect">
                                  <p:stCondLst>
                                    <p:cond delay="0"/>
                                  </p:stCondLst>
                                  <p:childTnLst>
                                    <p:anim calcmode="lin" valueType="num">
                                      <p:cBhvr>
                                        <p:cTn id="90" dur="3000"/>
                                        <p:tgtEl>
                                          <p:spTgt spid="5"/>
                                        </p:tgtEl>
                                        <p:attrNameLst>
                                          <p:attrName>ppt_x</p:attrName>
                                        </p:attrNameLst>
                                      </p:cBhvr>
                                      <p:tavLst>
                                        <p:tav tm="0">
                                          <p:val>
                                            <p:strVal val="ppt_x"/>
                                          </p:val>
                                        </p:tav>
                                        <p:tav tm="100000">
                                          <p:val>
                                            <p:strVal val="ppt_x+ppt_w/2"/>
                                          </p:val>
                                        </p:tav>
                                      </p:tavLst>
                                    </p:anim>
                                    <p:anim calcmode="lin" valueType="num">
                                      <p:cBhvr>
                                        <p:cTn id="91" dur="3000"/>
                                        <p:tgtEl>
                                          <p:spTgt spid="5"/>
                                        </p:tgtEl>
                                        <p:attrNameLst>
                                          <p:attrName>ppt_y</p:attrName>
                                        </p:attrNameLst>
                                      </p:cBhvr>
                                      <p:tavLst>
                                        <p:tav tm="0">
                                          <p:val>
                                            <p:strVal val="ppt_y"/>
                                          </p:val>
                                        </p:tav>
                                        <p:tav tm="100000">
                                          <p:val>
                                            <p:strVal val="ppt_y"/>
                                          </p:val>
                                        </p:tav>
                                      </p:tavLst>
                                    </p:anim>
                                    <p:anim calcmode="lin" valueType="num">
                                      <p:cBhvr>
                                        <p:cTn id="92" dur="3000"/>
                                        <p:tgtEl>
                                          <p:spTgt spid="5"/>
                                        </p:tgtEl>
                                        <p:attrNameLst>
                                          <p:attrName>ppt_w</p:attrName>
                                        </p:attrNameLst>
                                      </p:cBhvr>
                                      <p:tavLst>
                                        <p:tav tm="0">
                                          <p:val>
                                            <p:strVal val="ppt_w"/>
                                          </p:val>
                                        </p:tav>
                                        <p:tav tm="100000">
                                          <p:val>
                                            <p:fltVal val="0"/>
                                          </p:val>
                                        </p:tav>
                                      </p:tavLst>
                                    </p:anim>
                                    <p:anim calcmode="lin" valueType="num">
                                      <p:cBhvr>
                                        <p:cTn id="93" dur="3000"/>
                                        <p:tgtEl>
                                          <p:spTgt spid="5"/>
                                        </p:tgtEl>
                                        <p:attrNameLst>
                                          <p:attrName>ppt_h</p:attrName>
                                        </p:attrNameLst>
                                      </p:cBhvr>
                                      <p:tavLst>
                                        <p:tav tm="0">
                                          <p:val>
                                            <p:strVal val="ppt_h"/>
                                          </p:val>
                                        </p:tav>
                                        <p:tav tm="100000">
                                          <p:val>
                                            <p:strVal val="ppt_h"/>
                                          </p:val>
                                        </p:tav>
                                      </p:tavLst>
                                    </p:anim>
                                    <p:set>
                                      <p:cBhvr>
                                        <p:cTn id="94" dur="1" fill="hold">
                                          <p:stCondLst>
                                            <p:cond delay="2999"/>
                                          </p:stCondLst>
                                        </p:cTn>
                                        <p:tgtEl>
                                          <p:spTgt spid="5"/>
                                        </p:tgtEl>
                                        <p:attrNameLst>
                                          <p:attrName>style.visibility</p:attrName>
                                        </p:attrNameLst>
                                      </p:cBhvr>
                                      <p:to>
                                        <p:strVal val="hidden"/>
                                      </p:to>
                                    </p:set>
                                  </p:childTnLst>
                                </p:cTn>
                              </p:par>
                              <p:par>
                                <p:cTn id="95" presetID="17" presetClass="exit" presetSubtype="2" fill="hold" grpId="2" nodeType="withEffect">
                                  <p:stCondLst>
                                    <p:cond delay="0"/>
                                  </p:stCondLst>
                                  <p:childTnLst>
                                    <p:anim calcmode="lin" valueType="num">
                                      <p:cBhvr>
                                        <p:cTn id="96" dur="3000"/>
                                        <p:tgtEl>
                                          <p:spTgt spid="7"/>
                                        </p:tgtEl>
                                        <p:attrNameLst>
                                          <p:attrName>ppt_x</p:attrName>
                                        </p:attrNameLst>
                                      </p:cBhvr>
                                      <p:tavLst>
                                        <p:tav tm="0">
                                          <p:val>
                                            <p:strVal val="ppt_x"/>
                                          </p:val>
                                        </p:tav>
                                        <p:tav tm="100000">
                                          <p:val>
                                            <p:strVal val="ppt_x+ppt_w/2"/>
                                          </p:val>
                                        </p:tav>
                                      </p:tavLst>
                                    </p:anim>
                                    <p:anim calcmode="lin" valueType="num">
                                      <p:cBhvr>
                                        <p:cTn id="97" dur="3000"/>
                                        <p:tgtEl>
                                          <p:spTgt spid="7"/>
                                        </p:tgtEl>
                                        <p:attrNameLst>
                                          <p:attrName>ppt_y</p:attrName>
                                        </p:attrNameLst>
                                      </p:cBhvr>
                                      <p:tavLst>
                                        <p:tav tm="0">
                                          <p:val>
                                            <p:strVal val="ppt_y"/>
                                          </p:val>
                                        </p:tav>
                                        <p:tav tm="100000">
                                          <p:val>
                                            <p:strVal val="ppt_y"/>
                                          </p:val>
                                        </p:tav>
                                      </p:tavLst>
                                    </p:anim>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strVal val="ppt_h"/>
                                          </p:val>
                                        </p:tav>
                                      </p:tavLst>
                                    </p:anim>
                                    <p:set>
                                      <p:cBhvr>
                                        <p:cTn id="100" dur="1" fill="hold">
                                          <p:stCondLst>
                                            <p:cond delay="2999"/>
                                          </p:stCondLst>
                                        </p:cTn>
                                        <p:tgtEl>
                                          <p:spTgt spid="7"/>
                                        </p:tgtEl>
                                        <p:attrNameLst>
                                          <p:attrName>style.visibility</p:attrName>
                                        </p:attrNameLst>
                                      </p:cBhvr>
                                      <p:to>
                                        <p:strVal val="hidden"/>
                                      </p:to>
                                    </p:set>
                                  </p:childTnLst>
                                </p:cTn>
                              </p:par>
                              <p:par>
                                <p:cTn id="101" presetID="17" presetClass="exit" presetSubtype="2" fill="hold" grpId="2" nodeType="withEffect">
                                  <p:stCondLst>
                                    <p:cond delay="0"/>
                                  </p:stCondLst>
                                  <p:childTnLst>
                                    <p:anim calcmode="lin" valueType="num">
                                      <p:cBhvr>
                                        <p:cTn id="102" dur="3000"/>
                                        <p:tgtEl>
                                          <p:spTgt spid="8"/>
                                        </p:tgtEl>
                                        <p:attrNameLst>
                                          <p:attrName>ppt_x</p:attrName>
                                        </p:attrNameLst>
                                      </p:cBhvr>
                                      <p:tavLst>
                                        <p:tav tm="0">
                                          <p:val>
                                            <p:strVal val="ppt_x"/>
                                          </p:val>
                                        </p:tav>
                                        <p:tav tm="100000">
                                          <p:val>
                                            <p:strVal val="ppt_x+ppt_w/2"/>
                                          </p:val>
                                        </p:tav>
                                      </p:tavLst>
                                    </p:anim>
                                    <p:anim calcmode="lin" valueType="num">
                                      <p:cBhvr>
                                        <p:cTn id="103" dur="3000"/>
                                        <p:tgtEl>
                                          <p:spTgt spid="8"/>
                                        </p:tgtEl>
                                        <p:attrNameLst>
                                          <p:attrName>ppt_y</p:attrName>
                                        </p:attrNameLst>
                                      </p:cBhvr>
                                      <p:tavLst>
                                        <p:tav tm="0">
                                          <p:val>
                                            <p:strVal val="ppt_y"/>
                                          </p:val>
                                        </p:tav>
                                        <p:tav tm="100000">
                                          <p:val>
                                            <p:strVal val="ppt_y"/>
                                          </p:val>
                                        </p:tav>
                                      </p:tavLst>
                                    </p:anim>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strVal val="ppt_h"/>
                                          </p:val>
                                        </p:tav>
                                      </p:tavLst>
                                    </p:anim>
                                    <p:set>
                                      <p:cBhvr>
                                        <p:cTn id="106" dur="1" fill="hold">
                                          <p:stCondLst>
                                            <p:cond delay="2999"/>
                                          </p:stCondLst>
                                        </p:cTn>
                                        <p:tgtEl>
                                          <p:spTgt spid="8"/>
                                        </p:tgtEl>
                                        <p:attrNameLst>
                                          <p:attrName>style.visibility</p:attrName>
                                        </p:attrNameLst>
                                      </p:cBhvr>
                                      <p:to>
                                        <p:strVal val="hidden"/>
                                      </p:to>
                                    </p:set>
                                  </p:childTnLst>
                                </p:cTn>
                              </p:par>
                              <p:par>
                                <p:cTn id="107" presetID="17" presetClass="exit" presetSubtype="2" fill="hold" grpId="2" nodeType="withEffect">
                                  <p:stCondLst>
                                    <p:cond delay="0"/>
                                  </p:stCondLst>
                                  <p:childTnLst>
                                    <p:anim calcmode="lin" valueType="num">
                                      <p:cBhvr>
                                        <p:cTn id="108" dur="3000"/>
                                        <p:tgtEl>
                                          <p:spTgt spid="9"/>
                                        </p:tgtEl>
                                        <p:attrNameLst>
                                          <p:attrName>ppt_x</p:attrName>
                                        </p:attrNameLst>
                                      </p:cBhvr>
                                      <p:tavLst>
                                        <p:tav tm="0">
                                          <p:val>
                                            <p:strVal val="ppt_x"/>
                                          </p:val>
                                        </p:tav>
                                        <p:tav tm="100000">
                                          <p:val>
                                            <p:strVal val="ppt_x+ppt_w/2"/>
                                          </p:val>
                                        </p:tav>
                                      </p:tavLst>
                                    </p:anim>
                                    <p:anim calcmode="lin" valueType="num">
                                      <p:cBhvr>
                                        <p:cTn id="109" dur="3000"/>
                                        <p:tgtEl>
                                          <p:spTgt spid="9"/>
                                        </p:tgtEl>
                                        <p:attrNameLst>
                                          <p:attrName>ppt_y</p:attrName>
                                        </p:attrNameLst>
                                      </p:cBhvr>
                                      <p:tavLst>
                                        <p:tav tm="0">
                                          <p:val>
                                            <p:strVal val="ppt_y"/>
                                          </p:val>
                                        </p:tav>
                                        <p:tav tm="100000">
                                          <p:val>
                                            <p:strVal val="ppt_y"/>
                                          </p:val>
                                        </p:tav>
                                      </p:tavLst>
                                    </p:anim>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strVal val="ppt_h"/>
                                          </p:val>
                                        </p:tav>
                                      </p:tavLst>
                                    </p:anim>
                                    <p:set>
                                      <p:cBhvr>
                                        <p:cTn id="112" dur="1" fill="hold">
                                          <p:stCondLst>
                                            <p:cond delay="2999"/>
                                          </p:stCondLst>
                                        </p:cTn>
                                        <p:tgtEl>
                                          <p:spTgt spid="9"/>
                                        </p:tgtEl>
                                        <p:attrNameLst>
                                          <p:attrName>style.visibility</p:attrName>
                                        </p:attrNameLst>
                                      </p:cBhvr>
                                      <p:to>
                                        <p:strVal val="hidden"/>
                                      </p:to>
                                    </p:set>
                                  </p:childTnLst>
                                </p:cTn>
                              </p:par>
                              <p:par>
                                <p:cTn id="113" presetID="17" presetClass="entr" presetSubtype="10" fill="hold" nodeType="withEffect">
                                  <p:stCondLst>
                                    <p:cond delay="0"/>
                                  </p:stCondLst>
                                  <p:childTnLst>
                                    <p:set>
                                      <p:cBhvr>
                                        <p:cTn id="114" dur="1" fill="hold">
                                          <p:stCondLst>
                                            <p:cond delay="0"/>
                                          </p:stCondLst>
                                        </p:cTn>
                                        <p:tgtEl>
                                          <p:spTgt spid="3"/>
                                        </p:tgtEl>
                                        <p:attrNameLst>
                                          <p:attrName>style.visibility</p:attrName>
                                        </p:attrNameLst>
                                      </p:cBhvr>
                                      <p:to>
                                        <p:strVal val="visible"/>
                                      </p:to>
                                    </p:set>
                                    <p:anim calcmode="lin" valueType="num">
                                      <p:cBhvr>
                                        <p:cTn id="115" dur="3000" fill="hold"/>
                                        <p:tgtEl>
                                          <p:spTgt spid="3"/>
                                        </p:tgtEl>
                                        <p:attrNameLst>
                                          <p:attrName>ppt_w</p:attrName>
                                        </p:attrNameLst>
                                      </p:cBhvr>
                                      <p:tavLst>
                                        <p:tav tm="0">
                                          <p:val>
                                            <p:fltVal val="0"/>
                                          </p:val>
                                        </p:tav>
                                        <p:tav tm="100000">
                                          <p:val>
                                            <p:strVal val="#ppt_w"/>
                                          </p:val>
                                        </p:tav>
                                      </p:tavLst>
                                    </p:anim>
                                    <p:anim calcmode="lin" valueType="num">
                                      <p:cBhvr>
                                        <p:cTn id="116" dur="3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solidFill>
            <a:srgbClr val="4F35BD"/>
          </a:solidFill>
        </p:spPr>
        <p:txBody>
          <a:bodyPr/>
          <a:lstStyle/>
          <a:p>
            <a:endParaRPr lang="es-ES" dirty="0"/>
          </a:p>
        </p:txBody>
      </p:sp>
      <p:pic>
        <p:nvPicPr>
          <p:cNvPr id="3" name="2 Imagen" descr="581025__lavender_p.jpg"/>
          <p:cNvPicPr>
            <a:picLocks noChangeAspect="1"/>
          </p:cNvPicPr>
          <p:nvPr/>
        </p:nvPicPr>
        <p:blipFill>
          <a:blip r:embed="rId2"/>
          <a:stretch>
            <a:fillRect/>
          </a:stretch>
        </p:blipFill>
        <p:spPr>
          <a:xfrm>
            <a:off x="0" y="0"/>
            <a:ext cx="9144000" cy="6831315"/>
          </a:xfrm>
          <a:prstGeom prst="rect">
            <a:avLst/>
          </a:prstGeom>
        </p:spPr>
      </p:pic>
      <p:sp>
        <p:nvSpPr>
          <p:cNvPr id="5" name="4 Anillo"/>
          <p:cNvSpPr/>
          <p:nvPr/>
        </p:nvSpPr>
        <p:spPr>
          <a:xfrm>
            <a:off x="0" y="0"/>
            <a:ext cx="1142976" cy="1142984"/>
          </a:xfrm>
          <a:prstGeom prst="donut">
            <a:avLst>
              <a:gd name="adj" fmla="val 17007"/>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8001024" y="0"/>
            <a:ext cx="1142976" cy="1142984"/>
          </a:xfrm>
          <a:prstGeom prst="donut">
            <a:avLst>
              <a:gd name="adj" fmla="val 17157"/>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3175">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571472" y="1142984"/>
            <a:ext cx="1143008" cy="1142984"/>
          </a:xfrm>
          <a:prstGeom prst="donut">
            <a:avLst>
              <a:gd name="adj" fmla="val 17157"/>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7358082" y="1142984"/>
            <a:ext cx="1143008" cy="1143008"/>
          </a:xfrm>
          <a:prstGeom prst="donut">
            <a:avLst>
              <a:gd name="adj" fmla="val 18686"/>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214414" y="2285992"/>
            <a:ext cx="1214446" cy="1214422"/>
          </a:xfrm>
          <a:prstGeom prst="donut">
            <a:avLst>
              <a:gd name="adj" fmla="val 17329"/>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6715140" y="2285992"/>
            <a:ext cx="1143008" cy="1143008"/>
          </a:xfrm>
          <a:prstGeom prst="donut">
            <a:avLst>
              <a:gd name="adj" fmla="val 20691"/>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000232" y="3500438"/>
            <a:ext cx="1214446" cy="1214422"/>
          </a:xfrm>
          <a:prstGeom prst="donut">
            <a:avLst>
              <a:gd name="adj" fmla="val 16079"/>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5500694" y="4572008"/>
            <a:ext cx="1143008" cy="1143008"/>
          </a:xfrm>
          <a:prstGeom prst="donut">
            <a:avLst>
              <a:gd name="adj" fmla="val 15588"/>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714612" y="4643446"/>
            <a:ext cx="1143008" cy="1142984"/>
          </a:xfrm>
          <a:prstGeom prst="donut">
            <a:avLst>
              <a:gd name="adj" fmla="val 16981"/>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6072198" y="3429000"/>
            <a:ext cx="1143008" cy="1143008"/>
          </a:xfrm>
          <a:prstGeom prst="donut">
            <a:avLst>
              <a:gd name="adj" fmla="val 15427"/>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500430" y="5786454"/>
            <a:ext cx="1071570" cy="1071546"/>
          </a:xfrm>
          <a:prstGeom prst="donut">
            <a:avLst>
              <a:gd name="adj" fmla="val 18550"/>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857752" y="5786454"/>
            <a:ext cx="1071570" cy="1071546"/>
          </a:xfrm>
          <a:prstGeom prst="donut">
            <a:avLst>
              <a:gd name="adj" fmla="val 18550"/>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1+#ppt_w/2"/>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1+#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1+#ppt_w/2"/>
                                          </p:val>
                                        </p:tav>
                                        <p:tav tm="100000">
                                          <p:val>
                                            <p:strVal val="#ppt_x"/>
                                          </p:val>
                                        </p:tav>
                                      </p:tavLst>
                                    </p:anim>
                                    <p:anim calcmode="lin" valueType="num">
                                      <p:cBhvr additive="base">
                                        <p:cTn id="43" dur="3000" fill="hold"/>
                                        <p:tgtEl>
                                          <p:spTgt spid="10"/>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1+#ppt_w/2"/>
                                          </p:val>
                                        </p:tav>
                                        <p:tav tm="100000">
                                          <p:val>
                                            <p:strVal val="#ppt_x"/>
                                          </p:val>
                                        </p:tav>
                                      </p:tavLst>
                                    </p:anim>
                                    <p:anim calcmode="lin" valueType="num">
                                      <p:cBhvr additive="base">
                                        <p:cTn id="47" dur="3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1+#ppt_w/2"/>
                                          </p:val>
                                        </p:tav>
                                        <p:tav tm="100000">
                                          <p:val>
                                            <p:strVal val="#ppt_x"/>
                                          </p:val>
                                        </p:tav>
                                      </p:tavLst>
                                    </p:anim>
                                    <p:anim calcmode="lin" valueType="num">
                                      <p:cBhvr additive="base">
                                        <p:cTn id="51" dur="3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6"/>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0"/>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2"/>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4"/>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6"/>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5"/>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7"/>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1"/>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3"/>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5"/>
                                        </p:tgtEl>
                                        <p:attrNameLst>
                                          <p:attrName>r</p:attrName>
                                        </p:attrNameLst>
                                      </p:cBhvr>
                                    </p:animRot>
                                  </p:childTnLst>
                                </p:cTn>
                              </p:par>
                            </p:childTnLst>
                          </p:cTn>
                        </p:par>
                        <p:par>
                          <p:cTn id="80" fill="hold">
                            <p:stCondLst>
                              <p:cond delay="3000"/>
                            </p:stCondLst>
                            <p:childTnLst>
                              <p:par>
                                <p:cTn id="81" presetID="2" presetClass="exit" presetSubtype="6" fill="hold" grpId="2"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1+ppt_w/2"/>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6" fill="hold" grpId="2"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1+ppt_w/2"/>
                                          </p:val>
                                        </p:tav>
                                      </p:tavLst>
                                    </p:anim>
                                    <p:anim calcmode="lin" valueType="num">
                                      <p:cBhvr additive="base">
                                        <p:cTn id="87" dur="3000"/>
                                        <p:tgtEl>
                                          <p:spTgt spid="7"/>
                                        </p:tgtEl>
                                        <p:attrNameLst>
                                          <p:attrName>ppt_y</p:attrName>
                                        </p:attrNameLst>
                                      </p:cBhvr>
                                      <p:tavLst>
                                        <p:tav tm="0">
                                          <p:val>
                                            <p:strVal val="ppt_y"/>
                                          </p:val>
                                        </p:tav>
                                        <p:tav tm="100000">
                                          <p:val>
                                            <p:strVal val="1+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1+ppt_w/2"/>
                                          </p:val>
                                        </p:tav>
                                      </p:tavLst>
                                    </p:anim>
                                    <p:anim calcmode="lin" valueType="num">
                                      <p:cBhvr additive="base">
                                        <p:cTn id="91" dur="3000"/>
                                        <p:tgtEl>
                                          <p:spTgt spid="9"/>
                                        </p:tgtEl>
                                        <p:attrNameLst>
                                          <p:attrName>ppt_y</p:attrName>
                                        </p:attrNameLst>
                                      </p:cBhvr>
                                      <p:tavLst>
                                        <p:tav tm="0">
                                          <p:val>
                                            <p:strVal val="ppt_y"/>
                                          </p:val>
                                        </p:tav>
                                        <p:tav tm="100000">
                                          <p:val>
                                            <p:strVal val="1+ppt_h/2"/>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1+ppt_w/2"/>
                                          </p:val>
                                        </p:tav>
                                      </p:tavLst>
                                    </p:anim>
                                    <p:anim calcmode="lin" valueType="num">
                                      <p:cBhvr additive="base">
                                        <p:cTn id="95" dur="3000"/>
                                        <p:tgtEl>
                                          <p:spTgt spid="11"/>
                                        </p:tgtEl>
                                        <p:attrNameLst>
                                          <p:attrName>ppt_y</p:attrName>
                                        </p:attrNameLst>
                                      </p:cBhvr>
                                      <p:tavLst>
                                        <p:tav tm="0">
                                          <p:val>
                                            <p:strVal val="ppt_y"/>
                                          </p:val>
                                        </p:tav>
                                        <p:tav tm="100000">
                                          <p:val>
                                            <p:strVal val="1+ppt_h/2"/>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13"/>
                                        </p:tgtEl>
                                        <p:attrNameLst>
                                          <p:attrName>ppt_x</p:attrName>
                                        </p:attrNameLst>
                                      </p:cBhvr>
                                      <p:tavLst>
                                        <p:tav tm="0">
                                          <p:val>
                                            <p:strVal val="ppt_x"/>
                                          </p:val>
                                        </p:tav>
                                        <p:tav tm="100000">
                                          <p:val>
                                            <p:strVal val="1+ppt_w/2"/>
                                          </p:val>
                                        </p:tav>
                                      </p:tavLst>
                                    </p:anim>
                                    <p:anim calcmode="lin" valueType="num">
                                      <p:cBhvr additive="base">
                                        <p:cTn id="99" dur="3000"/>
                                        <p:tgtEl>
                                          <p:spTgt spid="13"/>
                                        </p:tgtEl>
                                        <p:attrNameLst>
                                          <p:attrName>ppt_y</p:attrName>
                                        </p:attrNameLst>
                                      </p:cBhvr>
                                      <p:tavLst>
                                        <p:tav tm="0">
                                          <p:val>
                                            <p:strVal val="ppt_y"/>
                                          </p:val>
                                        </p:tav>
                                        <p:tav tm="100000">
                                          <p:val>
                                            <p:strVal val="1+ppt_h/2"/>
                                          </p:val>
                                        </p:tav>
                                      </p:tavLst>
                                    </p:anim>
                                    <p:set>
                                      <p:cBhvr>
                                        <p:cTn id="100" dur="1" fill="hold">
                                          <p:stCondLst>
                                            <p:cond delay="2999"/>
                                          </p:stCondLst>
                                        </p:cTn>
                                        <p:tgtEl>
                                          <p:spTgt spid="13"/>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1+ppt_w/2"/>
                                          </p:val>
                                        </p:tav>
                                      </p:tavLst>
                                    </p:anim>
                                    <p:anim calcmode="lin" valueType="num">
                                      <p:cBhvr additive="base">
                                        <p:cTn id="103" dur="3000"/>
                                        <p:tgtEl>
                                          <p:spTgt spid="15"/>
                                        </p:tgtEl>
                                        <p:attrNameLst>
                                          <p:attrName>ppt_y</p:attrName>
                                        </p:attrNameLst>
                                      </p:cBhvr>
                                      <p:tavLst>
                                        <p:tav tm="0">
                                          <p:val>
                                            <p:strVal val="ppt_y"/>
                                          </p:val>
                                        </p:tav>
                                        <p:tav tm="100000">
                                          <p:val>
                                            <p:strVal val="1+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0-ppt_w/2"/>
                                          </p:val>
                                        </p:tav>
                                      </p:tavLst>
                                    </p:anim>
                                    <p:anim calcmode="lin" valueType="num">
                                      <p:cBhvr additive="base">
                                        <p:cTn id="107" dur="3000"/>
                                        <p:tgtEl>
                                          <p:spTgt spid="6"/>
                                        </p:tgtEl>
                                        <p:attrNameLst>
                                          <p:attrName>ppt_y</p:attrName>
                                        </p:attrNameLst>
                                      </p:cBhvr>
                                      <p:tavLst>
                                        <p:tav tm="0">
                                          <p:val>
                                            <p:strVal val="ppt_y"/>
                                          </p:val>
                                        </p:tav>
                                        <p:tav tm="100000">
                                          <p:val>
                                            <p:strVal val="1+ppt_h/2"/>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0-ppt_w/2"/>
                                          </p:val>
                                        </p:tav>
                                      </p:tavLst>
                                    </p:anim>
                                    <p:anim calcmode="lin" valueType="num">
                                      <p:cBhvr additive="base">
                                        <p:cTn id="111" dur="3000"/>
                                        <p:tgtEl>
                                          <p:spTgt spid="8"/>
                                        </p:tgtEl>
                                        <p:attrNameLst>
                                          <p:attrName>ppt_y</p:attrName>
                                        </p:attrNameLst>
                                      </p:cBhvr>
                                      <p:tavLst>
                                        <p:tav tm="0">
                                          <p:val>
                                            <p:strVal val="ppt_y"/>
                                          </p:val>
                                        </p:tav>
                                        <p:tav tm="100000">
                                          <p:val>
                                            <p:strVal val="1+ppt_h/2"/>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0-ppt_w/2"/>
                                          </p:val>
                                        </p:tav>
                                      </p:tavLst>
                                    </p:anim>
                                    <p:anim calcmode="lin" valueType="num">
                                      <p:cBhvr additive="base">
                                        <p:cTn id="115" dur="3000"/>
                                        <p:tgtEl>
                                          <p:spTgt spid="10"/>
                                        </p:tgtEl>
                                        <p:attrNameLst>
                                          <p:attrName>ppt_y</p:attrName>
                                        </p:attrNameLst>
                                      </p:cBhvr>
                                      <p:tavLst>
                                        <p:tav tm="0">
                                          <p:val>
                                            <p:strVal val="ppt_y"/>
                                          </p:val>
                                        </p:tav>
                                        <p:tav tm="100000">
                                          <p:val>
                                            <p:strVal val="1+ppt_h/2"/>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12" fill="hold" grpId="2"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0-ppt_w/2"/>
                                          </p:val>
                                        </p:tav>
                                      </p:tavLst>
                                    </p:anim>
                                    <p:anim calcmode="lin" valueType="num">
                                      <p:cBhvr additive="base">
                                        <p:cTn id="119" dur="3000"/>
                                        <p:tgtEl>
                                          <p:spTgt spid="12"/>
                                        </p:tgtEl>
                                        <p:attrNameLst>
                                          <p:attrName>ppt_y</p:attrName>
                                        </p:attrNameLst>
                                      </p:cBhvr>
                                      <p:tavLst>
                                        <p:tav tm="0">
                                          <p:val>
                                            <p:strVal val="ppt_y"/>
                                          </p:val>
                                        </p:tav>
                                        <p:tav tm="100000">
                                          <p:val>
                                            <p:strVal val="1+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0-ppt_w/2"/>
                                          </p:val>
                                        </p:tav>
                                      </p:tavLst>
                                    </p:anim>
                                    <p:anim calcmode="lin" valueType="num">
                                      <p:cBhvr additive="base">
                                        <p:cTn id="123" dur="3000"/>
                                        <p:tgtEl>
                                          <p:spTgt spid="14"/>
                                        </p:tgtEl>
                                        <p:attrNameLst>
                                          <p:attrName>ppt_y</p:attrName>
                                        </p:attrNameLst>
                                      </p:cBhvr>
                                      <p:tavLst>
                                        <p:tav tm="0">
                                          <p:val>
                                            <p:strVal val="ppt_y"/>
                                          </p:val>
                                        </p:tav>
                                        <p:tav tm="100000">
                                          <p:val>
                                            <p:strVal val="1+ppt_h/2"/>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0-ppt_w/2"/>
                                          </p:val>
                                        </p:tav>
                                      </p:tavLst>
                                    </p:anim>
                                    <p:anim calcmode="lin" valueType="num">
                                      <p:cBhvr additive="base">
                                        <p:cTn id="127" dur="3000"/>
                                        <p:tgtEl>
                                          <p:spTgt spid="16"/>
                                        </p:tgtEl>
                                        <p:attrNameLst>
                                          <p:attrName>ppt_y</p:attrName>
                                        </p:attrNameLst>
                                      </p:cBhvr>
                                      <p:tavLst>
                                        <p:tav tm="0">
                                          <p:val>
                                            <p:strVal val="ppt_y"/>
                                          </p:val>
                                        </p:tav>
                                        <p:tav tm="100000">
                                          <p:val>
                                            <p:strVal val="1+ppt_h/2"/>
                                          </p:val>
                                        </p:tav>
                                      </p:tavLst>
                                    </p:anim>
                                    <p:set>
                                      <p:cBhvr>
                                        <p:cTn id="128" dur="1" fill="hold">
                                          <p:stCondLst>
                                            <p:cond delay="2999"/>
                                          </p:stCondLst>
                                        </p:cTn>
                                        <p:tgtEl>
                                          <p:spTgt spid="16"/>
                                        </p:tgtEl>
                                        <p:attrNameLst>
                                          <p:attrName>style.visibility</p:attrName>
                                        </p:attrNameLst>
                                      </p:cBhvr>
                                      <p:to>
                                        <p:strVal val="hidden"/>
                                      </p:to>
                                    </p:set>
                                  </p:childTnLst>
                                </p:cTn>
                              </p:par>
                              <p:par>
                                <p:cTn id="129" presetID="8" presetClass="emph" presetSubtype="0" fill="hold" grpId="3" nodeType="withEffect">
                                  <p:stCondLst>
                                    <p:cond delay="0"/>
                                  </p:stCondLst>
                                  <p:childTnLst>
                                    <p:animRot by="-21600000">
                                      <p:cBhvr>
                                        <p:cTn id="130" dur="3000" fill="hold"/>
                                        <p:tgtEl>
                                          <p:spTgt spid="5"/>
                                        </p:tgtEl>
                                        <p:attrNameLst>
                                          <p:attrName>r</p:attrName>
                                        </p:attrNameLst>
                                      </p:cBhvr>
                                    </p:animRot>
                                  </p:childTnLst>
                                </p:cTn>
                              </p:par>
                              <p:par>
                                <p:cTn id="131" presetID="8" presetClass="emph" presetSubtype="0" fill="hold" grpId="3" nodeType="withEffect">
                                  <p:stCondLst>
                                    <p:cond delay="0"/>
                                  </p:stCondLst>
                                  <p:childTnLst>
                                    <p:animRot by="-21600000">
                                      <p:cBhvr>
                                        <p:cTn id="132" dur="3000" fill="hold"/>
                                        <p:tgtEl>
                                          <p:spTgt spid="7"/>
                                        </p:tgtEl>
                                        <p:attrNameLst>
                                          <p:attrName>r</p:attrName>
                                        </p:attrNameLst>
                                      </p:cBhvr>
                                    </p:animRot>
                                  </p:childTnLst>
                                </p:cTn>
                              </p:par>
                              <p:par>
                                <p:cTn id="133" presetID="8" presetClass="emph" presetSubtype="0" fill="hold" grpId="3"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grpId="3" nodeType="withEffect">
                                  <p:stCondLst>
                                    <p:cond delay="0"/>
                                  </p:stCondLst>
                                  <p:childTnLst>
                                    <p:animRot by="-21600000">
                                      <p:cBhvr>
                                        <p:cTn id="136" dur="3000" fill="hold"/>
                                        <p:tgtEl>
                                          <p:spTgt spid="11"/>
                                        </p:tgtEl>
                                        <p:attrNameLst>
                                          <p:attrName>r</p:attrName>
                                        </p:attrNameLst>
                                      </p:cBhvr>
                                    </p:animRot>
                                  </p:childTnLst>
                                </p:cTn>
                              </p:par>
                              <p:par>
                                <p:cTn id="137" presetID="8" presetClass="emph" presetSubtype="0" fill="hold" grpId="3" nodeType="withEffect">
                                  <p:stCondLst>
                                    <p:cond delay="0"/>
                                  </p:stCondLst>
                                  <p:childTnLst>
                                    <p:animRot by="-21600000">
                                      <p:cBhvr>
                                        <p:cTn id="138" dur="3000" fill="hold"/>
                                        <p:tgtEl>
                                          <p:spTgt spid="13"/>
                                        </p:tgtEl>
                                        <p:attrNameLst>
                                          <p:attrName>r</p:attrName>
                                        </p:attrNameLst>
                                      </p:cBhvr>
                                    </p:animRot>
                                  </p:childTnLst>
                                </p:cTn>
                              </p:par>
                              <p:par>
                                <p:cTn id="139" presetID="8" presetClass="emph" presetSubtype="0" fill="hold" grpId="3" nodeType="withEffect">
                                  <p:stCondLst>
                                    <p:cond delay="0"/>
                                  </p:stCondLst>
                                  <p:childTnLst>
                                    <p:animRot by="-21600000">
                                      <p:cBhvr>
                                        <p:cTn id="140" dur="3000" fill="hold"/>
                                        <p:tgtEl>
                                          <p:spTgt spid="15"/>
                                        </p:tgtEl>
                                        <p:attrNameLst>
                                          <p:attrName>r</p:attrName>
                                        </p:attrNameLst>
                                      </p:cBhvr>
                                    </p:animRot>
                                  </p:childTnLst>
                                </p:cTn>
                              </p:par>
                              <p:par>
                                <p:cTn id="141" presetID="8" presetClass="emph" presetSubtype="0" fill="hold" grpId="3" nodeType="withEffect">
                                  <p:stCondLst>
                                    <p:cond delay="0"/>
                                  </p:stCondLst>
                                  <p:childTnLst>
                                    <p:animRot by="21600000">
                                      <p:cBhvr>
                                        <p:cTn id="142" dur="3000" fill="hold"/>
                                        <p:tgtEl>
                                          <p:spTgt spid="6"/>
                                        </p:tgtEl>
                                        <p:attrNameLst>
                                          <p:attrName>r</p:attrName>
                                        </p:attrNameLst>
                                      </p:cBhvr>
                                    </p:animRot>
                                  </p:childTnLst>
                                </p:cTn>
                              </p:par>
                              <p:par>
                                <p:cTn id="143" presetID="8" presetClass="emph" presetSubtype="0" fill="hold" grpId="3" nodeType="withEffect">
                                  <p:stCondLst>
                                    <p:cond delay="0"/>
                                  </p:stCondLst>
                                  <p:childTnLst>
                                    <p:animRot by="21600000">
                                      <p:cBhvr>
                                        <p:cTn id="144" dur="3000" fill="hold"/>
                                        <p:tgtEl>
                                          <p:spTgt spid="8"/>
                                        </p:tgtEl>
                                        <p:attrNameLst>
                                          <p:attrName>r</p:attrName>
                                        </p:attrNameLst>
                                      </p:cBhvr>
                                    </p:animRot>
                                  </p:childTnLst>
                                </p:cTn>
                              </p:par>
                              <p:par>
                                <p:cTn id="145" presetID="8" presetClass="emph" presetSubtype="0" fill="hold" grpId="3" nodeType="withEffect">
                                  <p:stCondLst>
                                    <p:cond delay="0"/>
                                  </p:stCondLst>
                                  <p:childTnLst>
                                    <p:animRot by="21600000">
                                      <p:cBhvr>
                                        <p:cTn id="146" dur="3000" fill="hold"/>
                                        <p:tgtEl>
                                          <p:spTgt spid="10"/>
                                        </p:tgtEl>
                                        <p:attrNameLst>
                                          <p:attrName>r</p:attrName>
                                        </p:attrNameLst>
                                      </p:cBhvr>
                                    </p:animRot>
                                  </p:childTnLst>
                                </p:cTn>
                              </p:par>
                              <p:par>
                                <p:cTn id="147" presetID="8" presetClass="emph" presetSubtype="0" fill="hold" grpId="3" nodeType="withEffect">
                                  <p:stCondLst>
                                    <p:cond delay="0"/>
                                  </p:stCondLst>
                                  <p:childTnLst>
                                    <p:animRot by="21600000">
                                      <p:cBhvr>
                                        <p:cTn id="148" dur="3000" fill="hold"/>
                                        <p:tgtEl>
                                          <p:spTgt spid="12"/>
                                        </p:tgtEl>
                                        <p:attrNameLst>
                                          <p:attrName>r</p:attrName>
                                        </p:attrNameLst>
                                      </p:cBhvr>
                                    </p:animRot>
                                  </p:childTnLst>
                                </p:cTn>
                              </p:par>
                              <p:par>
                                <p:cTn id="149" presetID="8" presetClass="emph" presetSubtype="0" fill="hold" grpId="3" nodeType="withEffect">
                                  <p:stCondLst>
                                    <p:cond delay="0"/>
                                  </p:stCondLst>
                                  <p:childTnLst>
                                    <p:animRot by="21600000">
                                      <p:cBhvr>
                                        <p:cTn id="150" dur="3000" fill="hold"/>
                                        <p:tgtEl>
                                          <p:spTgt spid="14"/>
                                        </p:tgtEl>
                                        <p:attrNameLst>
                                          <p:attrName>r</p:attrName>
                                        </p:attrNameLst>
                                      </p:cBhvr>
                                    </p:animRot>
                                  </p:childTnLst>
                                </p:cTn>
                              </p:par>
                              <p:par>
                                <p:cTn id="151" presetID="8" presetClass="emph" presetSubtype="0" fill="hold" grpId="3" nodeType="withEffect">
                                  <p:stCondLst>
                                    <p:cond delay="0"/>
                                  </p:stCondLst>
                                  <p:childTnLst>
                                    <p:animRot by="21600000">
                                      <p:cBhvr>
                                        <p:cTn id="152" dur="3000" fill="hold"/>
                                        <p:tgtEl>
                                          <p:spTgt spid="16"/>
                                        </p:tgtEl>
                                        <p:attrNameLst>
                                          <p:attrName>r</p:attrName>
                                        </p:attrNameLst>
                                      </p:cBhvr>
                                    </p:animRot>
                                  </p:childTnLst>
                                </p:cTn>
                              </p:par>
                              <p:par>
                                <p:cTn id="153" presetID="2" presetClass="entr" presetSubtype="1" fill="hold" nodeType="withEffect">
                                  <p:stCondLst>
                                    <p:cond delay="0"/>
                                  </p:stCondLst>
                                  <p:childTnLst>
                                    <p:set>
                                      <p:cBhvr>
                                        <p:cTn id="154" dur="1" fill="hold">
                                          <p:stCondLst>
                                            <p:cond delay="0"/>
                                          </p:stCondLst>
                                        </p:cTn>
                                        <p:tgtEl>
                                          <p:spTgt spid="3"/>
                                        </p:tgtEl>
                                        <p:attrNameLst>
                                          <p:attrName>style.visibility</p:attrName>
                                        </p:attrNameLst>
                                      </p:cBhvr>
                                      <p:to>
                                        <p:strVal val="visible"/>
                                      </p:to>
                                    </p:set>
                                    <p:anim calcmode="lin" valueType="num">
                                      <p:cBhvr additive="base">
                                        <p:cTn id="155" dur="3000" fill="hold"/>
                                        <p:tgtEl>
                                          <p:spTgt spid="3"/>
                                        </p:tgtEl>
                                        <p:attrNameLst>
                                          <p:attrName>ppt_x</p:attrName>
                                        </p:attrNameLst>
                                      </p:cBhvr>
                                      <p:tavLst>
                                        <p:tav tm="0">
                                          <p:val>
                                            <p:strVal val="#ppt_x"/>
                                          </p:val>
                                        </p:tav>
                                        <p:tav tm="100000">
                                          <p:val>
                                            <p:strVal val="#ppt_x"/>
                                          </p:val>
                                        </p:tav>
                                      </p:tavLst>
                                    </p:anim>
                                    <p:anim calcmode="lin" valueType="num">
                                      <p:cBhvr additive="base">
                                        <p:cTn id="156" dur="3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gradFill flip="none" rotWithShape="1">
            <a:gsLst>
              <a:gs pos="0">
                <a:srgbClr val="4F35BD">
                  <a:shade val="30000"/>
                  <a:satMod val="115000"/>
                </a:srgbClr>
              </a:gs>
              <a:gs pos="50000">
                <a:srgbClr val="4F35BD">
                  <a:shade val="67500"/>
                  <a:satMod val="115000"/>
                </a:srgbClr>
              </a:gs>
              <a:gs pos="100000">
                <a:srgbClr val="4F35BD">
                  <a:shade val="100000"/>
                  <a:satMod val="115000"/>
                </a:srgbClr>
              </a:gs>
            </a:gsLst>
            <a:lin ang="5400000" scaled="1"/>
            <a:tileRect/>
          </a:gradFill>
        </p:spPr>
        <p:txBody>
          <a:bodyPr/>
          <a:lstStyle/>
          <a:p>
            <a:endParaRPr lang="es-ES" dirty="0"/>
          </a:p>
        </p:txBody>
      </p:sp>
      <p:pic>
        <p:nvPicPr>
          <p:cNvPr id="3" name="2 Imagen" descr="1686439-4064x2704-Lavender-flower_006.jpg"/>
          <p:cNvPicPr>
            <a:picLocks noChangeAspect="1"/>
          </p:cNvPicPr>
          <p:nvPr/>
        </p:nvPicPr>
        <p:blipFill>
          <a:blip r:embed="rId2"/>
          <a:stretch>
            <a:fillRect/>
          </a:stretch>
        </p:blipFill>
        <p:spPr>
          <a:xfrm>
            <a:off x="0" y="0"/>
            <a:ext cx="9161859" cy="6858000"/>
          </a:xfrm>
          <a:prstGeom prst="rect">
            <a:avLst/>
          </a:prstGeom>
        </p:spPr>
      </p:pic>
      <p:sp>
        <p:nvSpPr>
          <p:cNvPr id="4" name="3 Onda"/>
          <p:cNvSpPr/>
          <p:nvPr/>
        </p:nvSpPr>
        <p:spPr>
          <a:xfrm rot="5400000">
            <a:off x="4286260" y="285740"/>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5400000" flipV="1">
            <a:off x="3500442" y="285740"/>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4286260" y="1643038"/>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flipV="1">
            <a:off x="3500442" y="1643038"/>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4286260" y="3000384"/>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flipV="1">
            <a:off x="3500442" y="3000384"/>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4250529" y="4393413"/>
            <a:ext cx="1428760"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flipV="1">
            <a:off x="3464711" y="4393413"/>
            <a:ext cx="1428760"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a:off x="4286260" y="5786442"/>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5400000" flipV="1">
            <a:off x="3500442" y="5786442"/>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5400000" flipV="1">
            <a:off x="2857500" y="285740"/>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5400000" flipV="1">
            <a:off x="2857500" y="1643038"/>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5400000" flipV="1">
            <a:off x="2857500" y="3000384"/>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5400000" flipV="1">
            <a:off x="2821769" y="4393413"/>
            <a:ext cx="1428760"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5400000" flipV="1">
            <a:off x="2857500" y="5786442"/>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5400000">
            <a:off x="4929202" y="285740"/>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5400000">
            <a:off x="4929202" y="1643038"/>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5400000">
            <a:off x="4929202" y="3000384"/>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5400000">
            <a:off x="4893471" y="4393413"/>
            <a:ext cx="1428760"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5400000">
            <a:off x="4929202" y="5786442"/>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5000" fill="hold"/>
                                        <p:tgtEl>
                                          <p:spTgt spid="4"/>
                                        </p:tgtEl>
                                        <p:attrNameLst>
                                          <p:attrName>ppt_x</p:attrName>
                                        </p:attrNameLst>
                                      </p:cBhvr>
                                      <p:tavLst>
                                        <p:tav tm="0">
                                          <p:val>
                                            <p:strVal val="#ppt_x"/>
                                          </p:val>
                                        </p:tav>
                                        <p:tav tm="100000">
                                          <p:val>
                                            <p:strVal val="#ppt_x"/>
                                          </p:val>
                                        </p:tav>
                                      </p:tavLst>
                                    </p:anim>
                                    <p:anim calcmode="lin" valueType="num">
                                      <p:cBhvr additive="base">
                                        <p:cTn id="11" dur="5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0" fill="hold"/>
                                        <p:tgtEl>
                                          <p:spTgt spid="5"/>
                                        </p:tgtEl>
                                        <p:attrNameLst>
                                          <p:attrName>ppt_x</p:attrName>
                                        </p:attrNameLst>
                                      </p:cBhvr>
                                      <p:tavLst>
                                        <p:tav tm="0">
                                          <p:val>
                                            <p:strVal val="#ppt_x"/>
                                          </p:val>
                                        </p:tav>
                                        <p:tav tm="100000">
                                          <p:val>
                                            <p:strVal val="#ppt_x"/>
                                          </p:val>
                                        </p:tav>
                                      </p:tavLst>
                                    </p:anim>
                                    <p:anim calcmode="lin" valueType="num">
                                      <p:cBhvr additive="base">
                                        <p:cTn id="15" dur="5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0" fill="hold"/>
                                        <p:tgtEl>
                                          <p:spTgt spid="6"/>
                                        </p:tgtEl>
                                        <p:attrNameLst>
                                          <p:attrName>ppt_x</p:attrName>
                                        </p:attrNameLst>
                                      </p:cBhvr>
                                      <p:tavLst>
                                        <p:tav tm="0">
                                          <p:val>
                                            <p:strVal val="#ppt_x"/>
                                          </p:val>
                                        </p:tav>
                                        <p:tav tm="100000">
                                          <p:val>
                                            <p:strVal val="#ppt_x"/>
                                          </p:val>
                                        </p:tav>
                                      </p:tavLst>
                                    </p:anim>
                                    <p:anim calcmode="lin" valueType="num">
                                      <p:cBhvr additive="base">
                                        <p:cTn id="19" dur="5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0" fill="hold"/>
                                        <p:tgtEl>
                                          <p:spTgt spid="7"/>
                                        </p:tgtEl>
                                        <p:attrNameLst>
                                          <p:attrName>ppt_x</p:attrName>
                                        </p:attrNameLst>
                                      </p:cBhvr>
                                      <p:tavLst>
                                        <p:tav tm="0">
                                          <p:val>
                                            <p:strVal val="#ppt_x"/>
                                          </p:val>
                                        </p:tav>
                                        <p:tav tm="100000">
                                          <p:val>
                                            <p:strVal val="#ppt_x"/>
                                          </p:val>
                                        </p:tav>
                                      </p:tavLst>
                                    </p:anim>
                                    <p:anim calcmode="lin" valueType="num">
                                      <p:cBhvr additive="base">
                                        <p:cTn id="23" dur="5000" fill="hold"/>
                                        <p:tgtEl>
                                          <p:spTgt spid="7"/>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0" fill="hold"/>
                                        <p:tgtEl>
                                          <p:spTgt spid="8"/>
                                        </p:tgtEl>
                                        <p:attrNameLst>
                                          <p:attrName>ppt_x</p:attrName>
                                        </p:attrNameLst>
                                      </p:cBhvr>
                                      <p:tavLst>
                                        <p:tav tm="0">
                                          <p:val>
                                            <p:strVal val="#ppt_x"/>
                                          </p:val>
                                        </p:tav>
                                        <p:tav tm="100000">
                                          <p:val>
                                            <p:strVal val="#ppt_x"/>
                                          </p:val>
                                        </p:tav>
                                      </p:tavLst>
                                    </p:anim>
                                    <p:anim calcmode="lin" valueType="num">
                                      <p:cBhvr additive="base">
                                        <p:cTn id="27" dur="5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0" fill="hold"/>
                                        <p:tgtEl>
                                          <p:spTgt spid="9"/>
                                        </p:tgtEl>
                                        <p:attrNameLst>
                                          <p:attrName>ppt_x</p:attrName>
                                        </p:attrNameLst>
                                      </p:cBhvr>
                                      <p:tavLst>
                                        <p:tav tm="0">
                                          <p:val>
                                            <p:strVal val="#ppt_x"/>
                                          </p:val>
                                        </p:tav>
                                        <p:tav tm="100000">
                                          <p:val>
                                            <p:strVal val="#ppt_x"/>
                                          </p:val>
                                        </p:tav>
                                      </p:tavLst>
                                    </p:anim>
                                    <p:anim calcmode="lin" valueType="num">
                                      <p:cBhvr additive="base">
                                        <p:cTn id="31" dur="5000" fill="hold"/>
                                        <p:tgtEl>
                                          <p:spTgt spid="9"/>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0" fill="hold"/>
                                        <p:tgtEl>
                                          <p:spTgt spid="10"/>
                                        </p:tgtEl>
                                        <p:attrNameLst>
                                          <p:attrName>ppt_x</p:attrName>
                                        </p:attrNameLst>
                                      </p:cBhvr>
                                      <p:tavLst>
                                        <p:tav tm="0">
                                          <p:val>
                                            <p:strVal val="#ppt_x"/>
                                          </p:val>
                                        </p:tav>
                                        <p:tav tm="100000">
                                          <p:val>
                                            <p:strVal val="#ppt_x"/>
                                          </p:val>
                                        </p:tav>
                                      </p:tavLst>
                                    </p:anim>
                                    <p:anim calcmode="lin" valueType="num">
                                      <p:cBhvr additive="base">
                                        <p:cTn id="35" dur="5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0" fill="hold"/>
                                        <p:tgtEl>
                                          <p:spTgt spid="11"/>
                                        </p:tgtEl>
                                        <p:attrNameLst>
                                          <p:attrName>ppt_x</p:attrName>
                                        </p:attrNameLst>
                                      </p:cBhvr>
                                      <p:tavLst>
                                        <p:tav tm="0">
                                          <p:val>
                                            <p:strVal val="#ppt_x"/>
                                          </p:val>
                                        </p:tav>
                                        <p:tav tm="100000">
                                          <p:val>
                                            <p:strVal val="#ppt_x"/>
                                          </p:val>
                                        </p:tav>
                                      </p:tavLst>
                                    </p:anim>
                                    <p:anim calcmode="lin" valueType="num">
                                      <p:cBhvr additive="base">
                                        <p:cTn id="39" dur="50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0" fill="hold"/>
                                        <p:tgtEl>
                                          <p:spTgt spid="12"/>
                                        </p:tgtEl>
                                        <p:attrNameLst>
                                          <p:attrName>ppt_x</p:attrName>
                                        </p:attrNameLst>
                                      </p:cBhvr>
                                      <p:tavLst>
                                        <p:tav tm="0">
                                          <p:val>
                                            <p:strVal val="#ppt_x"/>
                                          </p:val>
                                        </p:tav>
                                        <p:tav tm="100000">
                                          <p:val>
                                            <p:strVal val="#ppt_x"/>
                                          </p:val>
                                        </p:tav>
                                      </p:tavLst>
                                    </p:anim>
                                    <p:anim calcmode="lin" valueType="num">
                                      <p:cBhvr additive="base">
                                        <p:cTn id="43" dur="50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0" fill="hold"/>
                                        <p:tgtEl>
                                          <p:spTgt spid="13"/>
                                        </p:tgtEl>
                                        <p:attrNameLst>
                                          <p:attrName>ppt_x</p:attrName>
                                        </p:attrNameLst>
                                      </p:cBhvr>
                                      <p:tavLst>
                                        <p:tav tm="0">
                                          <p:val>
                                            <p:strVal val="#ppt_x"/>
                                          </p:val>
                                        </p:tav>
                                        <p:tav tm="100000">
                                          <p:val>
                                            <p:strVal val="#ppt_x"/>
                                          </p:val>
                                        </p:tav>
                                      </p:tavLst>
                                    </p:anim>
                                    <p:anim calcmode="lin" valueType="num">
                                      <p:cBhvr additive="base">
                                        <p:cTn id="47" dur="5000" fill="hold"/>
                                        <p:tgtEl>
                                          <p:spTgt spid="13"/>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0" fill="hold"/>
                                        <p:tgtEl>
                                          <p:spTgt spid="14"/>
                                        </p:tgtEl>
                                        <p:attrNameLst>
                                          <p:attrName>ppt_x</p:attrName>
                                        </p:attrNameLst>
                                      </p:cBhvr>
                                      <p:tavLst>
                                        <p:tav tm="0">
                                          <p:val>
                                            <p:strVal val="#ppt_x"/>
                                          </p:val>
                                        </p:tav>
                                        <p:tav tm="100000">
                                          <p:val>
                                            <p:strVal val="#ppt_x"/>
                                          </p:val>
                                        </p:tav>
                                      </p:tavLst>
                                    </p:anim>
                                    <p:anim calcmode="lin" valueType="num">
                                      <p:cBhvr additive="base">
                                        <p:cTn id="51" dur="5000" fill="hold"/>
                                        <p:tgtEl>
                                          <p:spTgt spid="14"/>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0" fill="hold"/>
                                        <p:tgtEl>
                                          <p:spTgt spid="15"/>
                                        </p:tgtEl>
                                        <p:attrNameLst>
                                          <p:attrName>ppt_x</p:attrName>
                                        </p:attrNameLst>
                                      </p:cBhvr>
                                      <p:tavLst>
                                        <p:tav tm="0">
                                          <p:val>
                                            <p:strVal val="#ppt_x"/>
                                          </p:val>
                                        </p:tav>
                                        <p:tav tm="100000">
                                          <p:val>
                                            <p:strVal val="#ppt_x"/>
                                          </p:val>
                                        </p:tav>
                                      </p:tavLst>
                                    </p:anim>
                                    <p:anim calcmode="lin" valueType="num">
                                      <p:cBhvr additive="base">
                                        <p:cTn id="55" dur="5000" fill="hold"/>
                                        <p:tgtEl>
                                          <p:spTgt spid="15"/>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0" fill="hold"/>
                                        <p:tgtEl>
                                          <p:spTgt spid="16"/>
                                        </p:tgtEl>
                                        <p:attrNameLst>
                                          <p:attrName>ppt_x</p:attrName>
                                        </p:attrNameLst>
                                      </p:cBhvr>
                                      <p:tavLst>
                                        <p:tav tm="0">
                                          <p:val>
                                            <p:strVal val="#ppt_x"/>
                                          </p:val>
                                        </p:tav>
                                        <p:tav tm="100000">
                                          <p:val>
                                            <p:strVal val="#ppt_x"/>
                                          </p:val>
                                        </p:tav>
                                      </p:tavLst>
                                    </p:anim>
                                    <p:anim calcmode="lin" valueType="num">
                                      <p:cBhvr additive="base">
                                        <p:cTn id="59" dur="5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5000" fill="hold"/>
                                        <p:tgtEl>
                                          <p:spTgt spid="17"/>
                                        </p:tgtEl>
                                        <p:attrNameLst>
                                          <p:attrName>ppt_x</p:attrName>
                                        </p:attrNameLst>
                                      </p:cBhvr>
                                      <p:tavLst>
                                        <p:tav tm="0">
                                          <p:val>
                                            <p:strVal val="#ppt_x"/>
                                          </p:val>
                                        </p:tav>
                                        <p:tav tm="100000">
                                          <p:val>
                                            <p:strVal val="#ppt_x"/>
                                          </p:val>
                                        </p:tav>
                                      </p:tavLst>
                                    </p:anim>
                                    <p:anim calcmode="lin" valueType="num">
                                      <p:cBhvr additive="base">
                                        <p:cTn id="63" dur="5000" fill="hold"/>
                                        <p:tgtEl>
                                          <p:spTgt spid="17"/>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5000" fill="hold"/>
                                        <p:tgtEl>
                                          <p:spTgt spid="18"/>
                                        </p:tgtEl>
                                        <p:attrNameLst>
                                          <p:attrName>ppt_x</p:attrName>
                                        </p:attrNameLst>
                                      </p:cBhvr>
                                      <p:tavLst>
                                        <p:tav tm="0">
                                          <p:val>
                                            <p:strVal val="#ppt_x"/>
                                          </p:val>
                                        </p:tav>
                                        <p:tav tm="100000">
                                          <p:val>
                                            <p:strVal val="#ppt_x"/>
                                          </p:val>
                                        </p:tav>
                                      </p:tavLst>
                                    </p:anim>
                                    <p:anim calcmode="lin" valueType="num">
                                      <p:cBhvr additive="base">
                                        <p:cTn id="67" dur="5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5000" fill="hold"/>
                                        <p:tgtEl>
                                          <p:spTgt spid="19"/>
                                        </p:tgtEl>
                                        <p:attrNameLst>
                                          <p:attrName>ppt_x</p:attrName>
                                        </p:attrNameLst>
                                      </p:cBhvr>
                                      <p:tavLst>
                                        <p:tav tm="0">
                                          <p:val>
                                            <p:strVal val="#ppt_x"/>
                                          </p:val>
                                        </p:tav>
                                        <p:tav tm="100000">
                                          <p:val>
                                            <p:strVal val="#ppt_x"/>
                                          </p:val>
                                        </p:tav>
                                      </p:tavLst>
                                    </p:anim>
                                    <p:anim calcmode="lin" valueType="num">
                                      <p:cBhvr additive="base">
                                        <p:cTn id="71" dur="5000" fill="hold"/>
                                        <p:tgtEl>
                                          <p:spTgt spid="19"/>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5000" fill="hold"/>
                                        <p:tgtEl>
                                          <p:spTgt spid="20"/>
                                        </p:tgtEl>
                                        <p:attrNameLst>
                                          <p:attrName>ppt_x</p:attrName>
                                        </p:attrNameLst>
                                      </p:cBhvr>
                                      <p:tavLst>
                                        <p:tav tm="0">
                                          <p:val>
                                            <p:strVal val="#ppt_x"/>
                                          </p:val>
                                        </p:tav>
                                        <p:tav tm="100000">
                                          <p:val>
                                            <p:strVal val="#ppt_x"/>
                                          </p:val>
                                        </p:tav>
                                      </p:tavLst>
                                    </p:anim>
                                    <p:anim calcmode="lin" valueType="num">
                                      <p:cBhvr additive="base">
                                        <p:cTn id="75" dur="5000" fill="hold"/>
                                        <p:tgtEl>
                                          <p:spTgt spid="20"/>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5000" fill="hold"/>
                                        <p:tgtEl>
                                          <p:spTgt spid="21"/>
                                        </p:tgtEl>
                                        <p:attrNameLst>
                                          <p:attrName>ppt_x</p:attrName>
                                        </p:attrNameLst>
                                      </p:cBhvr>
                                      <p:tavLst>
                                        <p:tav tm="0">
                                          <p:val>
                                            <p:strVal val="#ppt_x"/>
                                          </p:val>
                                        </p:tav>
                                        <p:tav tm="100000">
                                          <p:val>
                                            <p:strVal val="#ppt_x"/>
                                          </p:val>
                                        </p:tav>
                                      </p:tavLst>
                                    </p:anim>
                                    <p:anim calcmode="lin" valueType="num">
                                      <p:cBhvr additive="base">
                                        <p:cTn id="79" dur="5000" fill="hold"/>
                                        <p:tgtEl>
                                          <p:spTgt spid="21"/>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5000" fill="hold"/>
                                        <p:tgtEl>
                                          <p:spTgt spid="22"/>
                                        </p:tgtEl>
                                        <p:attrNameLst>
                                          <p:attrName>ppt_x</p:attrName>
                                        </p:attrNameLst>
                                      </p:cBhvr>
                                      <p:tavLst>
                                        <p:tav tm="0">
                                          <p:val>
                                            <p:strVal val="#ppt_x"/>
                                          </p:val>
                                        </p:tav>
                                        <p:tav tm="100000">
                                          <p:val>
                                            <p:strVal val="#ppt_x"/>
                                          </p:val>
                                        </p:tav>
                                      </p:tavLst>
                                    </p:anim>
                                    <p:anim calcmode="lin" valueType="num">
                                      <p:cBhvr additive="base">
                                        <p:cTn id="83" dur="5000" fill="hold"/>
                                        <p:tgtEl>
                                          <p:spTgt spid="22"/>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5000" fill="hold"/>
                                        <p:tgtEl>
                                          <p:spTgt spid="23"/>
                                        </p:tgtEl>
                                        <p:attrNameLst>
                                          <p:attrName>ppt_x</p:attrName>
                                        </p:attrNameLst>
                                      </p:cBhvr>
                                      <p:tavLst>
                                        <p:tav tm="0">
                                          <p:val>
                                            <p:strVal val="#ppt_x"/>
                                          </p:val>
                                        </p:tav>
                                        <p:tav tm="100000">
                                          <p:val>
                                            <p:strVal val="#ppt_x"/>
                                          </p:val>
                                        </p:tav>
                                      </p:tavLst>
                                    </p:anim>
                                    <p:anim calcmode="lin" valueType="num">
                                      <p:cBhvr additive="base">
                                        <p:cTn id="87" dur="5000" fill="hold"/>
                                        <p:tgtEl>
                                          <p:spTgt spid="23"/>
                                        </p:tgtEl>
                                        <p:attrNameLst>
                                          <p:attrName>ppt_y</p:attrName>
                                        </p:attrNameLst>
                                      </p:cBhvr>
                                      <p:tavLst>
                                        <p:tav tm="0">
                                          <p:val>
                                            <p:strVal val="1+#ppt_h/2"/>
                                          </p:val>
                                        </p:tav>
                                        <p:tav tm="100000">
                                          <p:val>
                                            <p:strVal val="#ppt_y"/>
                                          </p:val>
                                        </p:tav>
                                      </p:tavLst>
                                    </p:anim>
                                  </p:childTnLst>
                                </p:cTn>
                              </p:par>
                              <p:par>
                                <p:cTn id="88" presetID="8" presetClass="emph" presetSubtype="0" fill="hold" grpId="1" nodeType="withEffect">
                                  <p:stCondLst>
                                    <p:cond delay="0"/>
                                  </p:stCondLst>
                                  <p:childTnLst>
                                    <p:animRot by="21600000">
                                      <p:cBhvr>
                                        <p:cTn id="89" dur="5000" fill="hold"/>
                                        <p:tgtEl>
                                          <p:spTgt spid="5"/>
                                        </p:tgtEl>
                                        <p:attrNameLst>
                                          <p:attrName>r</p:attrName>
                                        </p:attrNameLst>
                                      </p:cBhvr>
                                    </p:animRot>
                                  </p:childTnLst>
                                </p:cTn>
                              </p:par>
                              <p:par>
                                <p:cTn id="90" presetID="8" presetClass="emph" presetSubtype="0" fill="hold" grpId="1" nodeType="withEffect">
                                  <p:stCondLst>
                                    <p:cond delay="0"/>
                                  </p:stCondLst>
                                  <p:childTnLst>
                                    <p:animRot by="21600000">
                                      <p:cBhvr>
                                        <p:cTn id="91" dur="5000" fill="hold"/>
                                        <p:tgtEl>
                                          <p:spTgt spid="7"/>
                                        </p:tgtEl>
                                        <p:attrNameLst>
                                          <p:attrName>r</p:attrName>
                                        </p:attrNameLst>
                                      </p:cBhvr>
                                    </p:animRot>
                                  </p:childTnLst>
                                </p:cTn>
                              </p:par>
                              <p:par>
                                <p:cTn id="92" presetID="8" presetClass="emph" presetSubtype="0" fill="hold" grpId="1" nodeType="withEffect">
                                  <p:stCondLst>
                                    <p:cond delay="0"/>
                                  </p:stCondLst>
                                  <p:childTnLst>
                                    <p:animRot by="21600000">
                                      <p:cBhvr>
                                        <p:cTn id="93" dur="5000" fill="hold"/>
                                        <p:tgtEl>
                                          <p:spTgt spid="9"/>
                                        </p:tgtEl>
                                        <p:attrNameLst>
                                          <p:attrName>r</p:attrName>
                                        </p:attrNameLst>
                                      </p:cBhvr>
                                    </p:animRot>
                                  </p:childTnLst>
                                </p:cTn>
                              </p:par>
                              <p:par>
                                <p:cTn id="94" presetID="8" presetClass="emph" presetSubtype="0" fill="hold" grpId="1" nodeType="withEffect">
                                  <p:stCondLst>
                                    <p:cond delay="0"/>
                                  </p:stCondLst>
                                  <p:childTnLst>
                                    <p:animRot by="21600000">
                                      <p:cBhvr>
                                        <p:cTn id="95" dur="5000" fill="hold"/>
                                        <p:tgtEl>
                                          <p:spTgt spid="11"/>
                                        </p:tgtEl>
                                        <p:attrNameLst>
                                          <p:attrName>r</p:attrName>
                                        </p:attrNameLst>
                                      </p:cBhvr>
                                    </p:animRot>
                                  </p:childTnLst>
                                </p:cTn>
                              </p:par>
                              <p:par>
                                <p:cTn id="96" presetID="8" presetClass="emph" presetSubtype="0" fill="hold" grpId="1" nodeType="withEffect">
                                  <p:stCondLst>
                                    <p:cond delay="0"/>
                                  </p:stCondLst>
                                  <p:childTnLst>
                                    <p:animRot by="21600000">
                                      <p:cBhvr>
                                        <p:cTn id="97" dur="5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5000" fill="hold"/>
                                        <p:tgtEl>
                                          <p:spTgt spid="14"/>
                                        </p:tgtEl>
                                        <p:attrNameLst>
                                          <p:attrName>r</p:attrName>
                                        </p:attrNameLst>
                                      </p:cBhvr>
                                    </p:animRot>
                                  </p:childTnLst>
                                </p:cTn>
                              </p:par>
                              <p:par>
                                <p:cTn id="100" presetID="8" presetClass="emph" presetSubtype="0" fill="hold" grpId="1" nodeType="withEffect">
                                  <p:stCondLst>
                                    <p:cond delay="0"/>
                                  </p:stCondLst>
                                  <p:childTnLst>
                                    <p:animRot by="21600000">
                                      <p:cBhvr>
                                        <p:cTn id="101" dur="5000" fill="hold"/>
                                        <p:tgtEl>
                                          <p:spTgt spid="15"/>
                                        </p:tgtEl>
                                        <p:attrNameLst>
                                          <p:attrName>r</p:attrName>
                                        </p:attrNameLst>
                                      </p:cBhvr>
                                    </p:animRot>
                                  </p:childTnLst>
                                </p:cTn>
                              </p:par>
                              <p:par>
                                <p:cTn id="102" presetID="8" presetClass="emph" presetSubtype="0" fill="hold" grpId="1" nodeType="withEffect">
                                  <p:stCondLst>
                                    <p:cond delay="0"/>
                                  </p:stCondLst>
                                  <p:childTnLst>
                                    <p:animRot by="21600000">
                                      <p:cBhvr>
                                        <p:cTn id="103" dur="5000" fill="hold"/>
                                        <p:tgtEl>
                                          <p:spTgt spid="16"/>
                                        </p:tgtEl>
                                        <p:attrNameLst>
                                          <p:attrName>r</p:attrName>
                                        </p:attrNameLst>
                                      </p:cBhvr>
                                    </p:animRot>
                                  </p:childTnLst>
                                </p:cTn>
                              </p:par>
                              <p:par>
                                <p:cTn id="104" presetID="8" presetClass="emph" presetSubtype="0" fill="hold" grpId="1" nodeType="withEffect">
                                  <p:stCondLst>
                                    <p:cond delay="0"/>
                                  </p:stCondLst>
                                  <p:childTnLst>
                                    <p:animRot by="21600000">
                                      <p:cBhvr>
                                        <p:cTn id="105" dur="5000" fill="hold"/>
                                        <p:tgtEl>
                                          <p:spTgt spid="17"/>
                                        </p:tgtEl>
                                        <p:attrNameLst>
                                          <p:attrName>r</p:attrName>
                                        </p:attrNameLst>
                                      </p:cBhvr>
                                    </p:animRot>
                                  </p:childTnLst>
                                </p:cTn>
                              </p:par>
                              <p:par>
                                <p:cTn id="106" presetID="8" presetClass="emph" presetSubtype="0" fill="hold" grpId="1" nodeType="withEffect">
                                  <p:stCondLst>
                                    <p:cond delay="0"/>
                                  </p:stCondLst>
                                  <p:childTnLst>
                                    <p:animRot by="21600000">
                                      <p:cBhvr>
                                        <p:cTn id="107" dur="5000" fill="hold"/>
                                        <p:tgtEl>
                                          <p:spTgt spid="18"/>
                                        </p:tgtEl>
                                        <p:attrNameLst>
                                          <p:attrName>r</p:attrName>
                                        </p:attrNameLst>
                                      </p:cBhvr>
                                    </p:animRot>
                                  </p:childTnLst>
                                </p:cTn>
                              </p:par>
                              <p:par>
                                <p:cTn id="108" presetID="8" presetClass="emph" presetSubtype="0" fill="hold" grpId="1" nodeType="withEffect">
                                  <p:stCondLst>
                                    <p:cond delay="0"/>
                                  </p:stCondLst>
                                  <p:childTnLst>
                                    <p:animRot by="-21600000">
                                      <p:cBhvr>
                                        <p:cTn id="109" dur="5000" fill="hold"/>
                                        <p:tgtEl>
                                          <p:spTgt spid="4"/>
                                        </p:tgtEl>
                                        <p:attrNameLst>
                                          <p:attrName>r</p:attrName>
                                        </p:attrNameLst>
                                      </p:cBhvr>
                                    </p:animRot>
                                  </p:childTnLst>
                                </p:cTn>
                              </p:par>
                              <p:par>
                                <p:cTn id="110" presetID="8" presetClass="emph" presetSubtype="0" fill="hold" grpId="1" nodeType="withEffect">
                                  <p:stCondLst>
                                    <p:cond delay="0"/>
                                  </p:stCondLst>
                                  <p:childTnLst>
                                    <p:animRot by="-21600000">
                                      <p:cBhvr>
                                        <p:cTn id="111" dur="5000" fill="hold"/>
                                        <p:tgtEl>
                                          <p:spTgt spid="6"/>
                                        </p:tgtEl>
                                        <p:attrNameLst>
                                          <p:attrName>r</p:attrName>
                                        </p:attrNameLst>
                                      </p:cBhvr>
                                    </p:animRot>
                                  </p:childTnLst>
                                </p:cTn>
                              </p:par>
                              <p:par>
                                <p:cTn id="112" presetID="8" presetClass="emph" presetSubtype="0" fill="hold" grpId="1" nodeType="withEffect">
                                  <p:stCondLst>
                                    <p:cond delay="0"/>
                                  </p:stCondLst>
                                  <p:childTnLst>
                                    <p:animRot by="-21600000">
                                      <p:cBhvr>
                                        <p:cTn id="113" dur="5000" fill="hold"/>
                                        <p:tgtEl>
                                          <p:spTgt spid="8"/>
                                        </p:tgtEl>
                                        <p:attrNameLst>
                                          <p:attrName>r</p:attrName>
                                        </p:attrNameLst>
                                      </p:cBhvr>
                                    </p:animRot>
                                  </p:childTnLst>
                                </p:cTn>
                              </p:par>
                              <p:par>
                                <p:cTn id="114" presetID="8" presetClass="emph" presetSubtype="0" fill="hold" grpId="1" nodeType="withEffect">
                                  <p:stCondLst>
                                    <p:cond delay="0"/>
                                  </p:stCondLst>
                                  <p:childTnLst>
                                    <p:animRot by="-21600000">
                                      <p:cBhvr>
                                        <p:cTn id="115" dur="5000" fill="hold"/>
                                        <p:tgtEl>
                                          <p:spTgt spid="10"/>
                                        </p:tgtEl>
                                        <p:attrNameLst>
                                          <p:attrName>r</p:attrName>
                                        </p:attrNameLst>
                                      </p:cBhvr>
                                    </p:animRot>
                                  </p:childTnLst>
                                </p:cTn>
                              </p:par>
                              <p:par>
                                <p:cTn id="116" presetID="8" presetClass="emph" presetSubtype="0" fill="hold" grpId="1" nodeType="withEffect">
                                  <p:stCondLst>
                                    <p:cond delay="0"/>
                                  </p:stCondLst>
                                  <p:childTnLst>
                                    <p:animRot by="-21600000">
                                      <p:cBhvr>
                                        <p:cTn id="117" dur="5000" fill="hold"/>
                                        <p:tgtEl>
                                          <p:spTgt spid="12"/>
                                        </p:tgtEl>
                                        <p:attrNameLst>
                                          <p:attrName>r</p:attrName>
                                        </p:attrNameLst>
                                      </p:cBhvr>
                                    </p:animRot>
                                  </p:childTnLst>
                                </p:cTn>
                              </p:par>
                              <p:par>
                                <p:cTn id="118" presetID="8" presetClass="emph" presetSubtype="0" fill="hold" grpId="1" nodeType="withEffect">
                                  <p:stCondLst>
                                    <p:cond delay="0"/>
                                  </p:stCondLst>
                                  <p:childTnLst>
                                    <p:animRot by="-21600000">
                                      <p:cBhvr>
                                        <p:cTn id="119" dur="5000" fill="hold"/>
                                        <p:tgtEl>
                                          <p:spTgt spid="19"/>
                                        </p:tgtEl>
                                        <p:attrNameLst>
                                          <p:attrName>r</p:attrName>
                                        </p:attrNameLst>
                                      </p:cBhvr>
                                    </p:animRot>
                                  </p:childTnLst>
                                </p:cTn>
                              </p:par>
                              <p:par>
                                <p:cTn id="120" presetID="8" presetClass="emph" presetSubtype="0" fill="hold" grpId="1" nodeType="withEffect">
                                  <p:stCondLst>
                                    <p:cond delay="0"/>
                                  </p:stCondLst>
                                  <p:childTnLst>
                                    <p:animRot by="-21600000">
                                      <p:cBhvr>
                                        <p:cTn id="121" dur="5000" fill="hold"/>
                                        <p:tgtEl>
                                          <p:spTgt spid="20"/>
                                        </p:tgtEl>
                                        <p:attrNameLst>
                                          <p:attrName>r</p:attrName>
                                        </p:attrNameLst>
                                      </p:cBhvr>
                                    </p:animRot>
                                  </p:childTnLst>
                                </p:cTn>
                              </p:par>
                              <p:par>
                                <p:cTn id="122" presetID="8" presetClass="emph" presetSubtype="0" fill="hold" grpId="1" nodeType="withEffect">
                                  <p:stCondLst>
                                    <p:cond delay="0"/>
                                  </p:stCondLst>
                                  <p:childTnLst>
                                    <p:animRot by="-21600000">
                                      <p:cBhvr>
                                        <p:cTn id="123" dur="5000" fill="hold"/>
                                        <p:tgtEl>
                                          <p:spTgt spid="21"/>
                                        </p:tgtEl>
                                        <p:attrNameLst>
                                          <p:attrName>r</p:attrName>
                                        </p:attrNameLst>
                                      </p:cBhvr>
                                    </p:animRot>
                                  </p:childTnLst>
                                </p:cTn>
                              </p:par>
                              <p:par>
                                <p:cTn id="124" presetID="8" presetClass="emph" presetSubtype="0" fill="hold" grpId="1" nodeType="withEffect">
                                  <p:stCondLst>
                                    <p:cond delay="0"/>
                                  </p:stCondLst>
                                  <p:childTnLst>
                                    <p:animRot by="-21600000">
                                      <p:cBhvr>
                                        <p:cTn id="125" dur="5000" fill="hold"/>
                                        <p:tgtEl>
                                          <p:spTgt spid="22"/>
                                        </p:tgtEl>
                                        <p:attrNameLst>
                                          <p:attrName>r</p:attrName>
                                        </p:attrNameLst>
                                      </p:cBhvr>
                                    </p:animRot>
                                  </p:childTnLst>
                                </p:cTn>
                              </p:par>
                              <p:par>
                                <p:cTn id="126" presetID="8" presetClass="emph" presetSubtype="0" fill="hold" grpId="1" nodeType="withEffect">
                                  <p:stCondLst>
                                    <p:cond delay="0"/>
                                  </p:stCondLst>
                                  <p:childTnLst>
                                    <p:animRot by="-21600000">
                                      <p:cBhvr>
                                        <p:cTn id="127" dur="5000" fill="hold"/>
                                        <p:tgtEl>
                                          <p:spTgt spid="23"/>
                                        </p:tgtEl>
                                        <p:attrNameLst>
                                          <p:attrName>r</p:attrName>
                                        </p:attrNameLst>
                                      </p:cBhvr>
                                    </p:animRot>
                                  </p:childTnLst>
                                </p:cTn>
                              </p:par>
                              <p:par>
                                <p:cTn id="128"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29" dur="5000" fill="hold"/>
                                        <p:tgtEl>
                                          <p:spTgt spid="5"/>
                                        </p:tgtEl>
                                        <p:attrNameLst>
                                          <p:attrName>ppt_x</p:attrName>
                                          <p:attrName>ppt_y</p:attrName>
                                        </p:attrNameLst>
                                      </p:cBhvr>
                                    </p:animMotion>
                                  </p:childTnLst>
                                </p:cTn>
                              </p:par>
                              <p:par>
                                <p:cTn id="130"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1" dur="5000" spd="-100000" fill="hold"/>
                                        <p:tgtEl>
                                          <p:spTgt spid="7"/>
                                        </p:tgtEl>
                                        <p:attrNameLst>
                                          <p:attrName>ppt_x</p:attrName>
                                          <p:attrName>ppt_y</p:attrName>
                                        </p:attrNameLst>
                                      </p:cBhvr>
                                    </p:animMotion>
                                  </p:childTnLst>
                                </p:cTn>
                              </p:par>
                              <p:par>
                                <p:cTn id="132"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3" dur="5000" fill="hold"/>
                                        <p:tgtEl>
                                          <p:spTgt spid="9"/>
                                        </p:tgtEl>
                                        <p:attrNameLst>
                                          <p:attrName>ppt_x</p:attrName>
                                          <p:attrName>ppt_y</p:attrName>
                                        </p:attrNameLst>
                                      </p:cBhvr>
                                    </p:animMotion>
                                  </p:childTnLst>
                                </p:cTn>
                              </p:par>
                              <p:par>
                                <p:cTn id="134"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5" dur="5000" spd="-100000" fill="hold"/>
                                        <p:tgtEl>
                                          <p:spTgt spid="11"/>
                                        </p:tgtEl>
                                        <p:attrNameLst>
                                          <p:attrName>ppt_x</p:attrName>
                                          <p:attrName>ppt_y</p:attrName>
                                        </p:attrNameLst>
                                      </p:cBhvr>
                                    </p:animMotion>
                                  </p:childTnLst>
                                </p:cTn>
                              </p:par>
                              <p:par>
                                <p:cTn id="136"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7" dur="5000" fill="hold"/>
                                        <p:tgtEl>
                                          <p:spTgt spid="13"/>
                                        </p:tgtEl>
                                        <p:attrNameLst>
                                          <p:attrName>ppt_x</p:attrName>
                                          <p:attrName>ppt_y</p:attrName>
                                        </p:attrNameLst>
                                      </p:cBhvr>
                                    </p:animMotion>
                                  </p:childTnLst>
                                </p:cTn>
                              </p:par>
                              <p:par>
                                <p:cTn id="138"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9" dur="5000" spd="-100000" fill="hold"/>
                                        <p:tgtEl>
                                          <p:spTgt spid="14"/>
                                        </p:tgtEl>
                                        <p:attrNameLst>
                                          <p:attrName>ppt_x</p:attrName>
                                          <p:attrName>ppt_y</p:attrName>
                                        </p:attrNameLst>
                                      </p:cBhvr>
                                    </p:animMotion>
                                  </p:childTnLst>
                                </p:cTn>
                              </p:par>
                              <p:par>
                                <p:cTn id="140"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41" dur="5000" fill="hold"/>
                                        <p:tgtEl>
                                          <p:spTgt spid="15"/>
                                        </p:tgtEl>
                                        <p:attrNameLst>
                                          <p:attrName>ppt_x</p:attrName>
                                          <p:attrName>ppt_y</p:attrName>
                                        </p:attrNameLst>
                                      </p:cBhvr>
                                    </p:animMotion>
                                  </p:childTnLst>
                                </p:cTn>
                              </p:par>
                              <p:par>
                                <p:cTn id="142"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43" dur="5000" spd="-100000" fill="hold"/>
                                        <p:tgtEl>
                                          <p:spTgt spid="16"/>
                                        </p:tgtEl>
                                        <p:attrNameLst>
                                          <p:attrName>ppt_x</p:attrName>
                                          <p:attrName>ppt_y</p:attrName>
                                        </p:attrNameLst>
                                      </p:cBhvr>
                                    </p:animMotion>
                                  </p:childTnLst>
                                </p:cTn>
                              </p:par>
                              <p:par>
                                <p:cTn id="144"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45" dur="5000" fill="hold"/>
                                        <p:tgtEl>
                                          <p:spTgt spid="17"/>
                                        </p:tgtEl>
                                        <p:attrNameLst>
                                          <p:attrName>ppt_x</p:attrName>
                                          <p:attrName>ppt_y</p:attrName>
                                        </p:attrNameLst>
                                      </p:cBhvr>
                                    </p:animMotion>
                                  </p:childTnLst>
                                </p:cTn>
                              </p:par>
                              <p:par>
                                <p:cTn id="146"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47" dur="5000" spd="-100000" fill="hold"/>
                                        <p:tgtEl>
                                          <p:spTgt spid="18"/>
                                        </p:tgtEl>
                                        <p:attrNameLst>
                                          <p:attrName>ppt_x</p:attrName>
                                          <p:attrName>ppt_y</p:attrName>
                                        </p:attrNameLst>
                                      </p:cBhvr>
                                    </p:animMotion>
                                  </p:childTnLst>
                                </p:cTn>
                              </p:par>
                              <p:par>
                                <p:cTn id="148"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49" dur="5000" fill="hold"/>
                                        <p:tgtEl>
                                          <p:spTgt spid="4"/>
                                        </p:tgtEl>
                                        <p:attrNameLst>
                                          <p:attrName>ppt_x</p:attrName>
                                          <p:attrName>ppt_y</p:attrName>
                                        </p:attrNameLst>
                                      </p:cBhvr>
                                    </p:animMotion>
                                  </p:childTnLst>
                                </p:cTn>
                              </p:par>
                              <p:par>
                                <p:cTn id="150"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51" dur="5000" spd="-100000" fill="hold"/>
                                        <p:tgtEl>
                                          <p:spTgt spid="6"/>
                                        </p:tgtEl>
                                        <p:attrNameLst>
                                          <p:attrName>ppt_x</p:attrName>
                                          <p:attrName>ppt_y</p:attrName>
                                        </p:attrNameLst>
                                      </p:cBhvr>
                                    </p:animMotion>
                                  </p:childTnLst>
                                </p:cTn>
                              </p:par>
                              <p:par>
                                <p:cTn id="152"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53" dur="5000" fill="hold"/>
                                        <p:tgtEl>
                                          <p:spTgt spid="8"/>
                                        </p:tgtEl>
                                        <p:attrNameLst>
                                          <p:attrName>ppt_x</p:attrName>
                                          <p:attrName>ppt_y</p:attrName>
                                        </p:attrNameLst>
                                      </p:cBhvr>
                                    </p:animMotion>
                                  </p:childTnLst>
                                </p:cTn>
                              </p:par>
                              <p:par>
                                <p:cTn id="154"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55" dur="5000" spd="-100000" fill="hold"/>
                                        <p:tgtEl>
                                          <p:spTgt spid="10"/>
                                        </p:tgtEl>
                                        <p:attrNameLst>
                                          <p:attrName>ppt_x</p:attrName>
                                          <p:attrName>ppt_y</p:attrName>
                                        </p:attrNameLst>
                                      </p:cBhvr>
                                    </p:animMotion>
                                  </p:childTnLst>
                                </p:cTn>
                              </p:par>
                              <p:par>
                                <p:cTn id="156"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57" dur="5000" fill="hold"/>
                                        <p:tgtEl>
                                          <p:spTgt spid="12"/>
                                        </p:tgtEl>
                                        <p:attrNameLst>
                                          <p:attrName>ppt_x</p:attrName>
                                          <p:attrName>ppt_y</p:attrName>
                                        </p:attrNameLst>
                                      </p:cBhvr>
                                    </p:animMotion>
                                  </p:childTnLst>
                                </p:cTn>
                              </p:par>
                              <p:par>
                                <p:cTn id="158"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59" dur="5000" spd="-100000" fill="hold"/>
                                        <p:tgtEl>
                                          <p:spTgt spid="19"/>
                                        </p:tgtEl>
                                        <p:attrNameLst>
                                          <p:attrName>ppt_x</p:attrName>
                                          <p:attrName>ppt_y</p:attrName>
                                        </p:attrNameLst>
                                      </p:cBhvr>
                                    </p:animMotion>
                                  </p:childTnLst>
                                </p:cTn>
                              </p:par>
                              <p:par>
                                <p:cTn id="160"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61" dur="5000" fill="hold"/>
                                        <p:tgtEl>
                                          <p:spTgt spid="20"/>
                                        </p:tgtEl>
                                        <p:attrNameLst>
                                          <p:attrName>ppt_x</p:attrName>
                                          <p:attrName>ppt_y</p:attrName>
                                        </p:attrNameLst>
                                      </p:cBhvr>
                                    </p:animMotion>
                                  </p:childTnLst>
                                </p:cTn>
                              </p:par>
                              <p:par>
                                <p:cTn id="162"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63" dur="5000" spd="-100000" fill="hold"/>
                                        <p:tgtEl>
                                          <p:spTgt spid="21"/>
                                        </p:tgtEl>
                                        <p:attrNameLst>
                                          <p:attrName>ppt_x</p:attrName>
                                          <p:attrName>ppt_y</p:attrName>
                                        </p:attrNameLst>
                                      </p:cBhvr>
                                    </p:animMotion>
                                  </p:childTnLst>
                                </p:cTn>
                              </p:par>
                              <p:par>
                                <p:cTn id="164"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65" dur="5000" fill="hold"/>
                                        <p:tgtEl>
                                          <p:spTgt spid="22"/>
                                        </p:tgtEl>
                                        <p:attrNameLst>
                                          <p:attrName>ppt_x</p:attrName>
                                          <p:attrName>ppt_y</p:attrName>
                                        </p:attrNameLst>
                                      </p:cBhvr>
                                    </p:animMotion>
                                  </p:childTnLst>
                                </p:cTn>
                              </p:par>
                              <p:par>
                                <p:cTn id="166"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67" dur="5000" spd="-100000" fill="hold"/>
                                        <p:tgtEl>
                                          <p:spTgt spid="23"/>
                                        </p:tgtEl>
                                        <p:attrNameLst>
                                          <p:attrName>ppt_x</p:attrName>
                                          <p:attrName>ppt_y</p:attrName>
                                        </p:attrNameLst>
                                      </p:cBhvr>
                                    </p:animMotion>
                                  </p:childTnLst>
                                </p:cTn>
                              </p:par>
                            </p:childTnLst>
                          </p:cTn>
                        </p:par>
                        <p:par>
                          <p:cTn id="168" fill="hold">
                            <p:stCondLst>
                              <p:cond delay="5000"/>
                            </p:stCondLst>
                            <p:childTnLst>
                              <p:par>
                                <p:cTn id="169" presetID="2" presetClass="exit" presetSubtype="2" fill="hold" grpId="3" nodeType="afterEffect">
                                  <p:stCondLst>
                                    <p:cond delay="0"/>
                                  </p:stCondLst>
                                  <p:childTnLst>
                                    <p:anim calcmode="lin" valueType="num">
                                      <p:cBhvr additive="base">
                                        <p:cTn id="170" dur="5000"/>
                                        <p:tgtEl>
                                          <p:spTgt spid="5"/>
                                        </p:tgtEl>
                                        <p:attrNameLst>
                                          <p:attrName>ppt_x</p:attrName>
                                        </p:attrNameLst>
                                      </p:cBhvr>
                                      <p:tavLst>
                                        <p:tav tm="0">
                                          <p:val>
                                            <p:strVal val="ppt_x"/>
                                          </p:val>
                                        </p:tav>
                                        <p:tav tm="100000">
                                          <p:val>
                                            <p:strVal val="1+ppt_w/2"/>
                                          </p:val>
                                        </p:tav>
                                      </p:tavLst>
                                    </p:anim>
                                    <p:anim calcmode="lin" valueType="num">
                                      <p:cBhvr additive="base">
                                        <p:cTn id="171" dur="5000"/>
                                        <p:tgtEl>
                                          <p:spTgt spid="5"/>
                                        </p:tgtEl>
                                        <p:attrNameLst>
                                          <p:attrName>ppt_y</p:attrName>
                                        </p:attrNameLst>
                                      </p:cBhvr>
                                      <p:tavLst>
                                        <p:tav tm="0">
                                          <p:val>
                                            <p:strVal val="ppt_y"/>
                                          </p:val>
                                        </p:tav>
                                        <p:tav tm="100000">
                                          <p:val>
                                            <p:strVal val="ppt_y"/>
                                          </p:val>
                                        </p:tav>
                                      </p:tavLst>
                                    </p:anim>
                                    <p:set>
                                      <p:cBhvr>
                                        <p:cTn id="172" dur="1" fill="hold">
                                          <p:stCondLst>
                                            <p:cond delay="4999"/>
                                          </p:stCondLst>
                                        </p:cTn>
                                        <p:tgtEl>
                                          <p:spTgt spid="5"/>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5000"/>
                                        <p:tgtEl>
                                          <p:spTgt spid="7"/>
                                        </p:tgtEl>
                                        <p:attrNameLst>
                                          <p:attrName>ppt_x</p:attrName>
                                        </p:attrNameLst>
                                      </p:cBhvr>
                                      <p:tavLst>
                                        <p:tav tm="0">
                                          <p:val>
                                            <p:strVal val="ppt_x"/>
                                          </p:val>
                                        </p:tav>
                                        <p:tav tm="100000">
                                          <p:val>
                                            <p:strVal val="1+ppt_w/2"/>
                                          </p:val>
                                        </p:tav>
                                      </p:tavLst>
                                    </p:anim>
                                    <p:anim calcmode="lin" valueType="num">
                                      <p:cBhvr additive="base">
                                        <p:cTn id="175" dur="5000"/>
                                        <p:tgtEl>
                                          <p:spTgt spid="7"/>
                                        </p:tgtEl>
                                        <p:attrNameLst>
                                          <p:attrName>ppt_y</p:attrName>
                                        </p:attrNameLst>
                                      </p:cBhvr>
                                      <p:tavLst>
                                        <p:tav tm="0">
                                          <p:val>
                                            <p:strVal val="ppt_y"/>
                                          </p:val>
                                        </p:tav>
                                        <p:tav tm="100000">
                                          <p:val>
                                            <p:strVal val="ppt_y"/>
                                          </p:val>
                                        </p:tav>
                                      </p:tavLst>
                                    </p:anim>
                                    <p:set>
                                      <p:cBhvr>
                                        <p:cTn id="176" dur="1" fill="hold">
                                          <p:stCondLst>
                                            <p:cond delay="4999"/>
                                          </p:stCondLst>
                                        </p:cTn>
                                        <p:tgtEl>
                                          <p:spTgt spid="7"/>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5000"/>
                                        <p:tgtEl>
                                          <p:spTgt spid="9"/>
                                        </p:tgtEl>
                                        <p:attrNameLst>
                                          <p:attrName>ppt_x</p:attrName>
                                        </p:attrNameLst>
                                      </p:cBhvr>
                                      <p:tavLst>
                                        <p:tav tm="0">
                                          <p:val>
                                            <p:strVal val="ppt_x"/>
                                          </p:val>
                                        </p:tav>
                                        <p:tav tm="100000">
                                          <p:val>
                                            <p:strVal val="1+ppt_w/2"/>
                                          </p:val>
                                        </p:tav>
                                      </p:tavLst>
                                    </p:anim>
                                    <p:anim calcmode="lin" valueType="num">
                                      <p:cBhvr additive="base">
                                        <p:cTn id="179" dur="5000"/>
                                        <p:tgtEl>
                                          <p:spTgt spid="9"/>
                                        </p:tgtEl>
                                        <p:attrNameLst>
                                          <p:attrName>ppt_y</p:attrName>
                                        </p:attrNameLst>
                                      </p:cBhvr>
                                      <p:tavLst>
                                        <p:tav tm="0">
                                          <p:val>
                                            <p:strVal val="ppt_y"/>
                                          </p:val>
                                        </p:tav>
                                        <p:tav tm="100000">
                                          <p:val>
                                            <p:strVal val="ppt_y"/>
                                          </p:val>
                                        </p:tav>
                                      </p:tavLst>
                                    </p:anim>
                                    <p:set>
                                      <p:cBhvr>
                                        <p:cTn id="180" dur="1" fill="hold">
                                          <p:stCondLst>
                                            <p:cond delay="4999"/>
                                          </p:stCondLst>
                                        </p:cTn>
                                        <p:tgtEl>
                                          <p:spTgt spid="9"/>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5000"/>
                                        <p:tgtEl>
                                          <p:spTgt spid="11"/>
                                        </p:tgtEl>
                                        <p:attrNameLst>
                                          <p:attrName>ppt_x</p:attrName>
                                        </p:attrNameLst>
                                      </p:cBhvr>
                                      <p:tavLst>
                                        <p:tav tm="0">
                                          <p:val>
                                            <p:strVal val="ppt_x"/>
                                          </p:val>
                                        </p:tav>
                                        <p:tav tm="100000">
                                          <p:val>
                                            <p:strVal val="1+ppt_w/2"/>
                                          </p:val>
                                        </p:tav>
                                      </p:tavLst>
                                    </p:anim>
                                    <p:anim calcmode="lin" valueType="num">
                                      <p:cBhvr additive="base">
                                        <p:cTn id="183" dur="5000"/>
                                        <p:tgtEl>
                                          <p:spTgt spid="11"/>
                                        </p:tgtEl>
                                        <p:attrNameLst>
                                          <p:attrName>ppt_y</p:attrName>
                                        </p:attrNameLst>
                                      </p:cBhvr>
                                      <p:tavLst>
                                        <p:tav tm="0">
                                          <p:val>
                                            <p:strVal val="ppt_y"/>
                                          </p:val>
                                        </p:tav>
                                        <p:tav tm="100000">
                                          <p:val>
                                            <p:strVal val="ppt_y"/>
                                          </p:val>
                                        </p:tav>
                                      </p:tavLst>
                                    </p:anim>
                                    <p:set>
                                      <p:cBhvr>
                                        <p:cTn id="184" dur="1" fill="hold">
                                          <p:stCondLst>
                                            <p:cond delay="4999"/>
                                          </p:stCondLst>
                                        </p:cTn>
                                        <p:tgtEl>
                                          <p:spTgt spid="11"/>
                                        </p:tgtEl>
                                        <p:attrNameLst>
                                          <p:attrName>style.visibility</p:attrName>
                                        </p:attrNameLst>
                                      </p:cBhvr>
                                      <p:to>
                                        <p:strVal val="hidden"/>
                                      </p:to>
                                    </p:set>
                                  </p:childTnLst>
                                </p:cTn>
                              </p:par>
                              <p:par>
                                <p:cTn id="185" presetID="2" presetClass="exit" presetSubtype="2" fill="hold" grpId="3" nodeType="withEffect">
                                  <p:stCondLst>
                                    <p:cond delay="0"/>
                                  </p:stCondLst>
                                  <p:childTnLst>
                                    <p:anim calcmode="lin" valueType="num">
                                      <p:cBhvr additive="base">
                                        <p:cTn id="186" dur="5000"/>
                                        <p:tgtEl>
                                          <p:spTgt spid="13"/>
                                        </p:tgtEl>
                                        <p:attrNameLst>
                                          <p:attrName>ppt_x</p:attrName>
                                        </p:attrNameLst>
                                      </p:cBhvr>
                                      <p:tavLst>
                                        <p:tav tm="0">
                                          <p:val>
                                            <p:strVal val="ppt_x"/>
                                          </p:val>
                                        </p:tav>
                                        <p:tav tm="100000">
                                          <p:val>
                                            <p:strVal val="1+ppt_w/2"/>
                                          </p:val>
                                        </p:tav>
                                      </p:tavLst>
                                    </p:anim>
                                    <p:anim calcmode="lin" valueType="num">
                                      <p:cBhvr additive="base">
                                        <p:cTn id="187" dur="5000"/>
                                        <p:tgtEl>
                                          <p:spTgt spid="13"/>
                                        </p:tgtEl>
                                        <p:attrNameLst>
                                          <p:attrName>ppt_y</p:attrName>
                                        </p:attrNameLst>
                                      </p:cBhvr>
                                      <p:tavLst>
                                        <p:tav tm="0">
                                          <p:val>
                                            <p:strVal val="ppt_y"/>
                                          </p:val>
                                        </p:tav>
                                        <p:tav tm="100000">
                                          <p:val>
                                            <p:strVal val="ppt_y"/>
                                          </p:val>
                                        </p:tav>
                                      </p:tavLst>
                                    </p:anim>
                                    <p:set>
                                      <p:cBhvr>
                                        <p:cTn id="188" dur="1" fill="hold">
                                          <p:stCondLst>
                                            <p:cond delay="4999"/>
                                          </p:stCondLst>
                                        </p:cTn>
                                        <p:tgtEl>
                                          <p:spTgt spid="13"/>
                                        </p:tgtEl>
                                        <p:attrNameLst>
                                          <p:attrName>style.visibility</p:attrName>
                                        </p:attrNameLst>
                                      </p:cBhvr>
                                      <p:to>
                                        <p:strVal val="hidden"/>
                                      </p:to>
                                    </p:set>
                                  </p:childTnLst>
                                </p:cTn>
                              </p:par>
                              <p:par>
                                <p:cTn id="189" presetID="2" presetClass="exit" presetSubtype="2" fill="hold" grpId="3" nodeType="withEffect">
                                  <p:stCondLst>
                                    <p:cond delay="0"/>
                                  </p:stCondLst>
                                  <p:childTnLst>
                                    <p:anim calcmode="lin" valueType="num">
                                      <p:cBhvr additive="base">
                                        <p:cTn id="190" dur="5000"/>
                                        <p:tgtEl>
                                          <p:spTgt spid="14"/>
                                        </p:tgtEl>
                                        <p:attrNameLst>
                                          <p:attrName>ppt_x</p:attrName>
                                        </p:attrNameLst>
                                      </p:cBhvr>
                                      <p:tavLst>
                                        <p:tav tm="0">
                                          <p:val>
                                            <p:strVal val="ppt_x"/>
                                          </p:val>
                                        </p:tav>
                                        <p:tav tm="100000">
                                          <p:val>
                                            <p:strVal val="1+ppt_w/2"/>
                                          </p:val>
                                        </p:tav>
                                      </p:tavLst>
                                    </p:anim>
                                    <p:anim calcmode="lin" valueType="num">
                                      <p:cBhvr additive="base">
                                        <p:cTn id="191" dur="5000"/>
                                        <p:tgtEl>
                                          <p:spTgt spid="14"/>
                                        </p:tgtEl>
                                        <p:attrNameLst>
                                          <p:attrName>ppt_y</p:attrName>
                                        </p:attrNameLst>
                                      </p:cBhvr>
                                      <p:tavLst>
                                        <p:tav tm="0">
                                          <p:val>
                                            <p:strVal val="ppt_y"/>
                                          </p:val>
                                        </p:tav>
                                        <p:tav tm="100000">
                                          <p:val>
                                            <p:strVal val="ppt_y"/>
                                          </p:val>
                                        </p:tav>
                                      </p:tavLst>
                                    </p:anim>
                                    <p:set>
                                      <p:cBhvr>
                                        <p:cTn id="192" dur="1" fill="hold">
                                          <p:stCondLst>
                                            <p:cond delay="4999"/>
                                          </p:stCondLst>
                                        </p:cTn>
                                        <p:tgtEl>
                                          <p:spTgt spid="14"/>
                                        </p:tgtEl>
                                        <p:attrNameLst>
                                          <p:attrName>style.visibility</p:attrName>
                                        </p:attrNameLst>
                                      </p:cBhvr>
                                      <p:to>
                                        <p:strVal val="hidden"/>
                                      </p:to>
                                    </p:set>
                                  </p:childTnLst>
                                </p:cTn>
                              </p:par>
                              <p:par>
                                <p:cTn id="193" presetID="2" presetClass="exit" presetSubtype="2" fill="hold" grpId="3" nodeType="withEffect">
                                  <p:stCondLst>
                                    <p:cond delay="0"/>
                                  </p:stCondLst>
                                  <p:childTnLst>
                                    <p:anim calcmode="lin" valueType="num">
                                      <p:cBhvr additive="base">
                                        <p:cTn id="194" dur="5000"/>
                                        <p:tgtEl>
                                          <p:spTgt spid="15"/>
                                        </p:tgtEl>
                                        <p:attrNameLst>
                                          <p:attrName>ppt_x</p:attrName>
                                        </p:attrNameLst>
                                      </p:cBhvr>
                                      <p:tavLst>
                                        <p:tav tm="0">
                                          <p:val>
                                            <p:strVal val="ppt_x"/>
                                          </p:val>
                                        </p:tav>
                                        <p:tav tm="100000">
                                          <p:val>
                                            <p:strVal val="1+ppt_w/2"/>
                                          </p:val>
                                        </p:tav>
                                      </p:tavLst>
                                    </p:anim>
                                    <p:anim calcmode="lin" valueType="num">
                                      <p:cBhvr additive="base">
                                        <p:cTn id="195" dur="5000"/>
                                        <p:tgtEl>
                                          <p:spTgt spid="15"/>
                                        </p:tgtEl>
                                        <p:attrNameLst>
                                          <p:attrName>ppt_y</p:attrName>
                                        </p:attrNameLst>
                                      </p:cBhvr>
                                      <p:tavLst>
                                        <p:tav tm="0">
                                          <p:val>
                                            <p:strVal val="ppt_y"/>
                                          </p:val>
                                        </p:tav>
                                        <p:tav tm="100000">
                                          <p:val>
                                            <p:strVal val="ppt_y"/>
                                          </p:val>
                                        </p:tav>
                                      </p:tavLst>
                                    </p:anim>
                                    <p:set>
                                      <p:cBhvr>
                                        <p:cTn id="196" dur="1" fill="hold">
                                          <p:stCondLst>
                                            <p:cond delay="4999"/>
                                          </p:stCondLst>
                                        </p:cTn>
                                        <p:tgtEl>
                                          <p:spTgt spid="15"/>
                                        </p:tgtEl>
                                        <p:attrNameLst>
                                          <p:attrName>style.visibility</p:attrName>
                                        </p:attrNameLst>
                                      </p:cBhvr>
                                      <p:to>
                                        <p:strVal val="hidden"/>
                                      </p:to>
                                    </p:set>
                                  </p:childTnLst>
                                </p:cTn>
                              </p:par>
                              <p:par>
                                <p:cTn id="197" presetID="2" presetClass="exit" presetSubtype="2" fill="hold" grpId="3" nodeType="withEffect">
                                  <p:stCondLst>
                                    <p:cond delay="0"/>
                                  </p:stCondLst>
                                  <p:childTnLst>
                                    <p:anim calcmode="lin" valueType="num">
                                      <p:cBhvr additive="base">
                                        <p:cTn id="198" dur="5000"/>
                                        <p:tgtEl>
                                          <p:spTgt spid="16"/>
                                        </p:tgtEl>
                                        <p:attrNameLst>
                                          <p:attrName>ppt_x</p:attrName>
                                        </p:attrNameLst>
                                      </p:cBhvr>
                                      <p:tavLst>
                                        <p:tav tm="0">
                                          <p:val>
                                            <p:strVal val="ppt_x"/>
                                          </p:val>
                                        </p:tav>
                                        <p:tav tm="100000">
                                          <p:val>
                                            <p:strVal val="1+ppt_w/2"/>
                                          </p:val>
                                        </p:tav>
                                      </p:tavLst>
                                    </p:anim>
                                    <p:anim calcmode="lin" valueType="num">
                                      <p:cBhvr additive="base">
                                        <p:cTn id="199" dur="5000"/>
                                        <p:tgtEl>
                                          <p:spTgt spid="16"/>
                                        </p:tgtEl>
                                        <p:attrNameLst>
                                          <p:attrName>ppt_y</p:attrName>
                                        </p:attrNameLst>
                                      </p:cBhvr>
                                      <p:tavLst>
                                        <p:tav tm="0">
                                          <p:val>
                                            <p:strVal val="ppt_y"/>
                                          </p:val>
                                        </p:tav>
                                        <p:tav tm="100000">
                                          <p:val>
                                            <p:strVal val="ppt_y"/>
                                          </p:val>
                                        </p:tav>
                                      </p:tavLst>
                                    </p:anim>
                                    <p:set>
                                      <p:cBhvr>
                                        <p:cTn id="200" dur="1" fill="hold">
                                          <p:stCondLst>
                                            <p:cond delay="4999"/>
                                          </p:stCondLst>
                                        </p:cTn>
                                        <p:tgtEl>
                                          <p:spTgt spid="16"/>
                                        </p:tgtEl>
                                        <p:attrNameLst>
                                          <p:attrName>style.visibility</p:attrName>
                                        </p:attrNameLst>
                                      </p:cBhvr>
                                      <p:to>
                                        <p:strVal val="hidden"/>
                                      </p:to>
                                    </p:set>
                                  </p:childTnLst>
                                </p:cTn>
                              </p:par>
                              <p:par>
                                <p:cTn id="201" presetID="2" presetClass="exit" presetSubtype="2" fill="hold" grpId="3" nodeType="withEffect">
                                  <p:stCondLst>
                                    <p:cond delay="0"/>
                                  </p:stCondLst>
                                  <p:childTnLst>
                                    <p:anim calcmode="lin" valueType="num">
                                      <p:cBhvr additive="base">
                                        <p:cTn id="202" dur="5000"/>
                                        <p:tgtEl>
                                          <p:spTgt spid="17"/>
                                        </p:tgtEl>
                                        <p:attrNameLst>
                                          <p:attrName>ppt_x</p:attrName>
                                        </p:attrNameLst>
                                      </p:cBhvr>
                                      <p:tavLst>
                                        <p:tav tm="0">
                                          <p:val>
                                            <p:strVal val="ppt_x"/>
                                          </p:val>
                                        </p:tav>
                                        <p:tav tm="100000">
                                          <p:val>
                                            <p:strVal val="1+ppt_w/2"/>
                                          </p:val>
                                        </p:tav>
                                      </p:tavLst>
                                    </p:anim>
                                    <p:anim calcmode="lin" valueType="num">
                                      <p:cBhvr additive="base">
                                        <p:cTn id="203" dur="5000"/>
                                        <p:tgtEl>
                                          <p:spTgt spid="17"/>
                                        </p:tgtEl>
                                        <p:attrNameLst>
                                          <p:attrName>ppt_y</p:attrName>
                                        </p:attrNameLst>
                                      </p:cBhvr>
                                      <p:tavLst>
                                        <p:tav tm="0">
                                          <p:val>
                                            <p:strVal val="ppt_y"/>
                                          </p:val>
                                        </p:tav>
                                        <p:tav tm="100000">
                                          <p:val>
                                            <p:strVal val="ppt_y"/>
                                          </p:val>
                                        </p:tav>
                                      </p:tavLst>
                                    </p:anim>
                                    <p:set>
                                      <p:cBhvr>
                                        <p:cTn id="204" dur="1" fill="hold">
                                          <p:stCondLst>
                                            <p:cond delay="4999"/>
                                          </p:stCondLst>
                                        </p:cTn>
                                        <p:tgtEl>
                                          <p:spTgt spid="17"/>
                                        </p:tgtEl>
                                        <p:attrNameLst>
                                          <p:attrName>style.visibility</p:attrName>
                                        </p:attrNameLst>
                                      </p:cBhvr>
                                      <p:to>
                                        <p:strVal val="hidden"/>
                                      </p:to>
                                    </p:set>
                                  </p:childTnLst>
                                </p:cTn>
                              </p:par>
                              <p:par>
                                <p:cTn id="205" presetID="2" presetClass="exit" presetSubtype="2" fill="hold" grpId="3" nodeType="withEffect">
                                  <p:stCondLst>
                                    <p:cond delay="0"/>
                                  </p:stCondLst>
                                  <p:childTnLst>
                                    <p:anim calcmode="lin" valueType="num">
                                      <p:cBhvr additive="base">
                                        <p:cTn id="206" dur="5000"/>
                                        <p:tgtEl>
                                          <p:spTgt spid="18"/>
                                        </p:tgtEl>
                                        <p:attrNameLst>
                                          <p:attrName>ppt_x</p:attrName>
                                        </p:attrNameLst>
                                      </p:cBhvr>
                                      <p:tavLst>
                                        <p:tav tm="0">
                                          <p:val>
                                            <p:strVal val="ppt_x"/>
                                          </p:val>
                                        </p:tav>
                                        <p:tav tm="100000">
                                          <p:val>
                                            <p:strVal val="1+ppt_w/2"/>
                                          </p:val>
                                        </p:tav>
                                      </p:tavLst>
                                    </p:anim>
                                    <p:anim calcmode="lin" valueType="num">
                                      <p:cBhvr additive="base">
                                        <p:cTn id="207" dur="5000"/>
                                        <p:tgtEl>
                                          <p:spTgt spid="18"/>
                                        </p:tgtEl>
                                        <p:attrNameLst>
                                          <p:attrName>ppt_y</p:attrName>
                                        </p:attrNameLst>
                                      </p:cBhvr>
                                      <p:tavLst>
                                        <p:tav tm="0">
                                          <p:val>
                                            <p:strVal val="ppt_y"/>
                                          </p:val>
                                        </p:tav>
                                        <p:tav tm="100000">
                                          <p:val>
                                            <p:strVal val="ppt_y"/>
                                          </p:val>
                                        </p:tav>
                                      </p:tavLst>
                                    </p:anim>
                                    <p:set>
                                      <p:cBhvr>
                                        <p:cTn id="208" dur="1" fill="hold">
                                          <p:stCondLst>
                                            <p:cond delay="4999"/>
                                          </p:stCondLst>
                                        </p:cTn>
                                        <p:tgtEl>
                                          <p:spTgt spid="18"/>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5000"/>
                                        <p:tgtEl>
                                          <p:spTgt spid="4"/>
                                        </p:tgtEl>
                                        <p:attrNameLst>
                                          <p:attrName>ppt_x</p:attrName>
                                        </p:attrNameLst>
                                      </p:cBhvr>
                                      <p:tavLst>
                                        <p:tav tm="0">
                                          <p:val>
                                            <p:strVal val="ppt_x"/>
                                          </p:val>
                                        </p:tav>
                                        <p:tav tm="100000">
                                          <p:val>
                                            <p:strVal val="0-ppt_w/2"/>
                                          </p:val>
                                        </p:tav>
                                      </p:tavLst>
                                    </p:anim>
                                    <p:anim calcmode="lin" valueType="num">
                                      <p:cBhvr additive="base">
                                        <p:cTn id="211" dur="5000"/>
                                        <p:tgtEl>
                                          <p:spTgt spid="4"/>
                                        </p:tgtEl>
                                        <p:attrNameLst>
                                          <p:attrName>ppt_y</p:attrName>
                                        </p:attrNameLst>
                                      </p:cBhvr>
                                      <p:tavLst>
                                        <p:tav tm="0">
                                          <p:val>
                                            <p:strVal val="ppt_y"/>
                                          </p:val>
                                        </p:tav>
                                        <p:tav tm="100000">
                                          <p:val>
                                            <p:strVal val="ppt_y"/>
                                          </p:val>
                                        </p:tav>
                                      </p:tavLst>
                                    </p:anim>
                                    <p:set>
                                      <p:cBhvr>
                                        <p:cTn id="212" dur="1" fill="hold">
                                          <p:stCondLst>
                                            <p:cond delay="4999"/>
                                          </p:stCondLst>
                                        </p:cTn>
                                        <p:tgtEl>
                                          <p:spTgt spid="4"/>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5000"/>
                                        <p:tgtEl>
                                          <p:spTgt spid="6"/>
                                        </p:tgtEl>
                                        <p:attrNameLst>
                                          <p:attrName>ppt_x</p:attrName>
                                        </p:attrNameLst>
                                      </p:cBhvr>
                                      <p:tavLst>
                                        <p:tav tm="0">
                                          <p:val>
                                            <p:strVal val="ppt_x"/>
                                          </p:val>
                                        </p:tav>
                                        <p:tav tm="100000">
                                          <p:val>
                                            <p:strVal val="0-ppt_w/2"/>
                                          </p:val>
                                        </p:tav>
                                      </p:tavLst>
                                    </p:anim>
                                    <p:anim calcmode="lin" valueType="num">
                                      <p:cBhvr additive="base">
                                        <p:cTn id="215" dur="5000"/>
                                        <p:tgtEl>
                                          <p:spTgt spid="6"/>
                                        </p:tgtEl>
                                        <p:attrNameLst>
                                          <p:attrName>ppt_y</p:attrName>
                                        </p:attrNameLst>
                                      </p:cBhvr>
                                      <p:tavLst>
                                        <p:tav tm="0">
                                          <p:val>
                                            <p:strVal val="ppt_y"/>
                                          </p:val>
                                        </p:tav>
                                        <p:tav tm="100000">
                                          <p:val>
                                            <p:strVal val="ppt_y"/>
                                          </p:val>
                                        </p:tav>
                                      </p:tavLst>
                                    </p:anim>
                                    <p:set>
                                      <p:cBhvr>
                                        <p:cTn id="216" dur="1" fill="hold">
                                          <p:stCondLst>
                                            <p:cond delay="4999"/>
                                          </p:stCondLst>
                                        </p:cTn>
                                        <p:tgtEl>
                                          <p:spTgt spid="6"/>
                                        </p:tgtEl>
                                        <p:attrNameLst>
                                          <p:attrName>style.visibility</p:attrName>
                                        </p:attrNameLst>
                                      </p:cBhvr>
                                      <p:to>
                                        <p:strVal val="hidden"/>
                                      </p:to>
                                    </p:set>
                                  </p:childTnLst>
                                </p:cTn>
                              </p:par>
                              <p:par>
                                <p:cTn id="217" presetID="2" presetClass="exit" presetSubtype="8" fill="hold" grpId="3" nodeType="withEffect">
                                  <p:stCondLst>
                                    <p:cond delay="0"/>
                                  </p:stCondLst>
                                  <p:childTnLst>
                                    <p:anim calcmode="lin" valueType="num">
                                      <p:cBhvr additive="base">
                                        <p:cTn id="218" dur="5000"/>
                                        <p:tgtEl>
                                          <p:spTgt spid="8"/>
                                        </p:tgtEl>
                                        <p:attrNameLst>
                                          <p:attrName>ppt_x</p:attrName>
                                        </p:attrNameLst>
                                      </p:cBhvr>
                                      <p:tavLst>
                                        <p:tav tm="0">
                                          <p:val>
                                            <p:strVal val="ppt_x"/>
                                          </p:val>
                                        </p:tav>
                                        <p:tav tm="100000">
                                          <p:val>
                                            <p:strVal val="0-ppt_w/2"/>
                                          </p:val>
                                        </p:tav>
                                      </p:tavLst>
                                    </p:anim>
                                    <p:anim calcmode="lin" valueType="num">
                                      <p:cBhvr additive="base">
                                        <p:cTn id="219" dur="5000"/>
                                        <p:tgtEl>
                                          <p:spTgt spid="8"/>
                                        </p:tgtEl>
                                        <p:attrNameLst>
                                          <p:attrName>ppt_y</p:attrName>
                                        </p:attrNameLst>
                                      </p:cBhvr>
                                      <p:tavLst>
                                        <p:tav tm="0">
                                          <p:val>
                                            <p:strVal val="ppt_y"/>
                                          </p:val>
                                        </p:tav>
                                        <p:tav tm="100000">
                                          <p:val>
                                            <p:strVal val="ppt_y"/>
                                          </p:val>
                                        </p:tav>
                                      </p:tavLst>
                                    </p:anim>
                                    <p:set>
                                      <p:cBhvr>
                                        <p:cTn id="220" dur="1" fill="hold">
                                          <p:stCondLst>
                                            <p:cond delay="4999"/>
                                          </p:stCondLst>
                                        </p:cTn>
                                        <p:tgtEl>
                                          <p:spTgt spid="8"/>
                                        </p:tgtEl>
                                        <p:attrNameLst>
                                          <p:attrName>style.visibility</p:attrName>
                                        </p:attrNameLst>
                                      </p:cBhvr>
                                      <p:to>
                                        <p:strVal val="hidden"/>
                                      </p:to>
                                    </p:set>
                                  </p:childTnLst>
                                </p:cTn>
                              </p:par>
                              <p:par>
                                <p:cTn id="221" presetID="2" presetClass="exit" presetSubtype="8" fill="hold" grpId="3" nodeType="withEffect">
                                  <p:stCondLst>
                                    <p:cond delay="0"/>
                                  </p:stCondLst>
                                  <p:childTnLst>
                                    <p:anim calcmode="lin" valueType="num">
                                      <p:cBhvr additive="base">
                                        <p:cTn id="222" dur="5000"/>
                                        <p:tgtEl>
                                          <p:spTgt spid="10"/>
                                        </p:tgtEl>
                                        <p:attrNameLst>
                                          <p:attrName>ppt_x</p:attrName>
                                        </p:attrNameLst>
                                      </p:cBhvr>
                                      <p:tavLst>
                                        <p:tav tm="0">
                                          <p:val>
                                            <p:strVal val="ppt_x"/>
                                          </p:val>
                                        </p:tav>
                                        <p:tav tm="100000">
                                          <p:val>
                                            <p:strVal val="0-ppt_w/2"/>
                                          </p:val>
                                        </p:tav>
                                      </p:tavLst>
                                    </p:anim>
                                    <p:anim calcmode="lin" valueType="num">
                                      <p:cBhvr additive="base">
                                        <p:cTn id="223" dur="5000"/>
                                        <p:tgtEl>
                                          <p:spTgt spid="10"/>
                                        </p:tgtEl>
                                        <p:attrNameLst>
                                          <p:attrName>ppt_y</p:attrName>
                                        </p:attrNameLst>
                                      </p:cBhvr>
                                      <p:tavLst>
                                        <p:tav tm="0">
                                          <p:val>
                                            <p:strVal val="ppt_y"/>
                                          </p:val>
                                        </p:tav>
                                        <p:tav tm="100000">
                                          <p:val>
                                            <p:strVal val="ppt_y"/>
                                          </p:val>
                                        </p:tav>
                                      </p:tavLst>
                                    </p:anim>
                                    <p:set>
                                      <p:cBhvr>
                                        <p:cTn id="224" dur="1" fill="hold">
                                          <p:stCondLst>
                                            <p:cond delay="4999"/>
                                          </p:stCondLst>
                                        </p:cTn>
                                        <p:tgtEl>
                                          <p:spTgt spid="10"/>
                                        </p:tgtEl>
                                        <p:attrNameLst>
                                          <p:attrName>style.visibility</p:attrName>
                                        </p:attrNameLst>
                                      </p:cBhvr>
                                      <p:to>
                                        <p:strVal val="hidden"/>
                                      </p:to>
                                    </p:set>
                                  </p:childTnLst>
                                </p:cTn>
                              </p:par>
                              <p:par>
                                <p:cTn id="225" presetID="2" presetClass="exit" presetSubtype="8" fill="hold" grpId="3" nodeType="withEffect">
                                  <p:stCondLst>
                                    <p:cond delay="0"/>
                                  </p:stCondLst>
                                  <p:childTnLst>
                                    <p:anim calcmode="lin" valueType="num">
                                      <p:cBhvr additive="base">
                                        <p:cTn id="226" dur="5000"/>
                                        <p:tgtEl>
                                          <p:spTgt spid="12"/>
                                        </p:tgtEl>
                                        <p:attrNameLst>
                                          <p:attrName>ppt_x</p:attrName>
                                        </p:attrNameLst>
                                      </p:cBhvr>
                                      <p:tavLst>
                                        <p:tav tm="0">
                                          <p:val>
                                            <p:strVal val="ppt_x"/>
                                          </p:val>
                                        </p:tav>
                                        <p:tav tm="100000">
                                          <p:val>
                                            <p:strVal val="0-ppt_w/2"/>
                                          </p:val>
                                        </p:tav>
                                      </p:tavLst>
                                    </p:anim>
                                    <p:anim calcmode="lin" valueType="num">
                                      <p:cBhvr additive="base">
                                        <p:cTn id="227" dur="5000"/>
                                        <p:tgtEl>
                                          <p:spTgt spid="12"/>
                                        </p:tgtEl>
                                        <p:attrNameLst>
                                          <p:attrName>ppt_y</p:attrName>
                                        </p:attrNameLst>
                                      </p:cBhvr>
                                      <p:tavLst>
                                        <p:tav tm="0">
                                          <p:val>
                                            <p:strVal val="ppt_y"/>
                                          </p:val>
                                        </p:tav>
                                        <p:tav tm="100000">
                                          <p:val>
                                            <p:strVal val="ppt_y"/>
                                          </p:val>
                                        </p:tav>
                                      </p:tavLst>
                                    </p:anim>
                                    <p:set>
                                      <p:cBhvr>
                                        <p:cTn id="228" dur="1" fill="hold">
                                          <p:stCondLst>
                                            <p:cond delay="4999"/>
                                          </p:stCondLst>
                                        </p:cTn>
                                        <p:tgtEl>
                                          <p:spTgt spid="12"/>
                                        </p:tgtEl>
                                        <p:attrNameLst>
                                          <p:attrName>style.visibility</p:attrName>
                                        </p:attrNameLst>
                                      </p:cBhvr>
                                      <p:to>
                                        <p:strVal val="hidden"/>
                                      </p:to>
                                    </p:set>
                                  </p:childTnLst>
                                </p:cTn>
                              </p:par>
                              <p:par>
                                <p:cTn id="229" presetID="2" presetClass="exit" presetSubtype="8" fill="hold" grpId="3" nodeType="withEffect">
                                  <p:stCondLst>
                                    <p:cond delay="0"/>
                                  </p:stCondLst>
                                  <p:childTnLst>
                                    <p:anim calcmode="lin" valueType="num">
                                      <p:cBhvr additive="base">
                                        <p:cTn id="230" dur="5000"/>
                                        <p:tgtEl>
                                          <p:spTgt spid="19"/>
                                        </p:tgtEl>
                                        <p:attrNameLst>
                                          <p:attrName>ppt_x</p:attrName>
                                        </p:attrNameLst>
                                      </p:cBhvr>
                                      <p:tavLst>
                                        <p:tav tm="0">
                                          <p:val>
                                            <p:strVal val="ppt_x"/>
                                          </p:val>
                                        </p:tav>
                                        <p:tav tm="100000">
                                          <p:val>
                                            <p:strVal val="0-ppt_w/2"/>
                                          </p:val>
                                        </p:tav>
                                      </p:tavLst>
                                    </p:anim>
                                    <p:anim calcmode="lin" valueType="num">
                                      <p:cBhvr additive="base">
                                        <p:cTn id="231" dur="5000"/>
                                        <p:tgtEl>
                                          <p:spTgt spid="19"/>
                                        </p:tgtEl>
                                        <p:attrNameLst>
                                          <p:attrName>ppt_y</p:attrName>
                                        </p:attrNameLst>
                                      </p:cBhvr>
                                      <p:tavLst>
                                        <p:tav tm="0">
                                          <p:val>
                                            <p:strVal val="ppt_y"/>
                                          </p:val>
                                        </p:tav>
                                        <p:tav tm="100000">
                                          <p:val>
                                            <p:strVal val="ppt_y"/>
                                          </p:val>
                                        </p:tav>
                                      </p:tavLst>
                                    </p:anim>
                                    <p:set>
                                      <p:cBhvr>
                                        <p:cTn id="232" dur="1" fill="hold">
                                          <p:stCondLst>
                                            <p:cond delay="4999"/>
                                          </p:stCondLst>
                                        </p:cTn>
                                        <p:tgtEl>
                                          <p:spTgt spid="19"/>
                                        </p:tgtEl>
                                        <p:attrNameLst>
                                          <p:attrName>style.visibility</p:attrName>
                                        </p:attrNameLst>
                                      </p:cBhvr>
                                      <p:to>
                                        <p:strVal val="hidden"/>
                                      </p:to>
                                    </p:set>
                                  </p:childTnLst>
                                </p:cTn>
                              </p:par>
                              <p:par>
                                <p:cTn id="233" presetID="2" presetClass="exit" presetSubtype="8" fill="hold" grpId="3" nodeType="withEffect">
                                  <p:stCondLst>
                                    <p:cond delay="0"/>
                                  </p:stCondLst>
                                  <p:childTnLst>
                                    <p:anim calcmode="lin" valueType="num">
                                      <p:cBhvr additive="base">
                                        <p:cTn id="234" dur="5000"/>
                                        <p:tgtEl>
                                          <p:spTgt spid="20"/>
                                        </p:tgtEl>
                                        <p:attrNameLst>
                                          <p:attrName>ppt_x</p:attrName>
                                        </p:attrNameLst>
                                      </p:cBhvr>
                                      <p:tavLst>
                                        <p:tav tm="0">
                                          <p:val>
                                            <p:strVal val="ppt_x"/>
                                          </p:val>
                                        </p:tav>
                                        <p:tav tm="100000">
                                          <p:val>
                                            <p:strVal val="0-ppt_w/2"/>
                                          </p:val>
                                        </p:tav>
                                      </p:tavLst>
                                    </p:anim>
                                    <p:anim calcmode="lin" valueType="num">
                                      <p:cBhvr additive="base">
                                        <p:cTn id="235" dur="5000"/>
                                        <p:tgtEl>
                                          <p:spTgt spid="20"/>
                                        </p:tgtEl>
                                        <p:attrNameLst>
                                          <p:attrName>ppt_y</p:attrName>
                                        </p:attrNameLst>
                                      </p:cBhvr>
                                      <p:tavLst>
                                        <p:tav tm="0">
                                          <p:val>
                                            <p:strVal val="ppt_y"/>
                                          </p:val>
                                        </p:tav>
                                        <p:tav tm="100000">
                                          <p:val>
                                            <p:strVal val="ppt_y"/>
                                          </p:val>
                                        </p:tav>
                                      </p:tavLst>
                                    </p:anim>
                                    <p:set>
                                      <p:cBhvr>
                                        <p:cTn id="236" dur="1" fill="hold">
                                          <p:stCondLst>
                                            <p:cond delay="4999"/>
                                          </p:stCondLst>
                                        </p:cTn>
                                        <p:tgtEl>
                                          <p:spTgt spid="20"/>
                                        </p:tgtEl>
                                        <p:attrNameLst>
                                          <p:attrName>style.visibility</p:attrName>
                                        </p:attrNameLst>
                                      </p:cBhvr>
                                      <p:to>
                                        <p:strVal val="hidden"/>
                                      </p:to>
                                    </p:set>
                                  </p:childTnLst>
                                </p:cTn>
                              </p:par>
                              <p:par>
                                <p:cTn id="237" presetID="2" presetClass="exit" presetSubtype="8" fill="hold" grpId="3" nodeType="withEffect">
                                  <p:stCondLst>
                                    <p:cond delay="0"/>
                                  </p:stCondLst>
                                  <p:childTnLst>
                                    <p:anim calcmode="lin" valueType="num">
                                      <p:cBhvr additive="base">
                                        <p:cTn id="238" dur="5000"/>
                                        <p:tgtEl>
                                          <p:spTgt spid="21"/>
                                        </p:tgtEl>
                                        <p:attrNameLst>
                                          <p:attrName>ppt_x</p:attrName>
                                        </p:attrNameLst>
                                      </p:cBhvr>
                                      <p:tavLst>
                                        <p:tav tm="0">
                                          <p:val>
                                            <p:strVal val="ppt_x"/>
                                          </p:val>
                                        </p:tav>
                                        <p:tav tm="100000">
                                          <p:val>
                                            <p:strVal val="0-ppt_w/2"/>
                                          </p:val>
                                        </p:tav>
                                      </p:tavLst>
                                    </p:anim>
                                    <p:anim calcmode="lin" valueType="num">
                                      <p:cBhvr additive="base">
                                        <p:cTn id="239" dur="5000"/>
                                        <p:tgtEl>
                                          <p:spTgt spid="21"/>
                                        </p:tgtEl>
                                        <p:attrNameLst>
                                          <p:attrName>ppt_y</p:attrName>
                                        </p:attrNameLst>
                                      </p:cBhvr>
                                      <p:tavLst>
                                        <p:tav tm="0">
                                          <p:val>
                                            <p:strVal val="ppt_y"/>
                                          </p:val>
                                        </p:tav>
                                        <p:tav tm="100000">
                                          <p:val>
                                            <p:strVal val="ppt_y"/>
                                          </p:val>
                                        </p:tav>
                                      </p:tavLst>
                                    </p:anim>
                                    <p:set>
                                      <p:cBhvr>
                                        <p:cTn id="240" dur="1" fill="hold">
                                          <p:stCondLst>
                                            <p:cond delay="4999"/>
                                          </p:stCondLst>
                                        </p:cTn>
                                        <p:tgtEl>
                                          <p:spTgt spid="21"/>
                                        </p:tgtEl>
                                        <p:attrNameLst>
                                          <p:attrName>style.visibility</p:attrName>
                                        </p:attrNameLst>
                                      </p:cBhvr>
                                      <p:to>
                                        <p:strVal val="hidden"/>
                                      </p:to>
                                    </p:set>
                                  </p:childTnLst>
                                </p:cTn>
                              </p:par>
                              <p:par>
                                <p:cTn id="241" presetID="2" presetClass="exit" presetSubtype="8" fill="hold" grpId="3" nodeType="withEffect">
                                  <p:stCondLst>
                                    <p:cond delay="0"/>
                                  </p:stCondLst>
                                  <p:childTnLst>
                                    <p:anim calcmode="lin" valueType="num">
                                      <p:cBhvr additive="base">
                                        <p:cTn id="242" dur="5000"/>
                                        <p:tgtEl>
                                          <p:spTgt spid="22"/>
                                        </p:tgtEl>
                                        <p:attrNameLst>
                                          <p:attrName>ppt_x</p:attrName>
                                        </p:attrNameLst>
                                      </p:cBhvr>
                                      <p:tavLst>
                                        <p:tav tm="0">
                                          <p:val>
                                            <p:strVal val="ppt_x"/>
                                          </p:val>
                                        </p:tav>
                                        <p:tav tm="100000">
                                          <p:val>
                                            <p:strVal val="0-ppt_w/2"/>
                                          </p:val>
                                        </p:tav>
                                      </p:tavLst>
                                    </p:anim>
                                    <p:anim calcmode="lin" valueType="num">
                                      <p:cBhvr additive="base">
                                        <p:cTn id="243" dur="5000"/>
                                        <p:tgtEl>
                                          <p:spTgt spid="22"/>
                                        </p:tgtEl>
                                        <p:attrNameLst>
                                          <p:attrName>ppt_y</p:attrName>
                                        </p:attrNameLst>
                                      </p:cBhvr>
                                      <p:tavLst>
                                        <p:tav tm="0">
                                          <p:val>
                                            <p:strVal val="ppt_y"/>
                                          </p:val>
                                        </p:tav>
                                        <p:tav tm="100000">
                                          <p:val>
                                            <p:strVal val="ppt_y"/>
                                          </p:val>
                                        </p:tav>
                                      </p:tavLst>
                                    </p:anim>
                                    <p:set>
                                      <p:cBhvr>
                                        <p:cTn id="244" dur="1" fill="hold">
                                          <p:stCondLst>
                                            <p:cond delay="4999"/>
                                          </p:stCondLst>
                                        </p:cTn>
                                        <p:tgtEl>
                                          <p:spTgt spid="22"/>
                                        </p:tgtEl>
                                        <p:attrNameLst>
                                          <p:attrName>style.visibility</p:attrName>
                                        </p:attrNameLst>
                                      </p:cBhvr>
                                      <p:to>
                                        <p:strVal val="hidden"/>
                                      </p:to>
                                    </p:set>
                                  </p:childTnLst>
                                </p:cTn>
                              </p:par>
                              <p:par>
                                <p:cTn id="245" presetID="2" presetClass="exit" presetSubtype="8" fill="hold" grpId="3" nodeType="withEffect">
                                  <p:stCondLst>
                                    <p:cond delay="0"/>
                                  </p:stCondLst>
                                  <p:childTnLst>
                                    <p:anim calcmode="lin" valueType="num">
                                      <p:cBhvr additive="base">
                                        <p:cTn id="246" dur="5000"/>
                                        <p:tgtEl>
                                          <p:spTgt spid="23"/>
                                        </p:tgtEl>
                                        <p:attrNameLst>
                                          <p:attrName>ppt_x</p:attrName>
                                        </p:attrNameLst>
                                      </p:cBhvr>
                                      <p:tavLst>
                                        <p:tav tm="0">
                                          <p:val>
                                            <p:strVal val="ppt_x"/>
                                          </p:val>
                                        </p:tav>
                                        <p:tav tm="100000">
                                          <p:val>
                                            <p:strVal val="0-ppt_w/2"/>
                                          </p:val>
                                        </p:tav>
                                      </p:tavLst>
                                    </p:anim>
                                    <p:anim calcmode="lin" valueType="num">
                                      <p:cBhvr additive="base">
                                        <p:cTn id="247" dur="5000"/>
                                        <p:tgtEl>
                                          <p:spTgt spid="23"/>
                                        </p:tgtEl>
                                        <p:attrNameLst>
                                          <p:attrName>ppt_y</p:attrName>
                                        </p:attrNameLst>
                                      </p:cBhvr>
                                      <p:tavLst>
                                        <p:tav tm="0">
                                          <p:val>
                                            <p:strVal val="ppt_y"/>
                                          </p:val>
                                        </p:tav>
                                        <p:tav tm="100000">
                                          <p:val>
                                            <p:strVal val="ppt_y"/>
                                          </p:val>
                                        </p:tav>
                                      </p:tavLst>
                                    </p:anim>
                                    <p:set>
                                      <p:cBhvr>
                                        <p:cTn id="248" dur="1" fill="hold">
                                          <p:stCondLst>
                                            <p:cond delay="4999"/>
                                          </p:stCondLst>
                                        </p:cTn>
                                        <p:tgtEl>
                                          <p:spTgt spid="23"/>
                                        </p:tgtEl>
                                        <p:attrNameLst>
                                          <p:attrName>style.visibility</p:attrName>
                                        </p:attrNameLst>
                                      </p:cBhvr>
                                      <p:to>
                                        <p:strVal val="hidden"/>
                                      </p:to>
                                    </p:set>
                                  </p:childTnLst>
                                </p:cTn>
                              </p:par>
                              <p:par>
                                <p:cTn id="249" presetID="8" presetClass="emph" presetSubtype="0" fill="hold" grpId="4" nodeType="withEffect">
                                  <p:stCondLst>
                                    <p:cond delay="0"/>
                                  </p:stCondLst>
                                  <p:childTnLst>
                                    <p:animRot by="-21600000">
                                      <p:cBhvr>
                                        <p:cTn id="250" dur="5000" fill="hold"/>
                                        <p:tgtEl>
                                          <p:spTgt spid="4"/>
                                        </p:tgtEl>
                                        <p:attrNameLst>
                                          <p:attrName>r</p:attrName>
                                        </p:attrNameLst>
                                      </p:cBhvr>
                                    </p:animRot>
                                  </p:childTnLst>
                                </p:cTn>
                              </p:par>
                              <p:par>
                                <p:cTn id="251" presetID="8" presetClass="emph" presetSubtype="0" fill="hold" grpId="4" nodeType="withEffect">
                                  <p:stCondLst>
                                    <p:cond delay="0"/>
                                  </p:stCondLst>
                                  <p:childTnLst>
                                    <p:animRot by="-21600000">
                                      <p:cBhvr>
                                        <p:cTn id="252" dur="5000" fill="hold"/>
                                        <p:tgtEl>
                                          <p:spTgt spid="6"/>
                                        </p:tgtEl>
                                        <p:attrNameLst>
                                          <p:attrName>r</p:attrName>
                                        </p:attrNameLst>
                                      </p:cBhvr>
                                    </p:animRot>
                                  </p:childTnLst>
                                </p:cTn>
                              </p:par>
                              <p:par>
                                <p:cTn id="253" presetID="8" presetClass="emph" presetSubtype="0" fill="hold" grpId="4" nodeType="withEffect">
                                  <p:stCondLst>
                                    <p:cond delay="0"/>
                                  </p:stCondLst>
                                  <p:childTnLst>
                                    <p:animRot by="-21600000">
                                      <p:cBhvr>
                                        <p:cTn id="254" dur="5000" fill="hold"/>
                                        <p:tgtEl>
                                          <p:spTgt spid="8"/>
                                        </p:tgtEl>
                                        <p:attrNameLst>
                                          <p:attrName>r</p:attrName>
                                        </p:attrNameLst>
                                      </p:cBhvr>
                                    </p:animRot>
                                  </p:childTnLst>
                                </p:cTn>
                              </p:par>
                              <p:par>
                                <p:cTn id="255" presetID="8" presetClass="emph" presetSubtype="0" fill="hold" grpId="4" nodeType="withEffect">
                                  <p:stCondLst>
                                    <p:cond delay="0"/>
                                  </p:stCondLst>
                                  <p:childTnLst>
                                    <p:animRot by="-21600000">
                                      <p:cBhvr>
                                        <p:cTn id="256" dur="5000" fill="hold"/>
                                        <p:tgtEl>
                                          <p:spTgt spid="10"/>
                                        </p:tgtEl>
                                        <p:attrNameLst>
                                          <p:attrName>r</p:attrName>
                                        </p:attrNameLst>
                                      </p:cBhvr>
                                    </p:animRot>
                                  </p:childTnLst>
                                </p:cTn>
                              </p:par>
                              <p:par>
                                <p:cTn id="257" presetID="8" presetClass="emph" presetSubtype="0" fill="hold" grpId="4" nodeType="withEffect">
                                  <p:stCondLst>
                                    <p:cond delay="0"/>
                                  </p:stCondLst>
                                  <p:childTnLst>
                                    <p:animRot by="-21600000">
                                      <p:cBhvr>
                                        <p:cTn id="258" dur="5000" fill="hold"/>
                                        <p:tgtEl>
                                          <p:spTgt spid="12"/>
                                        </p:tgtEl>
                                        <p:attrNameLst>
                                          <p:attrName>r</p:attrName>
                                        </p:attrNameLst>
                                      </p:cBhvr>
                                    </p:animRot>
                                  </p:childTnLst>
                                </p:cTn>
                              </p:par>
                              <p:par>
                                <p:cTn id="259" presetID="8" presetClass="emph" presetSubtype="0" fill="hold" grpId="4" nodeType="withEffect">
                                  <p:stCondLst>
                                    <p:cond delay="0"/>
                                  </p:stCondLst>
                                  <p:childTnLst>
                                    <p:animRot by="-21600000">
                                      <p:cBhvr>
                                        <p:cTn id="260" dur="5000" fill="hold"/>
                                        <p:tgtEl>
                                          <p:spTgt spid="19"/>
                                        </p:tgtEl>
                                        <p:attrNameLst>
                                          <p:attrName>r</p:attrName>
                                        </p:attrNameLst>
                                      </p:cBhvr>
                                    </p:animRot>
                                  </p:childTnLst>
                                </p:cTn>
                              </p:par>
                              <p:par>
                                <p:cTn id="261" presetID="8" presetClass="emph" presetSubtype="0" fill="hold" grpId="4" nodeType="withEffect">
                                  <p:stCondLst>
                                    <p:cond delay="0"/>
                                  </p:stCondLst>
                                  <p:childTnLst>
                                    <p:animRot by="-21600000">
                                      <p:cBhvr>
                                        <p:cTn id="262" dur="5000" fill="hold"/>
                                        <p:tgtEl>
                                          <p:spTgt spid="20"/>
                                        </p:tgtEl>
                                        <p:attrNameLst>
                                          <p:attrName>r</p:attrName>
                                        </p:attrNameLst>
                                      </p:cBhvr>
                                    </p:animRot>
                                  </p:childTnLst>
                                </p:cTn>
                              </p:par>
                              <p:par>
                                <p:cTn id="263" presetID="8" presetClass="emph" presetSubtype="0" fill="hold" grpId="4" nodeType="withEffect">
                                  <p:stCondLst>
                                    <p:cond delay="0"/>
                                  </p:stCondLst>
                                  <p:childTnLst>
                                    <p:animRot by="-21600000">
                                      <p:cBhvr>
                                        <p:cTn id="264" dur="5000" fill="hold"/>
                                        <p:tgtEl>
                                          <p:spTgt spid="21"/>
                                        </p:tgtEl>
                                        <p:attrNameLst>
                                          <p:attrName>r</p:attrName>
                                        </p:attrNameLst>
                                      </p:cBhvr>
                                    </p:animRot>
                                  </p:childTnLst>
                                </p:cTn>
                              </p:par>
                              <p:par>
                                <p:cTn id="265" presetID="8" presetClass="emph" presetSubtype="0" fill="hold" grpId="4" nodeType="withEffect">
                                  <p:stCondLst>
                                    <p:cond delay="0"/>
                                  </p:stCondLst>
                                  <p:childTnLst>
                                    <p:animRot by="-21600000">
                                      <p:cBhvr>
                                        <p:cTn id="266" dur="5000" fill="hold"/>
                                        <p:tgtEl>
                                          <p:spTgt spid="22"/>
                                        </p:tgtEl>
                                        <p:attrNameLst>
                                          <p:attrName>r</p:attrName>
                                        </p:attrNameLst>
                                      </p:cBhvr>
                                    </p:animRot>
                                  </p:childTnLst>
                                </p:cTn>
                              </p:par>
                              <p:par>
                                <p:cTn id="267" presetID="8" presetClass="emph" presetSubtype="0" fill="hold" grpId="4" nodeType="withEffect">
                                  <p:stCondLst>
                                    <p:cond delay="0"/>
                                  </p:stCondLst>
                                  <p:childTnLst>
                                    <p:animRot by="-21600000">
                                      <p:cBhvr>
                                        <p:cTn id="268" dur="5000" fill="hold"/>
                                        <p:tgtEl>
                                          <p:spTgt spid="23"/>
                                        </p:tgtEl>
                                        <p:attrNameLst>
                                          <p:attrName>r</p:attrName>
                                        </p:attrNameLst>
                                      </p:cBhvr>
                                    </p:animRot>
                                  </p:childTnLst>
                                </p:cTn>
                              </p:par>
                              <p:par>
                                <p:cTn id="269" presetID="8" presetClass="emph" presetSubtype="0" fill="hold" grpId="4" nodeType="withEffect">
                                  <p:stCondLst>
                                    <p:cond delay="0"/>
                                  </p:stCondLst>
                                  <p:childTnLst>
                                    <p:animRot by="21600000">
                                      <p:cBhvr>
                                        <p:cTn id="270" dur="5000" fill="hold"/>
                                        <p:tgtEl>
                                          <p:spTgt spid="5"/>
                                        </p:tgtEl>
                                        <p:attrNameLst>
                                          <p:attrName>r</p:attrName>
                                        </p:attrNameLst>
                                      </p:cBhvr>
                                    </p:animRot>
                                  </p:childTnLst>
                                </p:cTn>
                              </p:par>
                              <p:par>
                                <p:cTn id="271" presetID="8" presetClass="emph" presetSubtype="0" fill="hold" grpId="4" nodeType="withEffect">
                                  <p:stCondLst>
                                    <p:cond delay="0"/>
                                  </p:stCondLst>
                                  <p:childTnLst>
                                    <p:animRot by="21600000">
                                      <p:cBhvr>
                                        <p:cTn id="272" dur="5000" fill="hold"/>
                                        <p:tgtEl>
                                          <p:spTgt spid="7"/>
                                        </p:tgtEl>
                                        <p:attrNameLst>
                                          <p:attrName>r</p:attrName>
                                        </p:attrNameLst>
                                      </p:cBhvr>
                                    </p:animRot>
                                  </p:childTnLst>
                                </p:cTn>
                              </p:par>
                              <p:par>
                                <p:cTn id="273" presetID="8" presetClass="emph" presetSubtype="0" fill="hold" grpId="4" nodeType="withEffect">
                                  <p:stCondLst>
                                    <p:cond delay="0"/>
                                  </p:stCondLst>
                                  <p:childTnLst>
                                    <p:animRot by="21600000">
                                      <p:cBhvr>
                                        <p:cTn id="274" dur="5000" fill="hold"/>
                                        <p:tgtEl>
                                          <p:spTgt spid="9"/>
                                        </p:tgtEl>
                                        <p:attrNameLst>
                                          <p:attrName>r</p:attrName>
                                        </p:attrNameLst>
                                      </p:cBhvr>
                                    </p:animRot>
                                  </p:childTnLst>
                                </p:cTn>
                              </p:par>
                              <p:par>
                                <p:cTn id="275" presetID="8" presetClass="emph" presetSubtype="0" fill="hold" grpId="4" nodeType="withEffect">
                                  <p:stCondLst>
                                    <p:cond delay="0"/>
                                  </p:stCondLst>
                                  <p:childTnLst>
                                    <p:animRot by="21600000">
                                      <p:cBhvr>
                                        <p:cTn id="276" dur="5000" fill="hold"/>
                                        <p:tgtEl>
                                          <p:spTgt spid="11"/>
                                        </p:tgtEl>
                                        <p:attrNameLst>
                                          <p:attrName>r</p:attrName>
                                        </p:attrNameLst>
                                      </p:cBhvr>
                                    </p:animRot>
                                  </p:childTnLst>
                                </p:cTn>
                              </p:par>
                              <p:par>
                                <p:cTn id="277" presetID="8" presetClass="emph" presetSubtype="0" fill="hold" grpId="4" nodeType="withEffect">
                                  <p:stCondLst>
                                    <p:cond delay="0"/>
                                  </p:stCondLst>
                                  <p:childTnLst>
                                    <p:animRot by="21600000">
                                      <p:cBhvr>
                                        <p:cTn id="278" dur="5000" fill="hold"/>
                                        <p:tgtEl>
                                          <p:spTgt spid="13"/>
                                        </p:tgtEl>
                                        <p:attrNameLst>
                                          <p:attrName>r</p:attrName>
                                        </p:attrNameLst>
                                      </p:cBhvr>
                                    </p:animRot>
                                  </p:childTnLst>
                                </p:cTn>
                              </p:par>
                              <p:par>
                                <p:cTn id="279" presetID="8" presetClass="emph" presetSubtype="0" fill="hold" grpId="4" nodeType="withEffect">
                                  <p:stCondLst>
                                    <p:cond delay="0"/>
                                  </p:stCondLst>
                                  <p:childTnLst>
                                    <p:animRot by="21600000">
                                      <p:cBhvr>
                                        <p:cTn id="280" dur="5000" fill="hold"/>
                                        <p:tgtEl>
                                          <p:spTgt spid="14"/>
                                        </p:tgtEl>
                                        <p:attrNameLst>
                                          <p:attrName>r</p:attrName>
                                        </p:attrNameLst>
                                      </p:cBhvr>
                                    </p:animRot>
                                  </p:childTnLst>
                                </p:cTn>
                              </p:par>
                              <p:par>
                                <p:cTn id="281" presetID="8" presetClass="emph" presetSubtype="0" fill="hold" grpId="4" nodeType="withEffect">
                                  <p:stCondLst>
                                    <p:cond delay="0"/>
                                  </p:stCondLst>
                                  <p:childTnLst>
                                    <p:animRot by="21600000">
                                      <p:cBhvr>
                                        <p:cTn id="282" dur="5000" fill="hold"/>
                                        <p:tgtEl>
                                          <p:spTgt spid="15"/>
                                        </p:tgtEl>
                                        <p:attrNameLst>
                                          <p:attrName>r</p:attrName>
                                        </p:attrNameLst>
                                      </p:cBhvr>
                                    </p:animRot>
                                  </p:childTnLst>
                                </p:cTn>
                              </p:par>
                              <p:par>
                                <p:cTn id="283" presetID="8" presetClass="emph" presetSubtype="0" fill="hold" grpId="4" nodeType="withEffect">
                                  <p:stCondLst>
                                    <p:cond delay="0"/>
                                  </p:stCondLst>
                                  <p:childTnLst>
                                    <p:animRot by="21600000">
                                      <p:cBhvr>
                                        <p:cTn id="284" dur="5000" fill="hold"/>
                                        <p:tgtEl>
                                          <p:spTgt spid="16"/>
                                        </p:tgtEl>
                                        <p:attrNameLst>
                                          <p:attrName>r</p:attrName>
                                        </p:attrNameLst>
                                      </p:cBhvr>
                                    </p:animRot>
                                  </p:childTnLst>
                                </p:cTn>
                              </p:par>
                              <p:par>
                                <p:cTn id="285" presetID="8" presetClass="emph" presetSubtype="0" fill="hold" grpId="4" nodeType="withEffect">
                                  <p:stCondLst>
                                    <p:cond delay="0"/>
                                  </p:stCondLst>
                                  <p:childTnLst>
                                    <p:animRot by="21600000">
                                      <p:cBhvr>
                                        <p:cTn id="286" dur="5000" fill="hold"/>
                                        <p:tgtEl>
                                          <p:spTgt spid="17"/>
                                        </p:tgtEl>
                                        <p:attrNameLst>
                                          <p:attrName>r</p:attrName>
                                        </p:attrNameLst>
                                      </p:cBhvr>
                                    </p:animRot>
                                  </p:childTnLst>
                                </p:cTn>
                              </p:par>
                              <p:par>
                                <p:cTn id="287" presetID="8" presetClass="emph" presetSubtype="0" fill="hold" grpId="4" nodeType="withEffect">
                                  <p:stCondLst>
                                    <p:cond delay="0"/>
                                  </p:stCondLst>
                                  <p:childTnLst>
                                    <p:animRot by="21600000">
                                      <p:cBhvr>
                                        <p:cTn id="288" dur="5000" fill="hold"/>
                                        <p:tgtEl>
                                          <p:spTgt spid="18"/>
                                        </p:tgtEl>
                                        <p:attrNameLst>
                                          <p:attrName>r</p:attrName>
                                        </p:attrNameLst>
                                      </p:cBhvr>
                                    </p:animRot>
                                  </p:childTnLst>
                                </p:cTn>
                              </p:par>
                              <p:par>
                                <p:cTn id="289" presetID="23" presetClass="entr" presetSubtype="288" fill="hold" nodeType="withEffect">
                                  <p:stCondLst>
                                    <p:cond delay="0"/>
                                  </p:stCondLst>
                                  <p:childTnLst>
                                    <p:set>
                                      <p:cBhvr>
                                        <p:cTn id="290" dur="1" fill="hold">
                                          <p:stCondLst>
                                            <p:cond delay="0"/>
                                          </p:stCondLst>
                                        </p:cTn>
                                        <p:tgtEl>
                                          <p:spTgt spid="3"/>
                                        </p:tgtEl>
                                        <p:attrNameLst>
                                          <p:attrName>style.visibility</p:attrName>
                                        </p:attrNameLst>
                                      </p:cBhvr>
                                      <p:to>
                                        <p:strVal val="visible"/>
                                      </p:to>
                                    </p:set>
                                    <p:anim calcmode="lin" valueType="num">
                                      <p:cBhvr>
                                        <p:cTn id="291" dur="5000" fill="hold"/>
                                        <p:tgtEl>
                                          <p:spTgt spid="3"/>
                                        </p:tgtEl>
                                        <p:attrNameLst>
                                          <p:attrName>ppt_w</p:attrName>
                                        </p:attrNameLst>
                                      </p:cBhvr>
                                      <p:tavLst>
                                        <p:tav tm="0">
                                          <p:val>
                                            <p:strVal val="4/3*#ppt_w"/>
                                          </p:val>
                                        </p:tav>
                                        <p:tav tm="100000">
                                          <p:val>
                                            <p:strVal val="#ppt_w"/>
                                          </p:val>
                                        </p:tav>
                                      </p:tavLst>
                                    </p:anim>
                                    <p:anim calcmode="lin" valueType="num">
                                      <p:cBhvr>
                                        <p:cTn id="292" dur="5000" fill="hold"/>
                                        <p:tgtEl>
                                          <p:spTgt spid="3"/>
                                        </p:tgtEl>
                                        <p:attrNameLst>
                                          <p:attrName>ppt_h</p:attrName>
                                        </p:attrNameLst>
                                      </p:cBhvr>
                                      <p:tavLst>
                                        <p:tav tm="0">
                                          <p:val>
                                            <p:strVal val="4/3*#ppt_h"/>
                                          </p:val>
                                        </p:tav>
                                        <p:tav tm="100000">
                                          <p:val>
                                            <p:strVal val="#ppt_h"/>
                                          </p:val>
                                        </p:tav>
                                      </p:tavLst>
                                    </p:anim>
                                  </p:childTnLst>
                                </p:cTn>
                              </p:par>
                              <p:par>
                                <p:cTn id="293" presetID="16" presetClass="entr" presetSubtype="37" fill="hold" nodeType="withEffect">
                                  <p:stCondLst>
                                    <p:cond delay="0"/>
                                  </p:stCondLst>
                                  <p:childTnLst>
                                    <p:set>
                                      <p:cBhvr>
                                        <p:cTn id="294" dur="1" fill="hold">
                                          <p:stCondLst>
                                            <p:cond delay="0"/>
                                          </p:stCondLst>
                                        </p:cTn>
                                        <p:tgtEl>
                                          <p:spTgt spid="3"/>
                                        </p:tgtEl>
                                        <p:attrNameLst>
                                          <p:attrName>style.visibility</p:attrName>
                                        </p:attrNameLst>
                                      </p:cBhvr>
                                      <p:to>
                                        <p:strVal val="visible"/>
                                      </p:to>
                                    </p:set>
                                    <p:animEffect transition="in" filter="barn(outVertical)">
                                      <p:cBhvr>
                                        <p:cTn id="295"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solidFill>
            <a:srgbClr val="4927A9"/>
          </a:solidFill>
        </p:spPr>
        <p:txBody>
          <a:bodyPr/>
          <a:lstStyle/>
          <a:p>
            <a:endParaRPr lang="es-ES" dirty="0"/>
          </a:p>
        </p:txBody>
      </p:sp>
      <p:pic>
        <p:nvPicPr>
          <p:cNvPr id="3" name="2 Imagen" descr="aa72bd220a5f463057bf7a109eff76d9.jpg"/>
          <p:cNvPicPr>
            <a:picLocks noChangeAspect="1"/>
          </p:cNvPicPr>
          <p:nvPr/>
        </p:nvPicPr>
        <p:blipFill>
          <a:blip r:embed="rId2"/>
          <a:stretch>
            <a:fillRect/>
          </a:stretch>
        </p:blipFill>
        <p:spPr>
          <a:xfrm>
            <a:off x="0" y="0"/>
            <a:ext cx="9152930" cy="6858000"/>
          </a:xfrm>
          <a:prstGeom prst="rect">
            <a:avLst/>
          </a:prstGeom>
        </p:spPr>
      </p:pic>
      <p:sp>
        <p:nvSpPr>
          <p:cNvPr id="5" name="4 Rombo"/>
          <p:cNvSpPr/>
          <p:nvPr/>
        </p:nvSpPr>
        <p:spPr>
          <a:xfrm>
            <a:off x="7643802"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7643802"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0"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0"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1500166"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1500166"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3000364"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3000364"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4500562"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4500562"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6072198"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6072198"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7643802"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0"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1500166"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3000364"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4500562"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a:off x="6072198"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ombo"/>
          <p:cNvSpPr/>
          <p:nvPr/>
        </p:nvSpPr>
        <p:spPr>
          <a:xfrm>
            <a:off x="7643802" y="542924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ombo"/>
          <p:cNvSpPr/>
          <p:nvPr/>
        </p:nvSpPr>
        <p:spPr>
          <a:xfrm>
            <a:off x="0" y="542924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a:off x="1500166" y="542924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a:off x="3000364" y="542924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a:off x="4500562" y="542924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ombo"/>
          <p:cNvSpPr/>
          <p:nvPr/>
        </p:nvSpPr>
        <p:spPr>
          <a:xfrm>
            <a:off x="6072198" y="542924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28660" y="-357214"/>
            <a:ext cx="10287072" cy="8572560"/>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ppt_x"/>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ppt_x"/>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ppt_x"/>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ppt_x"/>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ppt_x"/>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ppt_x"/>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ppt_x"/>
                                          </p:val>
                                        </p:tav>
                                        <p:tav tm="100000">
                                          <p:val>
                                            <p:strVal val="#ppt_x"/>
                                          </p:val>
                                        </p:tav>
                                      </p:tavLst>
                                    </p:anim>
                                    <p:anim calcmode="lin" valueType="num">
                                      <p:cBhvr additive="base">
                                        <p:cTn id="35" dur="3000" fill="hold"/>
                                        <p:tgtEl>
                                          <p:spTgt spid="18"/>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ppt_x"/>
                                          </p:val>
                                        </p:tav>
                                        <p:tav tm="100000">
                                          <p:val>
                                            <p:strVal val="#ppt_x"/>
                                          </p:val>
                                        </p:tav>
                                      </p:tavLst>
                                    </p:anim>
                                    <p:anim calcmode="lin" valueType="num">
                                      <p:cBhvr additive="base">
                                        <p:cTn id="39" dur="30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3000" fill="hold"/>
                                        <p:tgtEl>
                                          <p:spTgt spid="20"/>
                                        </p:tgtEl>
                                        <p:attrNameLst>
                                          <p:attrName>ppt_x</p:attrName>
                                        </p:attrNameLst>
                                      </p:cBhvr>
                                      <p:tavLst>
                                        <p:tav tm="0">
                                          <p:val>
                                            <p:strVal val="#ppt_x"/>
                                          </p:val>
                                        </p:tav>
                                        <p:tav tm="100000">
                                          <p:val>
                                            <p:strVal val="#ppt_x"/>
                                          </p:val>
                                        </p:tav>
                                      </p:tavLst>
                                    </p:anim>
                                    <p:anim calcmode="lin" valueType="num">
                                      <p:cBhvr additive="base">
                                        <p:cTn id="43" dur="3000" fill="hold"/>
                                        <p:tgtEl>
                                          <p:spTgt spid="20"/>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4"/>
                                        </p:tgtEl>
                                        <p:attrNameLst>
                                          <p:attrName>style.visibility</p:attrName>
                                        </p:attrNameLst>
                                      </p:cBhvr>
                                      <p:to>
                                        <p:strVal val="visible"/>
                                      </p:to>
                                    </p:set>
                                    <p:anim calcmode="lin" valueType="num">
                                      <p:cBhvr additive="base">
                                        <p:cTn id="46" dur="3000" fill="hold"/>
                                        <p:tgtEl>
                                          <p:spTgt spid="24"/>
                                        </p:tgtEl>
                                        <p:attrNameLst>
                                          <p:attrName>ppt_x</p:attrName>
                                        </p:attrNameLst>
                                      </p:cBhvr>
                                      <p:tavLst>
                                        <p:tav tm="0">
                                          <p:val>
                                            <p:strVal val="#ppt_x"/>
                                          </p:val>
                                        </p:tav>
                                        <p:tav tm="100000">
                                          <p:val>
                                            <p:strVal val="#ppt_x"/>
                                          </p:val>
                                        </p:tav>
                                      </p:tavLst>
                                    </p:anim>
                                    <p:anim calcmode="lin" valueType="num">
                                      <p:cBhvr additive="base">
                                        <p:cTn id="47" dur="3000" fill="hold"/>
                                        <p:tgtEl>
                                          <p:spTgt spid="2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3000" fill="hold"/>
                                        <p:tgtEl>
                                          <p:spTgt spid="25"/>
                                        </p:tgtEl>
                                        <p:attrNameLst>
                                          <p:attrName>ppt_x</p:attrName>
                                        </p:attrNameLst>
                                      </p:cBhvr>
                                      <p:tavLst>
                                        <p:tav tm="0">
                                          <p:val>
                                            <p:strVal val="#ppt_x"/>
                                          </p:val>
                                        </p:tav>
                                        <p:tav tm="100000">
                                          <p:val>
                                            <p:strVal val="#ppt_x"/>
                                          </p:val>
                                        </p:tav>
                                      </p:tavLst>
                                    </p:anim>
                                    <p:anim calcmode="lin" valueType="num">
                                      <p:cBhvr additive="base">
                                        <p:cTn id="51" dur="3000" fill="hold"/>
                                        <p:tgtEl>
                                          <p:spTgt spid="2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6"/>
                                        </p:tgtEl>
                                        <p:attrNameLst>
                                          <p:attrName>style.visibility</p:attrName>
                                        </p:attrNameLst>
                                      </p:cBhvr>
                                      <p:to>
                                        <p:strVal val="visible"/>
                                      </p:to>
                                    </p:set>
                                    <p:anim calcmode="lin" valueType="num">
                                      <p:cBhvr additive="base">
                                        <p:cTn id="54" dur="3000" fill="hold"/>
                                        <p:tgtEl>
                                          <p:spTgt spid="26"/>
                                        </p:tgtEl>
                                        <p:attrNameLst>
                                          <p:attrName>ppt_x</p:attrName>
                                        </p:attrNameLst>
                                      </p:cBhvr>
                                      <p:tavLst>
                                        <p:tav tm="0">
                                          <p:val>
                                            <p:strVal val="#ppt_x"/>
                                          </p:val>
                                        </p:tav>
                                        <p:tav tm="100000">
                                          <p:val>
                                            <p:strVal val="#ppt_x"/>
                                          </p:val>
                                        </p:tav>
                                      </p:tavLst>
                                    </p:anim>
                                    <p:anim calcmode="lin" valueType="num">
                                      <p:cBhvr additive="base">
                                        <p:cTn id="55" dur="3000" fill="hold"/>
                                        <p:tgtEl>
                                          <p:spTgt spid="26"/>
                                        </p:tgtEl>
                                        <p:attrNameLst>
                                          <p:attrName>ppt_y</p:attrName>
                                        </p:attrNameLst>
                                      </p:cBhvr>
                                      <p:tavLst>
                                        <p:tav tm="0">
                                          <p:val>
                                            <p:strVal val="1+#ppt_h/2"/>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7"/>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0"/>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1"/>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2"/>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8"/>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9"/>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20"/>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24"/>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25"/>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26"/>
                                        </p:tgtEl>
                                        <p:attrNameLst>
                                          <p:attrName>r</p:attrName>
                                        </p:attrNameLst>
                                      </p:cBhvr>
                                    </p:animRot>
                                  </p:childTnLst>
                                </p:cTn>
                              </p:par>
                              <p:par>
                                <p:cTn id="80" presetID="2" presetClass="entr" presetSubtype="1" fill="hold" grpId="0"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additive="base">
                                        <p:cTn id="82" dur="3000" fill="hold"/>
                                        <p:tgtEl>
                                          <p:spTgt spid="5"/>
                                        </p:tgtEl>
                                        <p:attrNameLst>
                                          <p:attrName>ppt_x</p:attrName>
                                        </p:attrNameLst>
                                      </p:cBhvr>
                                      <p:tavLst>
                                        <p:tav tm="0">
                                          <p:val>
                                            <p:strVal val="#ppt_x"/>
                                          </p:val>
                                        </p:tav>
                                        <p:tav tm="100000">
                                          <p:val>
                                            <p:strVal val="#ppt_x"/>
                                          </p:val>
                                        </p:tav>
                                      </p:tavLst>
                                    </p:anim>
                                    <p:anim calcmode="lin" valueType="num">
                                      <p:cBhvr additive="base">
                                        <p:cTn id="83" dur="3000" fill="hold"/>
                                        <p:tgtEl>
                                          <p:spTgt spid="5"/>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additive="base">
                                        <p:cTn id="86" dur="3000" fill="hold"/>
                                        <p:tgtEl>
                                          <p:spTgt spid="6"/>
                                        </p:tgtEl>
                                        <p:attrNameLst>
                                          <p:attrName>ppt_x</p:attrName>
                                        </p:attrNameLst>
                                      </p:cBhvr>
                                      <p:tavLst>
                                        <p:tav tm="0">
                                          <p:val>
                                            <p:strVal val="#ppt_x"/>
                                          </p:val>
                                        </p:tav>
                                        <p:tav tm="100000">
                                          <p:val>
                                            <p:strVal val="#ppt_x"/>
                                          </p:val>
                                        </p:tav>
                                      </p:tavLst>
                                    </p:anim>
                                    <p:anim calcmode="lin" valueType="num">
                                      <p:cBhvr additive="base">
                                        <p:cTn id="87" dur="3000" fill="hold"/>
                                        <p:tgtEl>
                                          <p:spTgt spid="6"/>
                                        </p:tgtEl>
                                        <p:attrNameLst>
                                          <p:attrName>ppt_y</p:attrName>
                                        </p:attrNameLst>
                                      </p:cBhvr>
                                      <p:tavLst>
                                        <p:tav tm="0">
                                          <p:val>
                                            <p:strVal val="0-#ppt_h/2"/>
                                          </p:val>
                                        </p:tav>
                                        <p:tav tm="100000">
                                          <p:val>
                                            <p:strVal val="#ppt_y"/>
                                          </p:val>
                                        </p:tav>
                                      </p:tavLst>
                                    </p:anim>
                                  </p:childTnLst>
                                </p:cTn>
                              </p:par>
                              <p:par>
                                <p:cTn id="88" presetID="2" presetClass="entr" presetSubtype="1" fill="hold" grpId="0" nodeType="withEffect">
                                  <p:stCondLst>
                                    <p:cond delay="0"/>
                                  </p:stCondLst>
                                  <p:childTnLst>
                                    <p:set>
                                      <p:cBhvr>
                                        <p:cTn id="89" dur="1" fill="hold">
                                          <p:stCondLst>
                                            <p:cond delay="0"/>
                                          </p:stCondLst>
                                        </p:cTn>
                                        <p:tgtEl>
                                          <p:spTgt spid="13"/>
                                        </p:tgtEl>
                                        <p:attrNameLst>
                                          <p:attrName>style.visibility</p:attrName>
                                        </p:attrNameLst>
                                      </p:cBhvr>
                                      <p:to>
                                        <p:strVal val="visible"/>
                                      </p:to>
                                    </p:set>
                                    <p:anim calcmode="lin" valueType="num">
                                      <p:cBhvr additive="base">
                                        <p:cTn id="90" dur="3000" fill="hold"/>
                                        <p:tgtEl>
                                          <p:spTgt spid="13"/>
                                        </p:tgtEl>
                                        <p:attrNameLst>
                                          <p:attrName>ppt_x</p:attrName>
                                        </p:attrNameLst>
                                      </p:cBhvr>
                                      <p:tavLst>
                                        <p:tav tm="0">
                                          <p:val>
                                            <p:strVal val="#ppt_x"/>
                                          </p:val>
                                        </p:tav>
                                        <p:tav tm="100000">
                                          <p:val>
                                            <p:strVal val="#ppt_x"/>
                                          </p:val>
                                        </p:tav>
                                      </p:tavLst>
                                    </p:anim>
                                    <p:anim calcmode="lin" valueType="num">
                                      <p:cBhvr additive="base">
                                        <p:cTn id="91" dur="3000" fill="hold"/>
                                        <p:tgtEl>
                                          <p:spTgt spid="13"/>
                                        </p:tgtEl>
                                        <p:attrNameLst>
                                          <p:attrName>ppt_y</p:attrName>
                                        </p:attrNameLst>
                                      </p:cBhvr>
                                      <p:tavLst>
                                        <p:tav tm="0">
                                          <p:val>
                                            <p:strVal val="0-#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3000" fill="hold"/>
                                        <p:tgtEl>
                                          <p:spTgt spid="14"/>
                                        </p:tgtEl>
                                        <p:attrNameLst>
                                          <p:attrName>ppt_x</p:attrName>
                                        </p:attrNameLst>
                                      </p:cBhvr>
                                      <p:tavLst>
                                        <p:tav tm="0">
                                          <p:val>
                                            <p:strVal val="#ppt_x"/>
                                          </p:val>
                                        </p:tav>
                                        <p:tav tm="100000">
                                          <p:val>
                                            <p:strVal val="#ppt_x"/>
                                          </p:val>
                                        </p:tav>
                                      </p:tavLst>
                                    </p:anim>
                                    <p:anim calcmode="lin" valueType="num">
                                      <p:cBhvr additive="base">
                                        <p:cTn id="95" dur="3000" fill="hold"/>
                                        <p:tgtEl>
                                          <p:spTgt spid="14"/>
                                        </p:tgtEl>
                                        <p:attrNameLst>
                                          <p:attrName>ppt_y</p:attrName>
                                        </p:attrNameLst>
                                      </p:cBhvr>
                                      <p:tavLst>
                                        <p:tav tm="0">
                                          <p:val>
                                            <p:strVal val="0-#ppt_h/2"/>
                                          </p:val>
                                        </p:tav>
                                        <p:tav tm="100000">
                                          <p:val>
                                            <p:strVal val="#ppt_y"/>
                                          </p:val>
                                        </p:tav>
                                      </p:tavLst>
                                    </p:anim>
                                  </p:childTnLst>
                                </p:cTn>
                              </p:par>
                              <p:par>
                                <p:cTn id="96" presetID="2" presetClass="entr" presetSubtype="1" fill="hold" grpId="0" nodeType="withEffect">
                                  <p:stCondLst>
                                    <p:cond delay="0"/>
                                  </p:stCondLst>
                                  <p:childTnLst>
                                    <p:set>
                                      <p:cBhvr>
                                        <p:cTn id="97" dur="1" fill="hold">
                                          <p:stCondLst>
                                            <p:cond delay="0"/>
                                          </p:stCondLst>
                                        </p:cTn>
                                        <p:tgtEl>
                                          <p:spTgt spid="15"/>
                                        </p:tgtEl>
                                        <p:attrNameLst>
                                          <p:attrName>style.visibility</p:attrName>
                                        </p:attrNameLst>
                                      </p:cBhvr>
                                      <p:to>
                                        <p:strVal val="visible"/>
                                      </p:to>
                                    </p:set>
                                    <p:anim calcmode="lin" valueType="num">
                                      <p:cBhvr additive="base">
                                        <p:cTn id="98" dur="3000" fill="hold"/>
                                        <p:tgtEl>
                                          <p:spTgt spid="15"/>
                                        </p:tgtEl>
                                        <p:attrNameLst>
                                          <p:attrName>ppt_x</p:attrName>
                                        </p:attrNameLst>
                                      </p:cBhvr>
                                      <p:tavLst>
                                        <p:tav tm="0">
                                          <p:val>
                                            <p:strVal val="#ppt_x"/>
                                          </p:val>
                                        </p:tav>
                                        <p:tav tm="100000">
                                          <p:val>
                                            <p:strVal val="#ppt_x"/>
                                          </p:val>
                                        </p:tav>
                                      </p:tavLst>
                                    </p:anim>
                                    <p:anim calcmode="lin" valueType="num">
                                      <p:cBhvr additive="base">
                                        <p:cTn id="99" dur="3000" fill="hold"/>
                                        <p:tgtEl>
                                          <p:spTgt spid="15"/>
                                        </p:tgtEl>
                                        <p:attrNameLst>
                                          <p:attrName>ppt_y</p:attrName>
                                        </p:attrNameLst>
                                      </p:cBhvr>
                                      <p:tavLst>
                                        <p:tav tm="0">
                                          <p:val>
                                            <p:strVal val="0-#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16"/>
                                        </p:tgtEl>
                                        <p:attrNameLst>
                                          <p:attrName>style.visibility</p:attrName>
                                        </p:attrNameLst>
                                      </p:cBhvr>
                                      <p:to>
                                        <p:strVal val="visible"/>
                                      </p:to>
                                    </p:set>
                                    <p:anim calcmode="lin" valueType="num">
                                      <p:cBhvr additive="base">
                                        <p:cTn id="102" dur="3000" fill="hold"/>
                                        <p:tgtEl>
                                          <p:spTgt spid="16"/>
                                        </p:tgtEl>
                                        <p:attrNameLst>
                                          <p:attrName>ppt_x</p:attrName>
                                        </p:attrNameLst>
                                      </p:cBhvr>
                                      <p:tavLst>
                                        <p:tav tm="0">
                                          <p:val>
                                            <p:strVal val="#ppt_x"/>
                                          </p:val>
                                        </p:tav>
                                        <p:tav tm="100000">
                                          <p:val>
                                            <p:strVal val="#ppt_x"/>
                                          </p:val>
                                        </p:tav>
                                      </p:tavLst>
                                    </p:anim>
                                    <p:anim calcmode="lin" valueType="num">
                                      <p:cBhvr additive="base">
                                        <p:cTn id="103" dur="3000" fill="hold"/>
                                        <p:tgtEl>
                                          <p:spTgt spid="16"/>
                                        </p:tgtEl>
                                        <p:attrNameLst>
                                          <p:attrName>ppt_y</p:attrName>
                                        </p:attrNameLst>
                                      </p:cBhvr>
                                      <p:tavLst>
                                        <p:tav tm="0">
                                          <p:val>
                                            <p:strVal val="0-#ppt_h/2"/>
                                          </p:val>
                                        </p:tav>
                                        <p:tav tm="100000">
                                          <p:val>
                                            <p:strVal val="#ppt_y"/>
                                          </p:val>
                                        </p:tav>
                                      </p:tavLst>
                                    </p:anim>
                                  </p:childTnLst>
                                </p:cTn>
                              </p:par>
                              <p:par>
                                <p:cTn id="104" presetID="2" presetClass="entr" presetSubtype="1" fill="hold" grpId="0" nodeType="with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additive="base">
                                        <p:cTn id="106" dur="3000" fill="hold"/>
                                        <p:tgtEl>
                                          <p:spTgt spid="17"/>
                                        </p:tgtEl>
                                        <p:attrNameLst>
                                          <p:attrName>ppt_x</p:attrName>
                                        </p:attrNameLst>
                                      </p:cBhvr>
                                      <p:tavLst>
                                        <p:tav tm="0">
                                          <p:val>
                                            <p:strVal val="#ppt_x"/>
                                          </p:val>
                                        </p:tav>
                                        <p:tav tm="100000">
                                          <p:val>
                                            <p:strVal val="#ppt_x"/>
                                          </p:val>
                                        </p:tav>
                                      </p:tavLst>
                                    </p:anim>
                                    <p:anim calcmode="lin" valueType="num">
                                      <p:cBhvr additive="base">
                                        <p:cTn id="107" dur="3000" fill="hold"/>
                                        <p:tgtEl>
                                          <p:spTgt spid="17"/>
                                        </p:tgtEl>
                                        <p:attrNameLst>
                                          <p:attrName>ppt_y</p:attrName>
                                        </p:attrNameLst>
                                      </p:cBhvr>
                                      <p:tavLst>
                                        <p:tav tm="0">
                                          <p:val>
                                            <p:strVal val="0-#ppt_h/2"/>
                                          </p:val>
                                        </p:tav>
                                        <p:tav tm="100000">
                                          <p:val>
                                            <p:strVal val="#ppt_y"/>
                                          </p:val>
                                        </p:tav>
                                      </p:tavLst>
                                    </p:anim>
                                  </p:childTnLst>
                                </p:cTn>
                              </p:par>
                              <p:par>
                                <p:cTn id="108" presetID="2" presetClass="entr" presetSubtype="1" fill="hold" grpId="0" nodeType="withEffect">
                                  <p:stCondLst>
                                    <p:cond delay="0"/>
                                  </p:stCondLst>
                                  <p:childTnLst>
                                    <p:set>
                                      <p:cBhvr>
                                        <p:cTn id="109" dur="1" fill="hold">
                                          <p:stCondLst>
                                            <p:cond delay="0"/>
                                          </p:stCondLst>
                                        </p:cTn>
                                        <p:tgtEl>
                                          <p:spTgt spid="21"/>
                                        </p:tgtEl>
                                        <p:attrNameLst>
                                          <p:attrName>style.visibility</p:attrName>
                                        </p:attrNameLst>
                                      </p:cBhvr>
                                      <p:to>
                                        <p:strVal val="visible"/>
                                      </p:to>
                                    </p:set>
                                    <p:anim calcmode="lin" valueType="num">
                                      <p:cBhvr additive="base">
                                        <p:cTn id="110" dur="3000" fill="hold"/>
                                        <p:tgtEl>
                                          <p:spTgt spid="21"/>
                                        </p:tgtEl>
                                        <p:attrNameLst>
                                          <p:attrName>ppt_x</p:attrName>
                                        </p:attrNameLst>
                                      </p:cBhvr>
                                      <p:tavLst>
                                        <p:tav tm="0">
                                          <p:val>
                                            <p:strVal val="#ppt_x"/>
                                          </p:val>
                                        </p:tav>
                                        <p:tav tm="100000">
                                          <p:val>
                                            <p:strVal val="#ppt_x"/>
                                          </p:val>
                                        </p:tav>
                                      </p:tavLst>
                                    </p:anim>
                                    <p:anim calcmode="lin" valueType="num">
                                      <p:cBhvr additive="base">
                                        <p:cTn id="111" dur="3000" fill="hold"/>
                                        <p:tgtEl>
                                          <p:spTgt spid="21"/>
                                        </p:tgtEl>
                                        <p:attrNameLst>
                                          <p:attrName>ppt_y</p:attrName>
                                        </p:attrNameLst>
                                      </p:cBhvr>
                                      <p:tavLst>
                                        <p:tav tm="0">
                                          <p:val>
                                            <p:strVal val="0-#ppt_h/2"/>
                                          </p:val>
                                        </p:tav>
                                        <p:tav tm="100000">
                                          <p:val>
                                            <p:strVal val="#ppt_y"/>
                                          </p:val>
                                        </p:tav>
                                      </p:tavLst>
                                    </p:anim>
                                  </p:childTnLst>
                                </p:cTn>
                              </p:par>
                              <p:par>
                                <p:cTn id="112" presetID="2" presetClass="entr" presetSubtype="1" fill="hold" grpId="0" nodeType="withEffect">
                                  <p:stCondLst>
                                    <p:cond delay="0"/>
                                  </p:stCondLst>
                                  <p:childTnLst>
                                    <p:set>
                                      <p:cBhvr>
                                        <p:cTn id="113" dur="1" fill="hold">
                                          <p:stCondLst>
                                            <p:cond delay="0"/>
                                          </p:stCondLst>
                                        </p:cTn>
                                        <p:tgtEl>
                                          <p:spTgt spid="22"/>
                                        </p:tgtEl>
                                        <p:attrNameLst>
                                          <p:attrName>style.visibility</p:attrName>
                                        </p:attrNameLst>
                                      </p:cBhvr>
                                      <p:to>
                                        <p:strVal val="visible"/>
                                      </p:to>
                                    </p:set>
                                    <p:anim calcmode="lin" valueType="num">
                                      <p:cBhvr additive="base">
                                        <p:cTn id="114" dur="3000" fill="hold"/>
                                        <p:tgtEl>
                                          <p:spTgt spid="22"/>
                                        </p:tgtEl>
                                        <p:attrNameLst>
                                          <p:attrName>ppt_x</p:attrName>
                                        </p:attrNameLst>
                                      </p:cBhvr>
                                      <p:tavLst>
                                        <p:tav tm="0">
                                          <p:val>
                                            <p:strVal val="#ppt_x"/>
                                          </p:val>
                                        </p:tav>
                                        <p:tav tm="100000">
                                          <p:val>
                                            <p:strVal val="#ppt_x"/>
                                          </p:val>
                                        </p:tav>
                                      </p:tavLst>
                                    </p:anim>
                                    <p:anim calcmode="lin" valueType="num">
                                      <p:cBhvr additive="base">
                                        <p:cTn id="115" dur="3000" fill="hold"/>
                                        <p:tgtEl>
                                          <p:spTgt spid="22"/>
                                        </p:tgtEl>
                                        <p:attrNameLst>
                                          <p:attrName>ppt_y</p:attrName>
                                        </p:attrNameLst>
                                      </p:cBhvr>
                                      <p:tavLst>
                                        <p:tav tm="0">
                                          <p:val>
                                            <p:strVal val="0-#ppt_h/2"/>
                                          </p:val>
                                        </p:tav>
                                        <p:tav tm="100000">
                                          <p:val>
                                            <p:strVal val="#ppt_y"/>
                                          </p:val>
                                        </p:tav>
                                      </p:tavLst>
                                    </p:anim>
                                  </p:childTnLst>
                                </p:cTn>
                              </p:par>
                              <p:par>
                                <p:cTn id="116" presetID="2" presetClass="entr" presetSubtype="1" fill="hold" grpId="0" nodeType="withEffect">
                                  <p:stCondLst>
                                    <p:cond delay="0"/>
                                  </p:stCondLst>
                                  <p:childTnLst>
                                    <p:set>
                                      <p:cBhvr>
                                        <p:cTn id="117" dur="1" fill="hold">
                                          <p:stCondLst>
                                            <p:cond delay="0"/>
                                          </p:stCondLst>
                                        </p:cTn>
                                        <p:tgtEl>
                                          <p:spTgt spid="23"/>
                                        </p:tgtEl>
                                        <p:attrNameLst>
                                          <p:attrName>style.visibility</p:attrName>
                                        </p:attrNameLst>
                                      </p:cBhvr>
                                      <p:to>
                                        <p:strVal val="visible"/>
                                      </p:to>
                                    </p:set>
                                    <p:anim calcmode="lin" valueType="num">
                                      <p:cBhvr additive="base">
                                        <p:cTn id="118" dur="3000" fill="hold"/>
                                        <p:tgtEl>
                                          <p:spTgt spid="23"/>
                                        </p:tgtEl>
                                        <p:attrNameLst>
                                          <p:attrName>ppt_x</p:attrName>
                                        </p:attrNameLst>
                                      </p:cBhvr>
                                      <p:tavLst>
                                        <p:tav tm="0">
                                          <p:val>
                                            <p:strVal val="#ppt_x"/>
                                          </p:val>
                                        </p:tav>
                                        <p:tav tm="100000">
                                          <p:val>
                                            <p:strVal val="#ppt_x"/>
                                          </p:val>
                                        </p:tav>
                                      </p:tavLst>
                                    </p:anim>
                                    <p:anim calcmode="lin" valueType="num">
                                      <p:cBhvr additive="base">
                                        <p:cTn id="119" dur="3000" fill="hold"/>
                                        <p:tgtEl>
                                          <p:spTgt spid="23"/>
                                        </p:tgtEl>
                                        <p:attrNameLst>
                                          <p:attrName>ppt_y</p:attrName>
                                        </p:attrNameLst>
                                      </p:cBhvr>
                                      <p:tavLst>
                                        <p:tav tm="0">
                                          <p:val>
                                            <p:strVal val="0-#ppt_h/2"/>
                                          </p:val>
                                        </p:tav>
                                        <p:tav tm="100000">
                                          <p:val>
                                            <p:strVal val="#ppt_y"/>
                                          </p:val>
                                        </p:tav>
                                      </p:tavLst>
                                    </p:anim>
                                  </p:childTnLst>
                                </p:cTn>
                              </p:par>
                              <p:par>
                                <p:cTn id="120" presetID="2" presetClass="entr" presetSubtype="1" fill="hold" grpId="0" nodeType="withEffect">
                                  <p:stCondLst>
                                    <p:cond delay="0"/>
                                  </p:stCondLst>
                                  <p:childTnLst>
                                    <p:set>
                                      <p:cBhvr>
                                        <p:cTn id="121" dur="1" fill="hold">
                                          <p:stCondLst>
                                            <p:cond delay="0"/>
                                          </p:stCondLst>
                                        </p:cTn>
                                        <p:tgtEl>
                                          <p:spTgt spid="27"/>
                                        </p:tgtEl>
                                        <p:attrNameLst>
                                          <p:attrName>style.visibility</p:attrName>
                                        </p:attrNameLst>
                                      </p:cBhvr>
                                      <p:to>
                                        <p:strVal val="visible"/>
                                      </p:to>
                                    </p:set>
                                    <p:anim calcmode="lin" valueType="num">
                                      <p:cBhvr additive="base">
                                        <p:cTn id="122" dur="3000" fill="hold"/>
                                        <p:tgtEl>
                                          <p:spTgt spid="27"/>
                                        </p:tgtEl>
                                        <p:attrNameLst>
                                          <p:attrName>ppt_x</p:attrName>
                                        </p:attrNameLst>
                                      </p:cBhvr>
                                      <p:tavLst>
                                        <p:tav tm="0">
                                          <p:val>
                                            <p:strVal val="#ppt_x"/>
                                          </p:val>
                                        </p:tav>
                                        <p:tav tm="100000">
                                          <p:val>
                                            <p:strVal val="#ppt_x"/>
                                          </p:val>
                                        </p:tav>
                                      </p:tavLst>
                                    </p:anim>
                                    <p:anim calcmode="lin" valueType="num">
                                      <p:cBhvr additive="base">
                                        <p:cTn id="123" dur="3000" fill="hold"/>
                                        <p:tgtEl>
                                          <p:spTgt spid="27"/>
                                        </p:tgtEl>
                                        <p:attrNameLst>
                                          <p:attrName>ppt_y</p:attrName>
                                        </p:attrNameLst>
                                      </p:cBhvr>
                                      <p:tavLst>
                                        <p:tav tm="0">
                                          <p:val>
                                            <p:strVal val="0-#ppt_h/2"/>
                                          </p:val>
                                        </p:tav>
                                        <p:tav tm="100000">
                                          <p:val>
                                            <p:strVal val="#ppt_y"/>
                                          </p:val>
                                        </p:tav>
                                      </p:tavLst>
                                    </p:anim>
                                  </p:childTnLst>
                                </p:cTn>
                              </p:par>
                              <p:par>
                                <p:cTn id="124" presetID="2" presetClass="entr" presetSubtype="1" fill="hold" grpId="0" nodeType="withEffect">
                                  <p:stCondLst>
                                    <p:cond delay="0"/>
                                  </p:stCondLst>
                                  <p:childTnLst>
                                    <p:set>
                                      <p:cBhvr>
                                        <p:cTn id="125" dur="1" fill="hold">
                                          <p:stCondLst>
                                            <p:cond delay="0"/>
                                          </p:stCondLst>
                                        </p:cTn>
                                        <p:tgtEl>
                                          <p:spTgt spid="28"/>
                                        </p:tgtEl>
                                        <p:attrNameLst>
                                          <p:attrName>style.visibility</p:attrName>
                                        </p:attrNameLst>
                                      </p:cBhvr>
                                      <p:to>
                                        <p:strVal val="visible"/>
                                      </p:to>
                                    </p:set>
                                    <p:anim calcmode="lin" valueType="num">
                                      <p:cBhvr additive="base">
                                        <p:cTn id="126" dur="3000" fill="hold"/>
                                        <p:tgtEl>
                                          <p:spTgt spid="28"/>
                                        </p:tgtEl>
                                        <p:attrNameLst>
                                          <p:attrName>ppt_x</p:attrName>
                                        </p:attrNameLst>
                                      </p:cBhvr>
                                      <p:tavLst>
                                        <p:tav tm="0">
                                          <p:val>
                                            <p:strVal val="#ppt_x"/>
                                          </p:val>
                                        </p:tav>
                                        <p:tav tm="100000">
                                          <p:val>
                                            <p:strVal val="#ppt_x"/>
                                          </p:val>
                                        </p:tav>
                                      </p:tavLst>
                                    </p:anim>
                                    <p:anim calcmode="lin" valueType="num">
                                      <p:cBhvr additive="base">
                                        <p:cTn id="127" dur="3000" fill="hold"/>
                                        <p:tgtEl>
                                          <p:spTgt spid="28"/>
                                        </p:tgtEl>
                                        <p:attrNameLst>
                                          <p:attrName>ppt_y</p:attrName>
                                        </p:attrNameLst>
                                      </p:cBhvr>
                                      <p:tavLst>
                                        <p:tav tm="0">
                                          <p:val>
                                            <p:strVal val="0-#ppt_h/2"/>
                                          </p:val>
                                        </p:tav>
                                        <p:tav tm="100000">
                                          <p:val>
                                            <p:strVal val="#ppt_y"/>
                                          </p:val>
                                        </p:tav>
                                      </p:tavLst>
                                    </p:anim>
                                  </p:childTnLst>
                                </p:cTn>
                              </p:par>
                              <p:par>
                                <p:cTn id="128" presetID="8" presetClass="emph" presetSubtype="0" fill="hold" grpId="1" nodeType="withEffect">
                                  <p:stCondLst>
                                    <p:cond delay="0"/>
                                  </p:stCondLst>
                                  <p:childTnLst>
                                    <p:animRot by="-21600000">
                                      <p:cBhvr>
                                        <p:cTn id="129" dur="3000" fill="hold"/>
                                        <p:tgtEl>
                                          <p:spTgt spid="5"/>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6"/>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3"/>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14"/>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5"/>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6"/>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7"/>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21"/>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22"/>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3"/>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7"/>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8"/>
                                        </p:tgtEl>
                                        <p:attrNameLst>
                                          <p:attrName>r</p:attrName>
                                        </p:attrNameLst>
                                      </p:cBhvr>
                                    </p:animRot>
                                  </p:childTnLst>
                                </p:cTn>
                              </p:par>
                            </p:childTnLst>
                          </p:cTn>
                        </p:par>
                        <p:par>
                          <p:cTn id="152" fill="hold">
                            <p:stCondLst>
                              <p:cond delay="3000"/>
                            </p:stCondLst>
                            <p:childTnLst>
                              <p:par>
                                <p:cTn id="153" presetID="2" presetClass="exit" presetSubtype="2" fill="hold" grpId="2" nodeType="after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1+ppt_w/2"/>
                                          </p:val>
                                        </p:tav>
                                      </p:tavLst>
                                    </p:anim>
                                    <p:anim calcmode="lin" valueType="num">
                                      <p:cBhvr additive="base">
                                        <p:cTn id="155" dur="3000"/>
                                        <p:tgtEl>
                                          <p:spTgt spid="7"/>
                                        </p:tgtEl>
                                        <p:attrNameLst>
                                          <p:attrName>ppt_y</p:attrName>
                                        </p:attrNameLst>
                                      </p:cBhvr>
                                      <p:tavLst>
                                        <p:tav tm="0">
                                          <p:val>
                                            <p:strVal val="ppt_y"/>
                                          </p:val>
                                        </p:tav>
                                        <p:tav tm="100000">
                                          <p:val>
                                            <p:strVal val="ppt_y"/>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8"/>
                                        </p:tgtEl>
                                        <p:attrNameLst>
                                          <p:attrName>ppt_x</p:attrName>
                                        </p:attrNameLst>
                                      </p:cBhvr>
                                      <p:tavLst>
                                        <p:tav tm="0">
                                          <p:val>
                                            <p:strVal val="ppt_x"/>
                                          </p:val>
                                        </p:tav>
                                        <p:tav tm="100000">
                                          <p:val>
                                            <p:strVal val="1+ppt_w/2"/>
                                          </p:val>
                                        </p:tav>
                                      </p:tavLst>
                                    </p:anim>
                                    <p:anim calcmode="lin" valueType="num">
                                      <p:cBhvr additive="base">
                                        <p:cTn id="159" dur="3000"/>
                                        <p:tgtEl>
                                          <p:spTgt spid="8"/>
                                        </p:tgtEl>
                                        <p:attrNameLst>
                                          <p:attrName>ppt_y</p:attrName>
                                        </p:attrNameLst>
                                      </p:cBhvr>
                                      <p:tavLst>
                                        <p:tav tm="0">
                                          <p:val>
                                            <p:strVal val="ppt_y"/>
                                          </p:val>
                                        </p:tav>
                                        <p:tav tm="100000">
                                          <p:val>
                                            <p:strVal val="ppt_y"/>
                                          </p:val>
                                        </p:tav>
                                      </p:tavLst>
                                    </p:anim>
                                    <p:set>
                                      <p:cBhvr>
                                        <p:cTn id="160" dur="1" fill="hold">
                                          <p:stCondLst>
                                            <p:cond delay="2999"/>
                                          </p:stCondLst>
                                        </p:cTn>
                                        <p:tgtEl>
                                          <p:spTgt spid="8"/>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3000"/>
                                        <p:tgtEl>
                                          <p:spTgt spid="9"/>
                                        </p:tgtEl>
                                        <p:attrNameLst>
                                          <p:attrName>ppt_x</p:attrName>
                                        </p:attrNameLst>
                                      </p:cBhvr>
                                      <p:tavLst>
                                        <p:tav tm="0">
                                          <p:val>
                                            <p:strVal val="ppt_x"/>
                                          </p:val>
                                        </p:tav>
                                        <p:tav tm="100000">
                                          <p:val>
                                            <p:strVal val="1+ppt_w/2"/>
                                          </p:val>
                                        </p:tav>
                                      </p:tavLst>
                                    </p:anim>
                                    <p:anim calcmode="lin" valueType="num">
                                      <p:cBhvr additive="base">
                                        <p:cTn id="163" dur="3000"/>
                                        <p:tgtEl>
                                          <p:spTgt spid="9"/>
                                        </p:tgtEl>
                                        <p:attrNameLst>
                                          <p:attrName>ppt_y</p:attrName>
                                        </p:attrNameLst>
                                      </p:cBhvr>
                                      <p:tavLst>
                                        <p:tav tm="0">
                                          <p:val>
                                            <p:strVal val="ppt_y"/>
                                          </p:val>
                                        </p:tav>
                                        <p:tav tm="100000">
                                          <p:val>
                                            <p:strVal val="ppt_y"/>
                                          </p:val>
                                        </p:tav>
                                      </p:tavLst>
                                    </p:anim>
                                    <p:set>
                                      <p:cBhvr>
                                        <p:cTn id="164" dur="1" fill="hold">
                                          <p:stCondLst>
                                            <p:cond delay="2999"/>
                                          </p:stCondLst>
                                        </p:cTn>
                                        <p:tgtEl>
                                          <p:spTgt spid="9"/>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10"/>
                                        </p:tgtEl>
                                        <p:attrNameLst>
                                          <p:attrName>ppt_x</p:attrName>
                                        </p:attrNameLst>
                                      </p:cBhvr>
                                      <p:tavLst>
                                        <p:tav tm="0">
                                          <p:val>
                                            <p:strVal val="ppt_x"/>
                                          </p:val>
                                        </p:tav>
                                        <p:tav tm="100000">
                                          <p:val>
                                            <p:strVal val="1+ppt_w/2"/>
                                          </p:val>
                                        </p:tav>
                                      </p:tavLst>
                                    </p:anim>
                                    <p:anim calcmode="lin" valueType="num">
                                      <p:cBhvr additive="base">
                                        <p:cTn id="167" dur="3000"/>
                                        <p:tgtEl>
                                          <p:spTgt spid="10"/>
                                        </p:tgtEl>
                                        <p:attrNameLst>
                                          <p:attrName>ppt_y</p:attrName>
                                        </p:attrNameLst>
                                      </p:cBhvr>
                                      <p:tavLst>
                                        <p:tav tm="0">
                                          <p:val>
                                            <p:strVal val="ppt_y"/>
                                          </p:val>
                                        </p:tav>
                                        <p:tav tm="100000">
                                          <p:val>
                                            <p:strVal val="ppt_y"/>
                                          </p:val>
                                        </p:tav>
                                      </p:tavLst>
                                    </p:anim>
                                    <p:set>
                                      <p:cBhvr>
                                        <p:cTn id="168" dur="1" fill="hold">
                                          <p:stCondLst>
                                            <p:cond delay="2999"/>
                                          </p:stCondLst>
                                        </p:cTn>
                                        <p:tgtEl>
                                          <p:spTgt spid="10"/>
                                        </p:tgtEl>
                                        <p:attrNameLst>
                                          <p:attrName>style.visibility</p:attrName>
                                        </p:attrNameLst>
                                      </p:cBhvr>
                                      <p:to>
                                        <p:strVal val="hidden"/>
                                      </p:to>
                                    </p:set>
                                  </p:childTnLst>
                                </p:cTn>
                              </p:par>
                              <p:par>
                                <p:cTn id="169" presetID="2" presetClass="exit" presetSubtype="2" fill="hold" grpId="2" nodeType="withEffect">
                                  <p:stCondLst>
                                    <p:cond delay="0"/>
                                  </p:stCondLst>
                                  <p:childTnLst>
                                    <p:anim calcmode="lin" valueType="num">
                                      <p:cBhvr additive="base">
                                        <p:cTn id="170" dur="3000"/>
                                        <p:tgtEl>
                                          <p:spTgt spid="11"/>
                                        </p:tgtEl>
                                        <p:attrNameLst>
                                          <p:attrName>ppt_x</p:attrName>
                                        </p:attrNameLst>
                                      </p:cBhvr>
                                      <p:tavLst>
                                        <p:tav tm="0">
                                          <p:val>
                                            <p:strVal val="ppt_x"/>
                                          </p:val>
                                        </p:tav>
                                        <p:tav tm="100000">
                                          <p:val>
                                            <p:strVal val="1+ppt_w/2"/>
                                          </p:val>
                                        </p:tav>
                                      </p:tavLst>
                                    </p:anim>
                                    <p:anim calcmode="lin" valueType="num">
                                      <p:cBhvr additive="base">
                                        <p:cTn id="171" dur="3000"/>
                                        <p:tgtEl>
                                          <p:spTgt spid="11"/>
                                        </p:tgtEl>
                                        <p:attrNameLst>
                                          <p:attrName>ppt_y</p:attrName>
                                        </p:attrNameLst>
                                      </p:cBhvr>
                                      <p:tavLst>
                                        <p:tav tm="0">
                                          <p:val>
                                            <p:strVal val="ppt_y"/>
                                          </p:val>
                                        </p:tav>
                                        <p:tav tm="100000">
                                          <p:val>
                                            <p:strVal val="ppt_y"/>
                                          </p:val>
                                        </p:tav>
                                      </p:tavLst>
                                    </p:anim>
                                    <p:set>
                                      <p:cBhvr>
                                        <p:cTn id="172" dur="1" fill="hold">
                                          <p:stCondLst>
                                            <p:cond delay="2999"/>
                                          </p:stCondLst>
                                        </p:cTn>
                                        <p:tgtEl>
                                          <p:spTgt spid="11"/>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12"/>
                                        </p:tgtEl>
                                        <p:attrNameLst>
                                          <p:attrName>ppt_x</p:attrName>
                                        </p:attrNameLst>
                                      </p:cBhvr>
                                      <p:tavLst>
                                        <p:tav tm="0">
                                          <p:val>
                                            <p:strVal val="ppt_x"/>
                                          </p:val>
                                        </p:tav>
                                        <p:tav tm="100000">
                                          <p:val>
                                            <p:strVal val="1+ppt_w/2"/>
                                          </p:val>
                                        </p:tav>
                                      </p:tavLst>
                                    </p:anim>
                                    <p:anim calcmode="lin" valueType="num">
                                      <p:cBhvr additive="base">
                                        <p:cTn id="175" dur="3000"/>
                                        <p:tgtEl>
                                          <p:spTgt spid="12"/>
                                        </p:tgtEl>
                                        <p:attrNameLst>
                                          <p:attrName>ppt_y</p:attrName>
                                        </p:attrNameLst>
                                      </p:cBhvr>
                                      <p:tavLst>
                                        <p:tav tm="0">
                                          <p:val>
                                            <p:strVal val="ppt_y"/>
                                          </p:val>
                                        </p:tav>
                                        <p:tav tm="100000">
                                          <p:val>
                                            <p:strVal val="ppt_y"/>
                                          </p:val>
                                        </p:tav>
                                      </p:tavLst>
                                    </p:anim>
                                    <p:set>
                                      <p:cBhvr>
                                        <p:cTn id="176" dur="1" fill="hold">
                                          <p:stCondLst>
                                            <p:cond delay="2999"/>
                                          </p:stCondLst>
                                        </p:cTn>
                                        <p:tgtEl>
                                          <p:spTgt spid="12"/>
                                        </p:tgtEl>
                                        <p:attrNameLst>
                                          <p:attrName>style.visibility</p:attrName>
                                        </p:attrNameLst>
                                      </p:cBhvr>
                                      <p:to>
                                        <p:strVal val="hidden"/>
                                      </p:to>
                                    </p:set>
                                  </p:childTnLst>
                                </p:cTn>
                              </p:par>
                              <p:par>
                                <p:cTn id="177" presetID="2" presetClass="exit" presetSubtype="2" fill="hold" grpId="2" nodeType="withEffect">
                                  <p:stCondLst>
                                    <p:cond delay="0"/>
                                  </p:stCondLst>
                                  <p:childTnLst>
                                    <p:anim calcmode="lin" valueType="num">
                                      <p:cBhvr additive="base">
                                        <p:cTn id="178" dur="3000"/>
                                        <p:tgtEl>
                                          <p:spTgt spid="18"/>
                                        </p:tgtEl>
                                        <p:attrNameLst>
                                          <p:attrName>ppt_x</p:attrName>
                                        </p:attrNameLst>
                                      </p:cBhvr>
                                      <p:tavLst>
                                        <p:tav tm="0">
                                          <p:val>
                                            <p:strVal val="ppt_x"/>
                                          </p:val>
                                        </p:tav>
                                        <p:tav tm="100000">
                                          <p:val>
                                            <p:strVal val="1+ppt_w/2"/>
                                          </p:val>
                                        </p:tav>
                                      </p:tavLst>
                                    </p:anim>
                                    <p:anim calcmode="lin" valueType="num">
                                      <p:cBhvr additive="base">
                                        <p:cTn id="179" dur="3000"/>
                                        <p:tgtEl>
                                          <p:spTgt spid="18"/>
                                        </p:tgtEl>
                                        <p:attrNameLst>
                                          <p:attrName>ppt_y</p:attrName>
                                        </p:attrNameLst>
                                      </p:cBhvr>
                                      <p:tavLst>
                                        <p:tav tm="0">
                                          <p:val>
                                            <p:strVal val="ppt_y"/>
                                          </p:val>
                                        </p:tav>
                                        <p:tav tm="100000">
                                          <p:val>
                                            <p:strVal val="ppt_y"/>
                                          </p:val>
                                        </p:tav>
                                      </p:tavLst>
                                    </p:anim>
                                    <p:set>
                                      <p:cBhvr>
                                        <p:cTn id="180" dur="1" fill="hold">
                                          <p:stCondLst>
                                            <p:cond delay="2999"/>
                                          </p:stCondLst>
                                        </p:cTn>
                                        <p:tgtEl>
                                          <p:spTgt spid="18"/>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3000"/>
                                        <p:tgtEl>
                                          <p:spTgt spid="19"/>
                                        </p:tgtEl>
                                        <p:attrNameLst>
                                          <p:attrName>ppt_x</p:attrName>
                                        </p:attrNameLst>
                                      </p:cBhvr>
                                      <p:tavLst>
                                        <p:tav tm="0">
                                          <p:val>
                                            <p:strVal val="ppt_x"/>
                                          </p:val>
                                        </p:tav>
                                        <p:tav tm="100000">
                                          <p:val>
                                            <p:strVal val="1+ppt_w/2"/>
                                          </p:val>
                                        </p:tav>
                                      </p:tavLst>
                                    </p:anim>
                                    <p:anim calcmode="lin" valueType="num">
                                      <p:cBhvr additive="base">
                                        <p:cTn id="183" dur="3000"/>
                                        <p:tgtEl>
                                          <p:spTgt spid="19"/>
                                        </p:tgtEl>
                                        <p:attrNameLst>
                                          <p:attrName>ppt_y</p:attrName>
                                        </p:attrNameLst>
                                      </p:cBhvr>
                                      <p:tavLst>
                                        <p:tav tm="0">
                                          <p:val>
                                            <p:strVal val="ppt_y"/>
                                          </p:val>
                                        </p:tav>
                                        <p:tav tm="100000">
                                          <p:val>
                                            <p:strVal val="ppt_y"/>
                                          </p:val>
                                        </p:tav>
                                      </p:tavLst>
                                    </p:anim>
                                    <p:set>
                                      <p:cBhvr>
                                        <p:cTn id="184" dur="1" fill="hold">
                                          <p:stCondLst>
                                            <p:cond delay="2999"/>
                                          </p:stCondLst>
                                        </p:cTn>
                                        <p:tgtEl>
                                          <p:spTgt spid="19"/>
                                        </p:tgtEl>
                                        <p:attrNameLst>
                                          <p:attrName>style.visibility</p:attrName>
                                        </p:attrNameLst>
                                      </p:cBhvr>
                                      <p:to>
                                        <p:strVal val="hidden"/>
                                      </p:to>
                                    </p:set>
                                  </p:childTnLst>
                                </p:cTn>
                              </p:par>
                              <p:par>
                                <p:cTn id="185" presetID="2" presetClass="exit" presetSubtype="2" fill="hold" grpId="2" nodeType="withEffect">
                                  <p:stCondLst>
                                    <p:cond delay="0"/>
                                  </p:stCondLst>
                                  <p:childTnLst>
                                    <p:anim calcmode="lin" valueType="num">
                                      <p:cBhvr additive="base">
                                        <p:cTn id="186" dur="3000"/>
                                        <p:tgtEl>
                                          <p:spTgt spid="20"/>
                                        </p:tgtEl>
                                        <p:attrNameLst>
                                          <p:attrName>ppt_x</p:attrName>
                                        </p:attrNameLst>
                                      </p:cBhvr>
                                      <p:tavLst>
                                        <p:tav tm="0">
                                          <p:val>
                                            <p:strVal val="ppt_x"/>
                                          </p:val>
                                        </p:tav>
                                        <p:tav tm="100000">
                                          <p:val>
                                            <p:strVal val="1+ppt_w/2"/>
                                          </p:val>
                                        </p:tav>
                                      </p:tavLst>
                                    </p:anim>
                                    <p:anim calcmode="lin" valueType="num">
                                      <p:cBhvr additive="base">
                                        <p:cTn id="187" dur="3000"/>
                                        <p:tgtEl>
                                          <p:spTgt spid="20"/>
                                        </p:tgtEl>
                                        <p:attrNameLst>
                                          <p:attrName>ppt_y</p:attrName>
                                        </p:attrNameLst>
                                      </p:cBhvr>
                                      <p:tavLst>
                                        <p:tav tm="0">
                                          <p:val>
                                            <p:strVal val="ppt_y"/>
                                          </p:val>
                                        </p:tav>
                                        <p:tav tm="100000">
                                          <p:val>
                                            <p:strVal val="ppt_y"/>
                                          </p:val>
                                        </p:tav>
                                      </p:tavLst>
                                    </p:anim>
                                    <p:set>
                                      <p:cBhvr>
                                        <p:cTn id="188" dur="1" fill="hold">
                                          <p:stCondLst>
                                            <p:cond delay="2999"/>
                                          </p:stCondLst>
                                        </p:cTn>
                                        <p:tgtEl>
                                          <p:spTgt spid="20"/>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3000"/>
                                        <p:tgtEl>
                                          <p:spTgt spid="24"/>
                                        </p:tgtEl>
                                        <p:attrNameLst>
                                          <p:attrName>ppt_x</p:attrName>
                                        </p:attrNameLst>
                                      </p:cBhvr>
                                      <p:tavLst>
                                        <p:tav tm="0">
                                          <p:val>
                                            <p:strVal val="ppt_x"/>
                                          </p:val>
                                        </p:tav>
                                        <p:tav tm="100000">
                                          <p:val>
                                            <p:strVal val="1+ppt_w/2"/>
                                          </p:val>
                                        </p:tav>
                                      </p:tavLst>
                                    </p:anim>
                                    <p:anim calcmode="lin" valueType="num">
                                      <p:cBhvr additive="base">
                                        <p:cTn id="191" dur="3000"/>
                                        <p:tgtEl>
                                          <p:spTgt spid="24"/>
                                        </p:tgtEl>
                                        <p:attrNameLst>
                                          <p:attrName>ppt_y</p:attrName>
                                        </p:attrNameLst>
                                      </p:cBhvr>
                                      <p:tavLst>
                                        <p:tav tm="0">
                                          <p:val>
                                            <p:strVal val="ppt_y"/>
                                          </p:val>
                                        </p:tav>
                                        <p:tav tm="100000">
                                          <p:val>
                                            <p:strVal val="ppt_y"/>
                                          </p:val>
                                        </p:tav>
                                      </p:tavLst>
                                    </p:anim>
                                    <p:set>
                                      <p:cBhvr>
                                        <p:cTn id="192" dur="1" fill="hold">
                                          <p:stCondLst>
                                            <p:cond delay="2999"/>
                                          </p:stCondLst>
                                        </p:cTn>
                                        <p:tgtEl>
                                          <p:spTgt spid="24"/>
                                        </p:tgtEl>
                                        <p:attrNameLst>
                                          <p:attrName>style.visibility</p:attrName>
                                        </p:attrNameLst>
                                      </p:cBhvr>
                                      <p:to>
                                        <p:strVal val="hidden"/>
                                      </p:to>
                                    </p:set>
                                  </p:childTnLst>
                                </p:cTn>
                              </p:par>
                              <p:par>
                                <p:cTn id="193" presetID="2" presetClass="exit" presetSubtype="2" fill="hold" grpId="2" nodeType="withEffect">
                                  <p:stCondLst>
                                    <p:cond delay="0"/>
                                  </p:stCondLst>
                                  <p:childTnLst>
                                    <p:anim calcmode="lin" valueType="num">
                                      <p:cBhvr additive="base">
                                        <p:cTn id="194" dur="3000"/>
                                        <p:tgtEl>
                                          <p:spTgt spid="25"/>
                                        </p:tgtEl>
                                        <p:attrNameLst>
                                          <p:attrName>ppt_x</p:attrName>
                                        </p:attrNameLst>
                                      </p:cBhvr>
                                      <p:tavLst>
                                        <p:tav tm="0">
                                          <p:val>
                                            <p:strVal val="ppt_x"/>
                                          </p:val>
                                        </p:tav>
                                        <p:tav tm="100000">
                                          <p:val>
                                            <p:strVal val="1+ppt_w/2"/>
                                          </p:val>
                                        </p:tav>
                                      </p:tavLst>
                                    </p:anim>
                                    <p:anim calcmode="lin" valueType="num">
                                      <p:cBhvr additive="base">
                                        <p:cTn id="195" dur="3000"/>
                                        <p:tgtEl>
                                          <p:spTgt spid="25"/>
                                        </p:tgtEl>
                                        <p:attrNameLst>
                                          <p:attrName>ppt_y</p:attrName>
                                        </p:attrNameLst>
                                      </p:cBhvr>
                                      <p:tavLst>
                                        <p:tav tm="0">
                                          <p:val>
                                            <p:strVal val="ppt_y"/>
                                          </p:val>
                                        </p:tav>
                                        <p:tav tm="100000">
                                          <p:val>
                                            <p:strVal val="ppt_y"/>
                                          </p:val>
                                        </p:tav>
                                      </p:tavLst>
                                    </p:anim>
                                    <p:set>
                                      <p:cBhvr>
                                        <p:cTn id="196" dur="1" fill="hold">
                                          <p:stCondLst>
                                            <p:cond delay="2999"/>
                                          </p:stCondLst>
                                        </p:cTn>
                                        <p:tgtEl>
                                          <p:spTgt spid="25"/>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3000"/>
                                        <p:tgtEl>
                                          <p:spTgt spid="26"/>
                                        </p:tgtEl>
                                        <p:attrNameLst>
                                          <p:attrName>ppt_x</p:attrName>
                                        </p:attrNameLst>
                                      </p:cBhvr>
                                      <p:tavLst>
                                        <p:tav tm="0">
                                          <p:val>
                                            <p:strVal val="ppt_x"/>
                                          </p:val>
                                        </p:tav>
                                        <p:tav tm="100000">
                                          <p:val>
                                            <p:strVal val="1+ppt_w/2"/>
                                          </p:val>
                                        </p:tav>
                                      </p:tavLst>
                                    </p:anim>
                                    <p:anim calcmode="lin" valueType="num">
                                      <p:cBhvr additive="base">
                                        <p:cTn id="199" dur="3000"/>
                                        <p:tgtEl>
                                          <p:spTgt spid="26"/>
                                        </p:tgtEl>
                                        <p:attrNameLst>
                                          <p:attrName>ppt_y</p:attrName>
                                        </p:attrNameLst>
                                      </p:cBhvr>
                                      <p:tavLst>
                                        <p:tav tm="0">
                                          <p:val>
                                            <p:strVal val="ppt_y"/>
                                          </p:val>
                                        </p:tav>
                                        <p:tav tm="100000">
                                          <p:val>
                                            <p:strVal val="ppt_y"/>
                                          </p:val>
                                        </p:tav>
                                      </p:tavLst>
                                    </p:anim>
                                    <p:set>
                                      <p:cBhvr>
                                        <p:cTn id="200" dur="1" fill="hold">
                                          <p:stCondLst>
                                            <p:cond delay="2999"/>
                                          </p:stCondLst>
                                        </p:cTn>
                                        <p:tgtEl>
                                          <p:spTgt spid="26"/>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3000"/>
                                        <p:tgtEl>
                                          <p:spTgt spid="5"/>
                                        </p:tgtEl>
                                        <p:attrNameLst>
                                          <p:attrName>ppt_x</p:attrName>
                                        </p:attrNameLst>
                                      </p:cBhvr>
                                      <p:tavLst>
                                        <p:tav tm="0">
                                          <p:val>
                                            <p:strVal val="ppt_x"/>
                                          </p:val>
                                        </p:tav>
                                        <p:tav tm="100000">
                                          <p:val>
                                            <p:strVal val="0-ppt_w/2"/>
                                          </p:val>
                                        </p:tav>
                                      </p:tavLst>
                                    </p:anim>
                                    <p:anim calcmode="lin" valueType="num">
                                      <p:cBhvr additive="base">
                                        <p:cTn id="203" dur="3000"/>
                                        <p:tgtEl>
                                          <p:spTgt spid="5"/>
                                        </p:tgtEl>
                                        <p:attrNameLst>
                                          <p:attrName>ppt_y</p:attrName>
                                        </p:attrNameLst>
                                      </p:cBhvr>
                                      <p:tavLst>
                                        <p:tav tm="0">
                                          <p:val>
                                            <p:strVal val="ppt_y"/>
                                          </p:val>
                                        </p:tav>
                                        <p:tav tm="100000">
                                          <p:val>
                                            <p:strVal val="ppt_y"/>
                                          </p:val>
                                        </p:tav>
                                      </p:tavLst>
                                    </p:anim>
                                    <p:set>
                                      <p:cBhvr>
                                        <p:cTn id="204" dur="1" fill="hold">
                                          <p:stCondLst>
                                            <p:cond delay="2999"/>
                                          </p:stCondLst>
                                        </p:cTn>
                                        <p:tgtEl>
                                          <p:spTgt spid="5"/>
                                        </p:tgtEl>
                                        <p:attrNameLst>
                                          <p:attrName>style.visibility</p:attrName>
                                        </p:attrNameLst>
                                      </p:cBhvr>
                                      <p:to>
                                        <p:strVal val="hidden"/>
                                      </p:to>
                                    </p:set>
                                  </p:childTnLst>
                                </p:cTn>
                              </p:par>
                              <p:par>
                                <p:cTn id="205" presetID="2" presetClass="exit" presetSubtype="8" fill="hold" grpId="2" nodeType="withEffect">
                                  <p:stCondLst>
                                    <p:cond delay="0"/>
                                  </p:stCondLst>
                                  <p:childTnLst>
                                    <p:anim calcmode="lin" valueType="num">
                                      <p:cBhvr additive="base">
                                        <p:cTn id="206" dur="3000"/>
                                        <p:tgtEl>
                                          <p:spTgt spid="6"/>
                                        </p:tgtEl>
                                        <p:attrNameLst>
                                          <p:attrName>ppt_x</p:attrName>
                                        </p:attrNameLst>
                                      </p:cBhvr>
                                      <p:tavLst>
                                        <p:tav tm="0">
                                          <p:val>
                                            <p:strVal val="ppt_x"/>
                                          </p:val>
                                        </p:tav>
                                        <p:tav tm="100000">
                                          <p:val>
                                            <p:strVal val="0-ppt_w/2"/>
                                          </p:val>
                                        </p:tav>
                                      </p:tavLst>
                                    </p:anim>
                                    <p:anim calcmode="lin" valueType="num">
                                      <p:cBhvr additive="base">
                                        <p:cTn id="207" dur="3000"/>
                                        <p:tgtEl>
                                          <p:spTgt spid="6"/>
                                        </p:tgtEl>
                                        <p:attrNameLst>
                                          <p:attrName>ppt_y</p:attrName>
                                        </p:attrNameLst>
                                      </p:cBhvr>
                                      <p:tavLst>
                                        <p:tav tm="0">
                                          <p:val>
                                            <p:strVal val="ppt_y"/>
                                          </p:val>
                                        </p:tav>
                                        <p:tav tm="100000">
                                          <p:val>
                                            <p:strVal val="ppt_y"/>
                                          </p:val>
                                        </p:tav>
                                      </p:tavLst>
                                    </p:anim>
                                    <p:set>
                                      <p:cBhvr>
                                        <p:cTn id="208" dur="1" fill="hold">
                                          <p:stCondLst>
                                            <p:cond delay="2999"/>
                                          </p:stCondLst>
                                        </p:cTn>
                                        <p:tgtEl>
                                          <p:spTgt spid="6"/>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3000"/>
                                        <p:tgtEl>
                                          <p:spTgt spid="13"/>
                                        </p:tgtEl>
                                        <p:attrNameLst>
                                          <p:attrName>ppt_x</p:attrName>
                                        </p:attrNameLst>
                                      </p:cBhvr>
                                      <p:tavLst>
                                        <p:tav tm="0">
                                          <p:val>
                                            <p:strVal val="ppt_x"/>
                                          </p:val>
                                        </p:tav>
                                        <p:tav tm="100000">
                                          <p:val>
                                            <p:strVal val="0-ppt_w/2"/>
                                          </p:val>
                                        </p:tav>
                                      </p:tavLst>
                                    </p:anim>
                                    <p:anim calcmode="lin" valueType="num">
                                      <p:cBhvr additive="base">
                                        <p:cTn id="211" dur="3000"/>
                                        <p:tgtEl>
                                          <p:spTgt spid="13"/>
                                        </p:tgtEl>
                                        <p:attrNameLst>
                                          <p:attrName>ppt_y</p:attrName>
                                        </p:attrNameLst>
                                      </p:cBhvr>
                                      <p:tavLst>
                                        <p:tav tm="0">
                                          <p:val>
                                            <p:strVal val="ppt_y"/>
                                          </p:val>
                                        </p:tav>
                                        <p:tav tm="100000">
                                          <p:val>
                                            <p:strVal val="ppt_y"/>
                                          </p:val>
                                        </p:tav>
                                      </p:tavLst>
                                    </p:anim>
                                    <p:set>
                                      <p:cBhvr>
                                        <p:cTn id="212" dur="1" fill="hold">
                                          <p:stCondLst>
                                            <p:cond delay="2999"/>
                                          </p:stCondLst>
                                        </p:cTn>
                                        <p:tgtEl>
                                          <p:spTgt spid="13"/>
                                        </p:tgtEl>
                                        <p:attrNameLst>
                                          <p:attrName>style.visibility</p:attrName>
                                        </p:attrNameLst>
                                      </p:cBhvr>
                                      <p:to>
                                        <p:strVal val="hidden"/>
                                      </p:to>
                                    </p:set>
                                  </p:childTnLst>
                                </p:cTn>
                              </p:par>
                              <p:par>
                                <p:cTn id="213" presetID="2" presetClass="exit" presetSubtype="8" fill="hold" grpId="2" nodeType="withEffect">
                                  <p:stCondLst>
                                    <p:cond delay="0"/>
                                  </p:stCondLst>
                                  <p:childTnLst>
                                    <p:anim calcmode="lin" valueType="num">
                                      <p:cBhvr additive="base">
                                        <p:cTn id="214" dur="3000"/>
                                        <p:tgtEl>
                                          <p:spTgt spid="14"/>
                                        </p:tgtEl>
                                        <p:attrNameLst>
                                          <p:attrName>ppt_x</p:attrName>
                                        </p:attrNameLst>
                                      </p:cBhvr>
                                      <p:tavLst>
                                        <p:tav tm="0">
                                          <p:val>
                                            <p:strVal val="ppt_x"/>
                                          </p:val>
                                        </p:tav>
                                        <p:tav tm="100000">
                                          <p:val>
                                            <p:strVal val="0-ppt_w/2"/>
                                          </p:val>
                                        </p:tav>
                                      </p:tavLst>
                                    </p:anim>
                                    <p:anim calcmode="lin" valueType="num">
                                      <p:cBhvr additive="base">
                                        <p:cTn id="215" dur="3000"/>
                                        <p:tgtEl>
                                          <p:spTgt spid="14"/>
                                        </p:tgtEl>
                                        <p:attrNameLst>
                                          <p:attrName>ppt_y</p:attrName>
                                        </p:attrNameLst>
                                      </p:cBhvr>
                                      <p:tavLst>
                                        <p:tav tm="0">
                                          <p:val>
                                            <p:strVal val="ppt_y"/>
                                          </p:val>
                                        </p:tav>
                                        <p:tav tm="100000">
                                          <p:val>
                                            <p:strVal val="ppt_y"/>
                                          </p:val>
                                        </p:tav>
                                      </p:tavLst>
                                    </p:anim>
                                    <p:set>
                                      <p:cBhvr>
                                        <p:cTn id="216" dur="1" fill="hold">
                                          <p:stCondLst>
                                            <p:cond delay="2999"/>
                                          </p:stCondLst>
                                        </p:cTn>
                                        <p:tgtEl>
                                          <p:spTgt spid="14"/>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3000"/>
                                        <p:tgtEl>
                                          <p:spTgt spid="15"/>
                                        </p:tgtEl>
                                        <p:attrNameLst>
                                          <p:attrName>ppt_x</p:attrName>
                                        </p:attrNameLst>
                                      </p:cBhvr>
                                      <p:tavLst>
                                        <p:tav tm="0">
                                          <p:val>
                                            <p:strVal val="ppt_x"/>
                                          </p:val>
                                        </p:tav>
                                        <p:tav tm="100000">
                                          <p:val>
                                            <p:strVal val="0-ppt_w/2"/>
                                          </p:val>
                                        </p:tav>
                                      </p:tavLst>
                                    </p:anim>
                                    <p:anim calcmode="lin" valueType="num">
                                      <p:cBhvr additive="base">
                                        <p:cTn id="219" dur="3000"/>
                                        <p:tgtEl>
                                          <p:spTgt spid="15"/>
                                        </p:tgtEl>
                                        <p:attrNameLst>
                                          <p:attrName>ppt_y</p:attrName>
                                        </p:attrNameLst>
                                      </p:cBhvr>
                                      <p:tavLst>
                                        <p:tav tm="0">
                                          <p:val>
                                            <p:strVal val="ppt_y"/>
                                          </p:val>
                                        </p:tav>
                                        <p:tav tm="100000">
                                          <p:val>
                                            <p:strVal val="ppt_y"/>
                                          </p:val>
                                        </p:tav>
                                      </p:tavLst>
                                    </p:anim>
                                    <p:set>
                                      <p:cBhvr>
                                        <p:cTn id="220" dur="1" fill="hold">
                                          <p:stCondLst>
                                            <p:cond delay="2999"/>
                                          </p:stCondLst>
                                        </p:cTn>
                                        <p:tgtEl>
                                          <p:spTgt spid="15"/>
                                        </p:tgtEl>
                                        <p:attrNameLst>
                                          <p:attrName>style.visibility</p:attrName>
                                        </p:attrNameLst>
                                      </p:cBhvr>
                                      <p:to>
                                        <p:strVal val="hidden"/>
                                      </p:to>
                                    </p:set>
                                  </p:childTnLst>
                                </p:cTn>
                              </p:par>
                              <p:par>
                                <p:cTn id="221" presetID="2" presetClass="exit" presetSubtype="8" fill="hold" grpId="2" nodeType="withEffect">
                                  <p:stCondLst>
                                    <p:cond delay="0"/>
                                  </p:stCondLst>
                                  <p:childTnLst>
                                    <p:anim calcmode="lin" valueType="num">
                                      <p:cBhvr additive="base">
                                        <p:cTn id="222" dur="3000"/>
                                        <p:tgtEl>
                                          <p:spTgt spid="16"/>
                                        </p:tgtEl>
                                        <p:attrNameLst>
                                          <p:attrName>ppt_x</p:attrName>
                                        </p:attrNameLst>
                                      </p:cBhvr>
                                      <p:tavLst>
                                        <p:tav tm="0">
                                          <p:val>
                                            <p:strVal val="ppt_x"/>
                                          </p:val>
                                        </p:tav>
                                        <p:tav tm="100000">
                                          <p:val>
                                            <p:strVal val="0-ppt_w/2"/>
                                          </p:val>
                                        </p:tav>
                                      </p:tavLst>
                                    </p:anim>
                                    <p:anim calcmode="lin" valueType="num">
                                      <p:cBhvr additive="base">
                                        <p:cTn id="223" dur="3000"/>
                                        <p:tgtEl>
                                          <p:spTgt spid="16"/>
                                        </p:tgtEl>
                                        <p:attrNameLst>
                                          <p:attrName>ppt_y</p:attrName>
                                        </p:attrNameLst>
                                      </p:cBhvr>
                                      <p:tavLst>
                                        <p:tav tm="0">
                                          <p:val>
                                            <p:strVal val="ppt_y"/>
                                          </p:val>
                                        </p:tav>
                                        <p:tav tm="100000">
                                          <p:val>
                                            <p:strVal val="ppt_y"/>
                                          </p:val>
                                        </p:tav>
                                      </p:tavLst>
                                    </p:anim>
                                    <p:set>
                                      <p:cBhvr>
                                        <p:cTn id="224" dur="1" fill="hold">
                                          <p:stCondLst>
                                            <p:cond delay="2999"/>
                                          </p:stCondLst>
                                        </p:cTn>
                                        <p:tgtEl>
                                          <p:spTgt spid="16"/>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3000"/>
                                        <p:tgtEl>
                                          <p:spTgt spid="17"/>
                                        </p:tgtEl>
                                        <p:attrNameLst>
                                          <p:attrName>ppt_x</p:attrName>
                                        </p:attrNameLst>
                                      </p:cBhvr>
                                      <p:tavLst>
                                        <p:tav tm="0">
                                          <p:val>
                                            <p:strVal val="ppt_x"/>
                                          </p:val>
                                        </p:tav>
                                        <p:tav tm="100000">
                                          <p:val>
                                            <p:strVal val="0-ppt_w/2"/>
                                          </p:val>
                                        </p:tav>
                                      </p:tavLst>
                                    </p:anim>
                                    <p:anim calcmode="lin" valueType="num">
                                      <p:cBhvr additive="base">
                                        <p:cTn id="227" dur="3000"/>
                                        <p:tgtEl>
                                          <p:spTgt spid="17"/>
                                        </p:tgtEl>
                                        <p:attrNameLst>
                                          <p:attrName>ppt_y</p:attrName>
                                        </p:attrNameLst>
                                      </p:cBhvr>
                                      <p:tavLst>
                                        <p:tav tm="0">
                                          <p:val>
                                            <p:strVal val="ppt_y"/>
                                          </p:val>
                                        </p:tav>
                                        <p:tav tm="100000">
                                          <p:val>
                                            <p:strVal val="ppt_y"/>
                                          </p:val>
                                        </p:tav>
                                      </p:tavLst>
                                    </p:anim>
                                    <p:set>
                                      <p:cBhvr>
                                        <p:cTn id="228" dur="1" fill="hold">
                                          <p:stCondLst>
                                            <p:cond delay="2999"/>
                                          </p:stCondLst>
                                        </p:cTn>
                                        <p:tgtEl>
                                          <p:spTgt spid="17"/>
                                        </p:tgtEl>
                                        <p:attrNameLst>
                                          <p:attrName>style.visibility</p:attrName>
                                        </p:attrNameLst>
                                      </p:cBhvr>
                                      <p:to>
                                        <p:strVal val="hidden"/>
                                      </p:to>
                                    </p:set>
                                  </p:childTnLst>
                                </p:cTn>
                              </p:par>
                              <p:par>
                                <p:cTn id="229" presetID="2" presetClass="exit" presetSubtype="8" fill="hold" grpId="2" nodeType="withEffect">
                                  <p:stCondLst>
                                    <p:cond delay="0"/>
                                  </p:stCondLst>
                                  <p:childTnLst>
                                    <p:anim calcmode="lin" valueType="num">
                                      <p:cBhvr additive="base">
                                        <p:cTn id="230" dur="3000"/>
                                        <p:tgtEl>
                                          <p:spTgt spid="21"/>
                                        </p:tgtEl>
                                        <p:attrNameLst>
                                          <p:attrName>ppt_x</p:attrName>
                                        </p:attrNameLst>
                                      </p:cBhvr>
                                      <p:tavLst>
                                        <p:tav tm="0">
                                          <p:val>
                                            <p:strVal val="ppt_x"/>
                                          </p:val>
                                        </p:tav>
                                        <p:tav tm="100000">
                                          <p:val>
                                            <p:strVal val="0-ppt_w/2"/>
                                          </p:val>
                                        </p:tav>
                                      </p:tavLst>
                                    </p:anim>
                                    <p:anim calcmode="lin" valueType="num">
                                      <p:cBhvr additive="base">
                                        <p:cTn id="231" dur="3000"/>
                                        <p:tgtEl>
                                          <p:spTgt spid="21"/>
                                        </p:tgtEl>
                                        <p:attrNameLst>
                                          <p:attrName>ppt_y</p:attrName>
                                        </p:attrNameLst>
                                      </p:cBhvr>
                                      <p:tavLst>
                                        <p:tav tm="0">
                                          <p:val>
                                            <p:strVal val="ppt_y"/>
                                          </p:val>
                                        </p:tav>
                                        <p:tav tm="100000">
                                          <p:val>
                                            <p:strVal val="ppt_y"/>
                                          </p:val>
                                        </p:tav>
                                      </p:tavLst>
                                    </p:anim>
                                    <p:set>
                                      <p:cBhvr>
                                        <p:cTn id="232" dur="1" fill="hold">
                                          <p:stCondLst>
                                            <p:cond delay="2999"/>
                                          </p:stCondLst>
                                        </p:cTn>
                                        <p:tgtEl>
                                          <p:spTgt spid="21"/>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3000"/>
                                        <p:tgtEl>
                                          <p:spTgt spid="22"/>
                                        </p:tgtEl>
                                        <p:attrNameLst>
                                          <p:attrName>ppt_x</p:attrName>
                                        </p:attrNameLst>
                                      </p:cBhvr>
                                      <p:tavLst>
                                        <p:tav tm="0">
                                          <p:val>
                                            <p:strVal val="ppt_x"/>
                                          </p:val>
                                        </p:tav>
                                        <p:tav tm="100000">
                                          <p:val>
                                            <p:strVal val="0-ppt_w/2"/>
                                          </p:val>
                                        </p:tav>
                                      </p:tavLst>
                                    </p:anim>
                                    <p:anim calcmode="lin" valueType="num">
                                      <p:cBhvr additive="base">
                                        <p:cTn id="235" dur="3000"/>
                                        <p:tgtEl>
                                          <p:spTgt spid="22"/>
                                        </p:tgtEl>
                                        <p:attrNameLst>
                                          <p:attrName>ppt_y</p:attrName>
                                        </p:attrNameLst>
                                      </p:cBhvr>
                                      <p:tavLst>
                                        <p:tav tm="0">
                                          <p:val>
                                            <p:strVal val="ppt_y"/>
                                          </p:val>
                                        </p:tav>
                                        <p:tav tm="100000">
                                          <p:val>
                                            <p:strVal val="ppt_y"/>
                                          </p:val>
                                        </p:tav>
                                      </p:tavLst>
                                    </p:anim>
                                    <p:set>
                                      <p:cBhvr>
                                        <p:cTn id="236" dur="1" fill="hold">
                                          <p:stCondLst>
                                            <p:cond delay="2999"/>
                                          </p:stCondLst>
                                        </p:cTn>
                                        <p:tgtEl>
                                          <p:spTgt spid="22"/>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3000"/>
                                        <p:tgtEl>
                                          <p:spTgt spid="23"/>
                                        </p:tgtEl>
                                        <p:attrNameLst>
                                          <p:attrName>ppt_x</p:attrName>
                                        </p:attrNameLst>
                                      </p:cBhvr>
                                      <p:tavLst>
                                        <p:tav tm="0">
                                          <p:val>
                                            <p:strVal val="ppt_x"/>
                                          </p:val>
                                        </p:tav>
                                        <p:tav tm="100000">
                                          <p:val>
                                            <p:strVal val="0-ppt_w/2"/>
                                          </p:val>
                                        </p:tav>
                                      </p:tavLst>
                                    </p:anim>
                                    <p:anim calcmode="lin" valueType="num">
                                      <p:cBhvr additive="base">
                                        <p:cTn id="239" dur="3000"/>
                                        <p:tgtEl>
                                          <p:spTgt spid="23"/>
                                        </p:tgtEl>
                                        <p:attrNameLst>
                                          <p:attrName>ppt_y</p:attrName>
                                        </p:attrNameLst>
                                      </p:cBhvr>
                                      <p:tavLst>
                                        <p:tav tm="0">
                                          <p:val>
                                            <p:strVal val="ppt_y"/>
                                          </p:val>
                                        </p:tav>
                                        <p:tav tm="100000">
                                          <p:val>
                                            <p:strVal val="ppt_y"/>
                                          </p:val>
                                        </p:tav>
                                      </p:tavLst>
                                    </p:anim>
                                    <p:set>
                                      <p:cBhvr>
                                        <p:cTn id="240" dur="1" fill="hold">
                                          <p:stCondLst>
                                            <p:cond delay="2999"/>
                                          </p:stCondLst>
                                        </p:cTn>
                                        <p:tgtEl>
                                          <p:spTgt spid="23"/>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3000"/>
                                        <p:tgtEl>
                                          <p:spTgt spid="27"/>
                                        </p:tgtEl>
                                        <p:attrNameLst>
                                          <p:attrName>ppt_x</p:attrName>
                                        </p:attrNameLst>
                                      </p:cBhvr>
                                      <p:tavLst>
                                        <p:tav tm="0">
                                          <p:val>
                                            <p:strVal val="ppt_x"/>
                                          </p:val>
                                        </p:tav>
                                        <p:tav tm="100000">
                                          <p:val>
                                            <p:strVal val="0-ppt_w/2"/>
                                          </p:val>
                                        </p:tav>
                                      </p:tavLst>
                                    </p:anim>
                                    <p:anim calcmode="lin" valueType="num">
                                      <p:cBhvr additive="base">
                                        <p:cTn id="243" dur="3000"/>
                                        <p:tgtEl>
                                          <p:spTgt spid="27"/>
                                        </p:tgtEl>
                                        <p:attrNameLst>
                                          <p:attrName>ppt_y</p:attrName>
                                        </p:attrNameLst>
                                      </p:cBhvr>
                                      <p:tavLst>
                                        <p:tav tm="0">
                                          <p:val>
                                            <p:strVal val="ppt_y"/>
                                          </p:val>
                                        </p:tav>
                                        <p:tav tm="100000">
                                          <p:val>
                                            <p:strVal val="ppt_y"/>
                                          </p:val>
                                        </p:tav>
                                      </p:tavLst>
                                    </p:anim>
                                    <p:set>
                                      <p:cBhvr>
                                        <p:cTn id="244" dur="1" fill="hold">
                                          <p:stCondLst>
                                            <p:cond delay="2999"/>
                                          </p:stCondLst>
                                        </p:cTn>
                                        <p:tgtEl>
                                          <p:spTgt spid="27"/>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3000"/>
                                        <p:tgtEl>
                                          <p:spTgt spid="28"/>
                                        </p:tgtEl>
                                        <p:attrNameLst>
                                          <p:attrName>ppt_x</p:attrName>
                                        </p:attrNameLst>
                                      </p:cBhvr>
                                      <p:tavLst>
                                        <p:tav tm="0">
                                          <p:val>
                                            <p:strVal val="ppt_x"/>
                                          </p:val>
                                        </p:tav>
                                        <p:tav tm="100000">
                                          <p:val>
                                            <p:strVal val="0-ppt_w/2"/>
                                          </p:val>
                                        </p:tav>
                                      </p:tavLst>
                                    </p:anim>
                                    <p:anim calcmode="lin" valueType="num">
                                      <p:cBhvr additive="base">
                                        <p:cTn id="247" dur="3000"/>
                                        <p:tgtEl>
                                          <p:spTgt spid="28"/>
                                        </p:tgtEl>
                                        <p:attrNameLst>
                                          <p:attrName>ppt_y</p:attrName>
                                        </p:attrNameLst>
                                      </p:cBhvr>
                                      <p:tavLst>
                                        <p:tav tm="0">
                                          <p:val>
                                            <p:strVal val="ppt_y"/>
                                          </p:val>
                                        </p:tav>
                                        <p:tav tm="100000">
                                          <p:val>
                                            <p:strVal val="ppt_y"/>
                                          </p:val>
                                        </p:tav>
                                      </p:tavLst>
                                    </p:anim>
                                    <p:set>
                                      <p:cBhvr>
                                        <p:cTn id="248" dur="1" fill="hold">
                                          <p:stCondLst>
                                            <p:cond delay="2999"/>
                                          </p:stCondLst>
                                        </p:cTn>
                                        <p:tgtEl>
                                          <p:spTgt spid="28"/>
                                        </p:tgtEl>
                                        <p:attrNameLst>
                                          <p:attrName>style.visibility</p:attrName>
                                        </p:attrNameLst>
                                      </p:cBhvr>
                                      <p:to>
                                        <p:strVal val="hidden"/>
                                      </p:to>
                                    </p:set>
                                  </p:childTnLst>
                                </p:cTn>
                              </p:par>
                              <p:par>
                                <p:cTn id="249" presetID="19" presetClass="exit" presetSubtype="10" fill="hold" grpId="3" nodeType="withEffect">
                                  <p:stCondLst>
                                    <p:cond delay="0"/>
                                  </p:stCondLst>
                                  <p:childTnLst>
                                    <p:anim calcmode="lin" valueType="num">
                                      <p:cBhvr>
                                        <p:cTn id="250" dur="3000"/>
                                        <p:tgtEl>
                                          <p:spTgt spid="5"/>
                                        </p:tgtEl>
                                        <p:attrNameLst>
                                          <p:attrName>ppt_h</p:attrName>
                                        </p:attrNameLst>
                                      </p:cBhvr>
                                      <p:tavLst>
                                        <p:tav tm="0">
                                          <p:val>
                                            <p:strVal val="ppt_h"/>
                                          </p:val>
                                        </p:tav>
                                        <p:tav tm="100000">
                                          <p:val>
                                            <p:strVal val="ppt_h"/>
                                          </p:val>
                                        </p:tav>
                                      </p:tavLst>
                                    </p:anim>
                                    <p:anim calcmode="lin" valueType="num">
                                      <p:cBhvr>
                                        <p:cTn id="251"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2" dur="1" fill="hold">
                                          <p:stCondLst>
                                            <p:cond delay="2999"/>
                                          </p:stCondLst>
                                        </p:cTn>
                                        <p:tgtEl>
                                          <p:spTgt spid="5"/>
                                        </p:tgtEl>
                                        <p:attrNameLst>
                                          <p:attrName>style.visibility</p:attrName>
                                        </p:attrNameLst>
                                      </p:cBhvr>
                                      <p:to>
                                        <p:strVal val="hidden"/>
                                      </p:to>
                                    </p:set>
                                  </p:childTnLst>
                                </p:cTn>
                              </p:par>
                              <p:par>
                                <p:cTn id="253" presetID="19" presetClass="exit" presetSubtype="10" fill="hold" grpId="3" nodeType="withEffect">
                                  <p:stCondLst>
                                    <p:cond delay="0"/>
                                  </p:stCondLst>
                                  <p:childTnLst>
                                    <p:anim calcmode="lin" valueType="num">
                                      <p:cBhvr>
                                        <p:cTn id="254" dur="3000"/>
                                        <p:tgtEl>
                                          <p:spTgt spid="6"/>
                                        </p:tgtEl>
                                        <p:attrNameLst>
                                          <p:attrName>ppt_h</p:attrName>
                                        </p:attrNameLst>
                                      </p:cBhvr>
                                      <p:tavLst>
                                        <p:tav tm="0">
                                          <p:val>
                                            <p:strVal val="ppt_h"/>
                                          </p:val>
                                        </p:tav>
                                        <p:tav tm="100000">
                                          <p:val>
                                            <p:strVal val="ppt_h"/>
                                          </p:val>
                                        </p:tav>
                                      </p:tavLst>
                                    </p:anim>
                                    <p:anim calcmode="lin" valueType="num">
                                      <p:cBhvr>
                                        <p:cTn id="25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6" dur="1" fill="hold">
                                          <p:stCondLst>
                                            <p:cond delay="2999"/>
                                          </p:stCondLst>
                                        </p:cTn>
                                        <p:tgtEl>
                                          <p:spTgt spid="6"/>
                                        </p:tgtEl>
                                        <p:attrNameLst>
                                          <p:attrName>style.visibility</p:attrName>
                                        </p:attrNameLst>
                                      </p:cBhvr>
                                      <p:to>
                                        <p:strVal val="hidden"/>
                                      </p:to>
                                    </p:set>
                                  </p:childTnLst>
                                </p:cTn>
                              </p:par>
                              <p:par>
                                <p:cTn id="257" presetID="19" presetClass="exit" presetSubtype="10" fill="hold" grpId="3" nodeType="withEffect">
                                  <p:stCondLst>
                                    <p:cond delay="0"/>
                                  </p:stCondLst>
                                  <p:childTnLst>
                                    <p:anim calcmode="lin" valueType="num">
                                      <p:cBhvr>
                                        <p:cTn id="258" dur="3000"/>
                                        <p:tgtEl>
                                          <p:spTgt spid="13"/>
                                        </p:tgtEl>
                                        <p:attrNameLst>
                                          <p:attrName>ppt_h</p:attrName>
                                        </p:attrNameLst>
                                      </p:cBhvr>
                                      <p:tavLst>
                                        <p:tav tm="0">
                                          <p:val>
                                            <p:strVal val="ppt_h"/>
                                          </p:val>
                                        </p:tav>
                                        <p:tav tm="100000">
                                          <p:val>
                                            <p:strVal val="ppt_h"/>
                                          </p:val>
                                        </p:tav>
                                      </p:tavLst>
                                    </p:anim>
                                    <p:anim calcmode="lin" valueType="num">
                                      <p:cBhvr>
                                        <p:cTn id="259"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2999"/>
                                          </p:stCondLst>
                                        </p:cTn>
                                        <p:tgtEl>
                                          <p:spTgt spid="13"/>
                                        </p:tgtEl>
                                        <p:attrNameLst>
                                          <p:attrName>style.visibility</p:attrName>
                                        </p:attrNameLst>
                                      </p:cBhvr>
                                      <p:to>
                                        <p:strVal val="hidden"/>
                                      </p:to>
                                    </p:set>
                                  </p:childTnLst>
                                </p:cTn>
                              </p:par>
                              <p:par>
                                <p:cTn id="261" presetID="19" presetClass="exit" presetSubtype="10" fill="hold" grpId="3" nodeType="withEffect">
                                  <p:stCondLst>
                                    <p:cond delay="0"/>
                                  </p:stCondLst>
                                  <p:childTnLst>
                                    <p:anim calcmode="lin" valueType="num">
                                      <p:cBhvr>
                                        <p:cTn id="262" dur="3000"/>
                                        <p:tgtEl>
                                          <p:spTgt spid="14"/>
                                        </p:tgtEl>
                                        <p:attrNameLst>
                                          <p:attrName>ppt_h</p:attrName>
                                        </p:attrNameLst>
                                      </p:cBhvr>
                                      <p:tavLst>
                                        <p:tav tm="0">
                                          <p:val>
                                            <p:strVal val="ppt_h"/>
                                          </p:val>
                                        </p:tav>
                                        <p:tav tm="100000">
                                          <p:val>
                                            <p:strVal val="ppt_h"/>
                                          </p:val>
                                        </p:tav>
                                      </p:tavLst>
                                    </p:anim>
                                    <p:anim calcmode="lin" valueType="num">
                                      <p:cBhvr>
                                        <p:cTn id="263"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4" dur="1" fill="hold">
                                          <p:stCondLst>
                                            <p:cond delay="2999"/>
                                          </p:stCondLst>
                                        </p:cTn>
                                        <p:tgtEl>
                                          <p:spTgt spid="14"/>
                                        </p:tgtEl>
                                        <p:attrNameLst>
                                          <p:attrName>style.visibility</p:attrName>
                                        </p:attrNameLst>
                                      </p:cBhvr>
                                      <p:to>
                                        <p:strVal val="hidden"/>
                                      </p:to>
                                    </p:set>
                                  </p:childTnLst>
                                </p:cTn>
                              </p:par>
                              <p:par>
                                <p:cTn id="265" presetID="19" presetClass="exit" presetSubtype="10" fill="hold" grpId="3" nodeType="withEffect">
                                  <p:stCondLst>
                                    <p:cond delay="0"/>
                                  </p:stCondLst>
                                  <p:childTnLst>
                                    <p:anim calcmode="lin" valueType="num">
                                      <p:cBhvr>
                                        <p:cTn id="266" dur="3000"/>
                                        <p:tgtEl>
                                          <p:spTgt spid="15"/>
                                        </p:tgtEl>
                                        <p:attrNameLst>
                                          <p:attrName>ppt_h</p:attrName>
                                        </p:attrNameLst>
                                      </p:cBhvr>
                                      <p:tavLst>
                                        <p:tav tm="0">
                                          <p:val>
                                            <p:strVal val="ppt_h"/>
                                          </p:val>
                                        </p:tav>
                                        <p:tav tm="100000">
                                          <p:val>
                                            <p:strVal val="ppt_h"/>
                                          </p:val>
                                        </p:tav>
                                      </p:tavLst>
                                    </p:anim>
                                    <p:anim calcmode="lin" valueType="num">
                                      <p:cBhvr>
                                        <p:cTn id="267"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8" dur="1" fill="hold">
                                          <p:stCondLst>
                                            <p:cond delay="2999"/>
                                          </p:stCondLst>
                                        </p:cTn>
                                        <p:tgtEl>
                                          <p:spTgt spid="15"/>
                                        </p:tgtEl>
                                        <p:attrNameLst>
                                          <p:attrName>style.visibility</p:attrName>
                                        </p:attrNameLst>
                                      </p:cBhvr>
                                      <p:to>
                                        <p:strVal val="hidden"/>
                                      </p:to>
                                    </p:set>
                                  </p:childTnLst>
                                </p:cTn>
                              </p:par>
                              <p:par>
                                <p:cTn id="269" presetID="19" presetClass="exit" presetSubtype="10" fill="hold" grpId="3" nodeType="withEffect">
                                  <p:stCondLst>
                                    <p:cond delay="0"/>
                                  </p:stCondLst>
                                  <p:childTnLst>
                                    <p:anim calcmode="lin" valueType="num">
                                      <p:cBhvr>
                                        <p:cTn id="270" dur="3000"/>
                                        <p:tgtEl>
                                          <p:spTgt spid="16"/>
                                        </p:tgtEl>
                                        <p:attrNameLst>
                                          <p:attrName>ppt_h</p:attrName>
                                        </p:attrNameLst>
                                      </p:cBhvr>
                                      <p:tavLst>
                                        <p:tav tm="0">
                                          <p:val>
                                            <p:strVal val="ppt_h"/>
                                          </p:val>
                                        </p:tav>
                                        <p:tav tm="100000">
                                          <p:val>
                                            <p:strVal val="ppt_h"/>
                                          </p:val>
                                        </p:tav>
                                      </p:tavLst>
                                    </p:anim>
                                    <p:anim calcmode="lin" valueType="num">
                                      <p:cBhvr>
                                        <p:cTn id="271"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2" dur="1" fill="hold">
                                          <p:stCondLst>
                                            <p:cond delay="2999"/>
                                          </p:stCondLst>
                                        </p:cTn>
                                        <p:tgtEl>
                                          <p:spTgt spid="16"/>
                                        </p:tgtEl>
                                        <p:attrNameLst>
                                          <p:attrName>style.visibility</p:attrName>
                                        </p:attrNameLst>
                                      </p:cBhvr>
                                      <p:to>
                                        <p:strVal val="hidden"/>
                                      </p:to>
                                    </p:set>
                                  </p:childTnLst>
                                </p:cTn>
                              </p:par>
                              <p:par>
                                <p:cTn id="273" presetID="19" presetClass="exit" presetSubtype="10" fill="hold" grpId="3" nodeType="withEffect">
                                  <p:stCondLst>
                                    <p:cond delay="0"/>
                                  </p:stCondLst>
                                  <p:childTnLst>
                                    <p:anim calcmode="lin" valueType="num">
                                      <p:cBhvr>
                                        <p:cTn id="274" dur="3000"/>
                                        <p:tgtEl>
                                          <p:spTgt spid="17"/>
                                        </p:tgtEl>
                                        <p:attrNameLst>
                                          <p:attrName>ppt_h</p:attrName>
                                        </p:attrNameLst>
                                      </p:cBhvr>
                                      <p:tavLst>
                                        <p:tav tm="0">
                                          <p:val>
                                            <p:strVal val="ppt_h"/>
                                          </p:val>
                                        </p:tav>
                                        <p:tav tm="100000">
                                          <p:val>
                                            <p:strVal val="ppt_h"/>
                                          </p:val>
                                        </p:tav>
                                      </p:tavLst>
                                    </p:anim>
                                    <p:anim calcmode="lin" valueType="num">
                                      <p:cBhvr>
                                        <p:cTn id="275"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6" dur="1" fill="hold">
                                          <p:stCondLst>
                                            <p:cond delay="2999"/>
                                          </p:stCondLst>
                                        </p:cTn>
                                        <p:tgtEl>
                                          <p:spTgt spid="17"/>
                                        </p:tgtEl>
                                        <p:attrNameLst>
                                          <p:attrName>style.visibility</p:attrName>
                                        </p:attrNameLst>
                                      </p:cBhvr>
                                      <p:to>
                                        <p:strVal val="hidden"/>
                                      </p:to>
                                    </p:set>
                                  </p:childTnLst>
                                </p:cTn>
                              </p:par>
                              <p:par>
                                <p:cTn id="277" presetID="19" presetClass="exit" presetSubtype="10" fill="hold" grpId="3" nodeType="withEffect">
                                  <p:stCondLst>
                                    <p:cond delay="0"/>
                                  </p:stCondLst>
                                  <p:childTnLst>
                                    <p:anim calcmode="lin" valueType="num">
                                      <p:cBhvr>
                                        <p:cTn id="278" dur="3000"/>
                                        <p:tgtEl>
                                          <p:spTgt spid="21"/>
                                        </p:tgtEl>
                                        <p:attrNameLst>
                                          <p:attrName>ppt_h</p:attrName>
                                        </p:attrNameLst>
                                      </p:cBhvr>
                                      <p:tavLst>
                                        <p:tav tm="0">
                                          <p:val>
                                            <p:strVal val="ppt_h"/>
                                          </p:val>
                                        </p:tav>
                                        <p:tav tm="100000">
                                          <p:val>
                                            <p:strVal val="ppt_h"/>
                                          </p:val>
                                        </p:tav>
                                      </p:tavLst>
                                    </p:anim>
                                    <p:anim calcmode="lin" valueType="num">
                                      <p:cBhvr>
                                        <p:cTn id="279"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0" dur="1" fill="hold">
                                          <p:stCondLst>
                                            <p:cond delay="2999"/>
                                          </p:stCondLst>
                                        </p:cTn>
                                        <p:tgtEl>
                                          <p:spTgt spid="21"/>
                                        </p:tgtEl>
                                        <p:attrNameLst>
                                          <p:attrName>style.visibility</p:attrName>
                                        </p:attrNameLst>
                                      </p:cBhvr>
                                      <p:to>
                                        <p:strVal val="hidden"/>
                                      </p:to>
                                    </p:set>
                                  </p:childTnLst>
                                </p:cTn>
                              </p:par>
                              <p:par>
                                <p:cTn id="281" presetID="19" presetClass="exit" presetSubtype="10" fill="hold" grpId="3" nodeType="withEffect">
                                  <p:stCondLst>
                                    <p:cond delay="0"/>
                                  </p:stCondLst>
                                  <p:childTnLst>
                                    <p:anim calcmode="lin" valueType="num">
                                      <p:cBhvr>
                                        <p:cTn id="282" dur="3000"/>
                                        <p:tgtEl>
                                          <p:spTgt spid="22"/>
                                        </p:tgtEl>
                                        <p:attrNameLst>
                                          <p:attrName>ppt_h</p:attrName>
                                        </p:attrNameLst>
                                      </p:cBhvr>
                                      <p:tavLst>
                                        <p:tav tm="0">
                                          <p:val>
                                            <p:strVal val="ppt_h"/>
                                          </p:val>
                                        </p:tav>
                                        <p:tav tm="100000">
                                          <p:val>
                                            <p:strVal val="ppt_h"/>
                                          </p:val>
                                        </p:tav>
                                      </p:tavLst>
                                    </p:anim>
                                    <p:anim calcmode="lin" valueType="num">
                                      <p:cBhvr>
                                        <p:cTn id="283"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4" dur="1" fill="hold">
                                          <p:stCondLst>
                                            <p:cond delay="2999"/>
                                          </p:stCondLst>
                                        </p:cTn>
                                        <p:tgtEl>
                                          <p:spTgt spid="22"/>
                                        </p:tgtEl>
                                        <p:attrNameLst>
                                          <p:attrName>style.visibility</p:attrName>
                                        </p:attrNameLst>
                                      </p:cBhvr>
                                      <p:to>
                                        <p:strVal val="hidden"/>
                                      </p:to>
                                    </p:set>
                                  </p:childTnLst>
                                </p:cTn>
                              </p:par>
                              <p:par>
                                <p:cTn id="285" presetID="19" presetClass="exit" presetSubtype="10" fill="hold" grpId="3" nodeType="withEffect">
                                  <p:stCondLst>
                                    <p:cond delay="0"/>
                                  </p:stCondLst>
                                  <p:childTnLst>
                                    <p:anim calcmode="lin" valueType="num">
                                      <p:cBhvr>
                                        <p:cTn id="286" dur="3000"/>
                                        <p:tgtEl>
                                          <p:spTgt spid="23"/>
                                        </p:tgtEl>
                                        <p:attrNameLst>
                                          <p:attrName>ppt_h</p:attrName>
                                        </p:attrNameLst>
                                      </p:cBhvr>
                                      <p:tavLst>
                                        <p:tav tm="0">
                                          <p:val>
                                            <p:strVal val="ppt_h"/>
                                          </p:val>
                                        </p:tav>
                                        <p:tav tm="100000">
                                          <p:val>
                                            <p:strVal val="ppt_h"/>
                                          </p:val>
                                        </p:tav>
                                      </p:tavLst>
                                    </p:anim>
                                    <p:anim calcmode="lin" valueType="num">
                                      <p:cBhvr>
                                        <p:cTn id="287"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8" dur="1" fill="hold">
                                          <p:stCondLst>
                                            <p:cond delay="2999"/>
                                          </p:stCondLst>
                                        </p:cTn>
                                        <p:tgtEl>
                                          <p:spTgt spid="23"/>
                                        </p:tgtEl>
                                        <p:attrNameLst>
                                          <p:attrName>style.visibility</p:attrName>
                                        </p:attrNameLst>
                                      </p:cBhvr>
                                      <p:to>
                                        <p:strVal val="hidden"/>
                                      </p:to>
                                    </p:set>
                                  </p:childTnLst>
                                </p:cTn>
                              </p:par>
                              <p:par>
                                <p:cTn id="289" presetID="19" presetClass="exit" presetSubtype="10" fill="hold" grpId="3" nodeType="withEffect">
                                  <p:stCondLst>
                                    <p:cond delay="0"/>
                                  </p:stCondLst>
                                  <p:childTnLst>
                                    <p:anim calcmode="lin" valueType="num">
                                      <p:cBhvr>
                                        <p:cTn id="290" dur="3000"/>
                                        <p:tgtEl>
                                          <p:spTgt spid="27"/>
                                        </p:tgtEl>
                                        <p:attrNameLst>
                                          <p:attrName>ppt_h</p:attrName>
                                        </p:attrNameLst>
                                      </p:cBhvr>
                                      <p:tavLst>
                                        <p:tav tm="0">
                                          <p:val>
                                            <p:strVal val="ppt_h"/>
                                          </p:val>
                                        </p:tav>
                                        <p:tav tm="100000">
                                          <p:val>
                                            <p:strVal val="ppt_h"/>
                                          </p:val>
                                        </p:tav>
                                      </p:tavLst>
                                    </p:anim>
                                    <p:anim calcmode="lin" valueType="num">
                                      <p:cBhvr>
                                        <p:cTn id="291" dur="3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2" dur="1" fill="hold">
                                          <p:stCondLst>
                                            <p:cond delay="2999"/>
                                          </p:stCondLst>
                                        </p:cTn>
                                        <p:tgtEl>
                                          <p:spTgt spid="27"/>
                                        </p:tgtEl>
                                        <p:attrNameLst>
                                          <p:attrName>style.visibility</p:attrName>
                                        </p:attrNameLst>
                                      </p:cBhvr>
                                      <p:to>
                                        <p:strVal val="hidden"/>
                                      </p:to>
                                    </p:set>
                                  </p:childTnLst>
                                </p:cTn>
                              </p:par>
                              <p:par>
                                <p:cTn id="293" presetID="19" presetClass="exit" presetSubtype="10" fill="hold" grpId="3" nodeType="withEffect">
                                  <p:stCondLst>
                                    <p:cond delay="0"/>
                                  </p:stCondLst>
                                  <p:childTnLst>
                                    <p:anim calcmode="lin" valueType="num">
                                      <p:cBhvr>
                                        <p:cTn id="294" dur="3000"/>
                                        <p:tgtEl>
                                          <p:spTgt spid="28"/>
                                        </p:tgtEl>
                                        <p:attrNameLst>
                                          <p:attrName>ppt_h</p:attrName>
                                        </p:attrNameLst>
                                      </p:cBhvr>
                                      <p:tavLst>
                                        <p:tav tm="0">
                                          <p:val>
                                            <p:strVal val="ppt_h"/>
                                          </p:val>
                                        </p:tav>
                                        <p:tav tm="100000">
                                          <p:val>
                                            <p:strVal val="ppt_h"/>
                                          </p:val>
                                        </p:tav>
                                      </p:tavLst>
                                    </p:anim>
                                    <p:anim calcmode="lin" valueType="num">
                                      <p:cBhvr>
                                        <p:cTn id="295" dur="3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6" dur="1" fill="hold">
                                          <p:stCondLst>
                                            <p:cond delay="2999"/>
                                          </p:stCondLst>
                                        </p:cTn>
                                        <p:tgtEl>
                                          <p:spTgt spid="28"/>
                                        </p:tgtEl>
                                        <p:attrNameLst>
                                          <p:attrName>style.visibility</p:attrName>
                                        </p:attrNameLst>
                                      </p:cBhvr>
                                      <p:to>
                                        <p:strVal val="hidden"/>
                                      </p:to>
                                    </p:set>
                                  </p:childTnLst>
                                </p:cTn>
                              </p:par>
                              <p:par>
                                <p:cTn id="297" presetID="19" presetClass="exit" presetSubtype="10" fill="hold" grpId="3" nodeType="withEffect">
                                  <p:stCondLst>
                                    <p:cond delay="0"/>
                                  </p:stCondLst>
                                  <p:childTnLst>
                                    <p:anim calcmode="lin" valueType="num">
                                      <p:cBhvr>
                                        <p:cTn id="298" dur="3000"/>
                                        <p:tgtEl>
                                          <p:spTgt spid="7"/>
                                        </p:tgtEl>
                                        <p:attrNameLst>
                                          <p:attrName>ppt_h</p:attrName>
                                        </p:attrNameLst>
                                      </p:cBhvr>
                                      <p:tavLst>
                                        <p:tav tm="0">
                                          <p:val>
                                            <p:strVal val="ppt_h"/>
                                          </p:val>
                                        </p:tav>
                                        <p:tav tm="100000">
                                          <p:val>
                                            <p:strVal val="ppt_h"/>
                                          </p:val>
                                        </p:tav>
                                      </p:tavLst>
                                    </p:anim>
                                    <p:anim calcmode="lin" valueType="num">
                                      <p:cBhvr>
                                        <p:cTn id="299"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0" dur="1" fill="hold">
                                          <p:stCondLst>
                                            <p:cond delay="2999"/>
                                          </p:stCondLst>
                                        </p:cTn>
                                        <p:tgtEl>
                                          <p:spTgt spid="7"/>
                                        </p:tgtEl>
                                        <p:attrNameLst>
                                          <p:attrName>style.visibility</p:attrName>
                                        </p:attrNameLst>
                                      </p:cBhvr>
                                      <p:to>
                                        <p:strVal val="hidden"/>
                                      </p:to>
                                    </p:set>
                                  </p:childTnLst>
                                </p:cTn>
                              </p:par>
                              <p:par>
                                <p:cTn id="301" presetID="19" presetClass="exit" presetSubtype="10" fill="hold" grpId="3" nodeType="withEffect">
                                  <p:stCondLst>
                                    <p:cond delay="0"/>
                                  </p:stCondLst>
                                  <p:childTnLst>
                                    <p:anim calcmode="lin" valueType="num">
                                      <p:cBhvr>
                                        <p:cTn id="302" dur="3000"/>
                                        <p:tgtEl>
                                          <p:spTgt spid="8"/>
                                        </p:tgtEl>
                                        <p:attrNameLst>
                                          <p:attrName>ppt_h</p:attrName>
                                        </p:attrNameLst>
                                      </p:cBhvr>
                                      <p:tavLst>
                                        <p:tav tm="0">
                                          <p:val>
                                            <p:strVal val="ppt_h"/>
                                          </p:val>
                                        </p:tav>
                                        <p:tav tm="100000">
                                          <p:val>
                                            <p:strVal val="ppt_h"/>
                                          </p:val>
                                        </p:tav>
                                      </p:tavLst>
                                    </p:anim>
                                    <p:anim calcmode="lin" valueType="num">
                                      <p:cBhvr>
                                        <p:cTn id="303"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4" dur="1" fill="hold">
                                          <p:stCondLst>
                                            <p:cond delay="2999"/>
                                          </p:stCondLst>
                                        </p:cTn>
                                        <p:tgtEl>
                                          <p:spTgt spid="8"/>
                                        </p:tgtEl>
                                        <p:attrNameLst>
                                          <p:attrName>style.visibility</p:attrName>
                                        </p:attrNameLst>
                                      </p:cBhvr>
                                      <p:to>
                                        <p:strVal val="hidden"/>
                                      </p:to>
                                    </p:set>
                                  </p:childTnLst>
                                </p:cTn>
                              </p:par>
                              <p:par>
                                <p:cTn id="305" presetID="19" presetClass="exit" presetSubtype="10" fill="hold" grpId="3" nodeType="withEffect">
                                  <p:stCondLst>
                                    <p:cond delay="0"/>
                                  </p:stCondLst>
                                  <p:childTnLst>
                                    <p:anim calcmode="lin" valueType="num">
                                      <p:cBhvr>
                                        <p:cTn id="306" dur="3000"/>
                                        <p:tgtEl>
                                          <p:spTgt spid="9"/>
                                        </p:tgtEl>
                                        <p:attrNameLst>
                                          <p:attrName>ppt_h</p:attrName>
                                        </p:attrNameLst>
                                      </p:cBhvr>
                                      <p:tavLst>
                                        <p:tav tm="0">
                                          <p:val>
                                            <p:strVal val="ppt_h"/>
                                          </p:val>
                                        </p:tav>
                                        <p:tav tm="100000">
                                          <p:val>
                                            <p:strVal val="ppt_h"/>
                                          </p:val>
                                        </p:tav>
                                      </p:tavLst>
                                    </p:anim>
                                    <p:anim calcmode="lin" valueType="num">
                                      <p:cBhvr>
                                        <p:cTn id="307"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8" dur="1" fill="hold">
                                          <p:stCondLst>
                                            <p:cond delay="2999"/>
                                          </p:stCondLst>
                                        </p:cTn>
                                        <p:tgtEl>
                                          <p:spTgt spid="9"/>
                                        </p:tgtEl>
                                        <p:attrNameLst>
                                          <p:attrName>style.visibility</p:attrName>
                                        </p:attrNameLst>
                                      </p:cBhvr>
                                      <p:to>
                                        <p:strVal val="hidden"/>
                                      </p:to>
                                    </p:set>
                                  </p:childTnLst>
                                </p:cTn>
                              </p:par>
                              <p:par>
                                <p:cTn id="309" presetID="19" presetClass="exit" presetSubtype="10" fill="hold" grpId="3" nodeType="withEffect">
                                  <p:stCondLst>
                                    <p:cond delay="0"/>
                                  </p:stCondLst>
                                  <p:childTnLst>
                                    <p:anim calcmode="lin" valueType="num">
                                      <p:cBhvr>
                                        <p:cTn id="310" dur="3000"/>
                                        <p:tgtEl>
                                          <p:spTgt spid="10"/>
                                        </p:tgtEl>
                                        <p:attrNameLst>
                                          <p:attrName>ppt_h</p:attrName>
                                        </p:attrNameLst>
                                      </p:cBhvr>
                                      <p:tavLst>
                                        <p:tav tm="0">
                                          <p:val>
                                            <p:strVal val="ppt_h"/>
                                          </p:val>
                                        </p:tav>
                                        <p:tav tm="100000">
                                          <p:val>
                                            <p:strVal val="ppt_h"/>
                                          </p:val>
                                        </p:tav>
                                      </p:tavLst>
                                    </p:anim>
                                    <p:anim calcmode="lin" valueType="num">
                                      <p:cBhvr>
                                        <p:cTn id="311"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2" dur="1" fill="hold">
                                          <p:stCondLst>
                                            <p:cond delay="2999"/>
                                          </p:stCondLst>
                                        </p:cTn>
                                        <p:tgtEl>
                                          <p:spTgt spid="10"/>
                                        </p:tgtEl>
                                        <p:attrNameLst>
                                          <p:attrName>style.visibility</p:attrName>
                                        </p:attrNameLst>
                                      </p:cBhvr>
                                      <p:to>
                                        <p:strVal val="hidden"/>
                                      </p:to>
                                    </p:set>
                                  </p:childTnLst>
                                </p:cTn>
                              </p:par>
                              <p:par>
                                <p:cTn id="313" presetID="19" presetClass="exit" presetSubtype="10" fill="hold" grpId="3" nodeType="withEffect">
                                  <p:stCondLst>
                                    <p:cond delay="0"/>
                                  </p:stCondLst>
                                  <p:childTnLst>
                                    <p:anim calcmode="lin" valueType="num">
                                      <p:cBhvr>
                                        <p:cTn id="314" dur="3000"/>
                                        <p:tgtEl>
                                          <p:spTgt spid="11"/>
                                        </p:tgtEl>
                                        <p:attrNameLst>
                                          <p:attrName>ppt_h</p:attrName>
                                        </p:attrNameLst>
                                      </p:cBhvr>
                                      <p:tavLst>
                                        <p:tav tm="0">
                                          <p:val>
                                            <p:strVal val="ppt_h"/>
                                          </p:val>
                                        </p:tav>
                                        <p:tav tm="100000">
                                          <p:val>
                                            <p:strVal val="ppt_h"/>
                                          </p:val>
                                        </p:tav>
                                      </p:tavLst>
                                    </p:anim>
                                    <p:anim calcmode="lin" valueType="num">
                                      <p:cBhvr>
                                        <p:cTn id="315"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6" dur="1" fill="hold">
                                          <p:stCondLst>
                                            <p:cond delay="2999"/>
                                          </p:stCondLst>
                                        </p:cTn>
                                        <p:tgtEl>
                                          <p:spTgt spid="11"/>
                                        </p:tgtEl>
                                        <p:attrNameLst>
                                          <p:attrName>style.visibility</p:attrName>
                                        </p:attrNameLst>
                                      </p:cBhvr>
                                      <p:to>
                                        <p:strVal val="hidden"/>
                                      </p:to>
                                    </p:set>
                                  </p:childTnLst>
                                </p:cTn>
                              </p:par>
                              <p:par>
                                <p:cTn id="317" presetID="19" presetClass="exit" presetSubtype="10" fill="hold" grpId="3" nodeType="withEffect">
                                  <p:stCondLst>
                                    <p:cond delay="0"/>
                                  </p:stCondLst>
                                  <p:childTnLst>
                                    <p:anim calcmode="lin" valueType="num">
                                      <p:cBhvr>
                                        <p:cTn id="318" dur="3000"/>
                                        <p:tgtEl>
                                          <p:spTgt spid="12"/>
                                        </p:tgtEl>
                                        <p:attrNameLst>
                                          <p:attrName>ppt_h</p:attrName>
                                        </p:attrNameLst>
                                      </p:cBhvr>
                                      <p:tavLst>
                                        <p:tav tm="0">
                                          <p:val>
                                            <p:strVal val="ppt_h"/>
                                          </p:val>
                                        </p:tav>
                                        <p:tav tm="100000">
                                          <p:val>
                                            <p:strVal val="ppt_h"/>
                                          </p:val>
                                        </p:tav>
                                      </p:tavLst>
                                    </p:anim>
                                    <p:anim calcmode="lin" valueType="num">
                                      <p:cBhvr>
                                        <p:cTn id="319"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0" dur="1" fill="hold">
                                          <p:stCondLst>
                                            <p:cond delay="2999"/>
                                          </p:stCondLst>
                                        </p:cTn>
                                        <p:tgtEl>
                                          <p:spTgt spid="12"/>
                                        </p:tgtEl>
                                        <p:attrNameLst>
                                          <p:attrName>style.visibility</p:attrName>
                                        </p:attrNameLst>
                                      </p:cBhvr>
                                      <p:to>
                                        <p:strVal val="hidden"/>
                                      </p:to>
                                    </p:set>
                                  </p:childTnLst>
                                </p:cTn>
                              </p:par>
                              <p:par>
                                <p:cTn id="321" presetID="19" presetClass="exit" presetSubtype="10" fill="hold" grpId="3" nodeType="withEffect">
                                  <p:stCondLst>
                                    <p:cond delay="0"/>
                                  </p:stCondLst>
                                  <p:childTnLst>
                                    <p:anim calcmode="lin" valueType="num">
                                      <p:cBhvr>
                                        <p:cTn id="322" dur="3000"/>
                                        <p:tgtEl>
                                          <p:spTgt spid="18"/>
                                        </p:tgtEl>
                                        <p:attrNameLst>
                                          <p:attrName>ppt_h</p:attrName>
                                        </p:attrNameLst>
                                      </p:cBhvr>
                                      <p:tavLst>
                                        <p:tav tm="0">
                                          <p:val>
                                            <p:strVal val="ppt_h"/>
                                          </p:val>
                                        </p:tav>
                                        <p:tav tm="100000">
                                          <p:val>
                                            <p:strVal val="ppt_h"/>
                                          </p:val>
                                        </p:tav>
                                      </p:tavLst>
                                    </p:anim>
                                    <p:anim calcmode="lin" valueType="num">
                                      <p:cBhvr>
                                        <p:cTn id="323"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4" dur="1" fill="hold">
                                          <p:stCondLst>
                                            <p:cond delay="2999"/>
                                          </p:stCondLst>
                                        </p:cTn>
                                        <p:tgtEl>
                                          <p:spTgt spid="18"/>
                                        </p:tgtEl>
                                        <p:attrNameLst>
                                          <p:attrName>style.visibility</p:attrName>
                                        </p:attrNameLst>
                                      </p:cBhvr>
                                      <p:to>
                                        <p:strVal val="hidden"/>
                                      </p:to>
                                    </p:set>
                                  </p:childTnLst>
                                </p:cTn>
                              </p:par>
                              <p:par>
                                <p:cTn id="325" presetID="19" presetClass="exit" presetSubtype="10" fill="hold" grpId="3" nodeType="withEffect">
                                  <p:stCondLst>
                                    <p:cond delay="0"/>
                                  </p:stCondLst>
                                  <p:childTnLst>
                                    <p:anim calcmode="lin" valueType="num">
                                      <p:cBhvr>
                                        <p:cTn id="326" dur="3000"/>
                                        <p:tgtEl>
                                          <p:spTgt spid="19"/>
                                        </p:tgtEl>
                                        <p:attrNameLst>
                                          <p:attrName>ppt_h</p:attrName>
                                        </p:attrNameLst>
                                      </p:cBhvr>
                                      <p:tavLst>
                                        <p:tav tm="0">
                                          <p:val>
                                            <p:strVal val="ppt_h"/>
                                          </p:val>
                                        </p:tav>
                                        <p:tav tm="100000">
                                          <p:val>
                                            <p:strVal val="ppt_h"/>
                                          </p:val>
                                        </p:tav>
                                      </p:tavLst>
                                    </p:anim>
                                    <p:anim calcmode="lin" valueType="num">
                                      <p:cBhvr>
                                        <p:cTn id="327"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8" dur="1" fill="hold">
                                          <p:stCondLst>
                                            <p:cond delay="2999"/>
                                          </p:stCondLst>
                                        </p:cTn>
                                        <p:tgtEl>
                                          <p:spTgt spid="19"/>
                                        </p:tgtEl>
                                        <p:attrNameLst>
                                          <p:attrName>style.visibility</p:attrName>
                                        </p:attrNameLst>
                                      </p:cBhvr>
                                      <p:to>
                                        <p:strVal val="hidden"/>
                                      </p:to>
                                    </p:set>
                                  </p:childTnLst>
                                </p:cTn>
                              </p:par>
                              <p:par>
                                <p:cTn id="329" presetID="19" presetClass="exit" presetSubtype="10" fill="hold" grpId="3" nodeType="withEffect">
                                  <p:stCondLst>
                                    <p:cond delay="0"/>
                                  </p:stCondLst>
                                  <p:childTnLst>
                                    <p:anim calcmode="lin" valueType="num">
                                      <p:cBhvr>
                                        <p:cTn id="330" dur="3000"/>
                                        <p:tgtEl>
                                          <p:spTgt spid="20"/>
                                        </p:tgtEl>
                                        <p:attrNameLst>
                                          <p:attrName>ppt_h</p:attrName>
                                        </p:attrNameLst>
                                      </p:cBhvr>
                                      <p:tavLst>
                                        <p:tav tm="0">
                                          <p:val>
                                            <p:strVal val="ppt_h"/>
                                          </p:val>
                                        </p:tav>
                                        <p:tav tm="100000">
                                          <p:val>
                                            <p:strVal val="ppt_h"/>
                                          </p:val>
                                        </p:tav>
                                      </p:tavLst>
                                    </p:anim>
                                    <p:anim calcmode="lin" valueType="num">
                                      <p:cBhvr>
                                        <p:cTn id="331"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2" dur="1" fill="hold">
                                          <p:stCondLst>
                                            <p:cond delay="2999"/>
                                          </p:stCondLst>
                                        </p:cTn>
                                        <p:tgtEl>
                                          <p:spTgt spid="20"/>
                                        </p:tgtEl>
                                        <p:attrNameLst>
                                          <p:attrName>style.visibility</p:attrName>
                                        </p:attrNameLst>
                                      </p:cBhvr>
                                      <p:to>
                                        <p:strVal val="hidden"/>
                                      </p:to>
                                    </p:set>
                                  </p:childTnLst>
                                </p:cTn>
                              </p:par>
                              <p:par>
                                <p:cTn id="333" presetID="19" presetClass="exit" presetSubtype="10" fill="hold" grpId="3" nodeType="withEffect">
                                  <p:stCondLst>
                                    <p:cond delay="0"/>
                                  </p:stCondLst>
                                  <p:childTnLst>
                                    <p:anim calcmode="lin" valueType="num">
                                      <p:cBhvr>
                                        <p:cTn id="334" dur="3000"/>
                                        <p:tgtEl>
                                          <p:spTgt spid="24"/>
                                        </p:tgtEl>
                                        <p:attrNameLst>
                                          <p:attrName>ppt_h</p:attrName>
                                        </p:attrNameLst>
                                      </p:cBhvr>
                                      <p:tavLst>
                                        <p:tav tm="0">
                                          <p:val>
                                            <p:strVal val="ppt_h"/>
                                          </p:val>
                                        </p:tav>
                                        <p:tav tm="100000">
                                          <p:val>
                                            <p:strVal val="ppt_h"/>
                                          </p:val>
                                        </p:tav>
                                      </p:tavLst>
                                    </p:anim>
                                    <p:anim calcmode="lin" valueType="num">
                                      <p:cBhvr>
                                        <p:cTn id="335"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6" dur="1" fill="hold">
                                          <p:stCondLst>
                                            <p:cond delay="2999"/>
                                          </p:stCondLst>
                                        </p:cTn>
                                        <p:tgtEl>
                                          <p:spTgt spid="24"/>
                                        </p:tgtEl>
                                        <p:attrNameLst>
                                          <p:attrName>style.visibility</p:attrName>
                                        </p:attrNameLst>
                                      </p:cBhvr>
                                      <p:to>
                                        <p:strVal val="hidden"/>
                                      </p:to>
                                    </p:set>
                                  </p:childTnLst>
                                </p:cTn>
                              </p:par>
                              <p:par>
                                <p:cTn id="337" presetID="19" presetClass="exit" presetSubtype="10" fill="hold" grpId="3" nodeType="withEffect">
                                  <p:stCondLst>
                                    <p:cond delay="0"/>
                                  </p:stCondLst>
                                  <p:childTnLst>
                                    <p:anim calcmode="lin" valueType="num">
                                      <p:cBhvr>
                                        <p:cTn id="338" dur="3000"/>
                                        <p:tgtEl>
                                          <p:spTgt spid="25"/>
                                        </p:tgtEl>
                                        <p:attrNameLst>
                                          <p:attrName>ppt_h</p:attrName>
                                        </p:attrNameLst>
                                      </p:cBhvr>
                                      <p:tavLst>
                                        <p:tav tm="0">
                                          <p:val>
                                            <p:strVal val="ppt_h"/>
                                          </p:val>
                                        </p:tav>
                                        <p:tav tm="100000">
                                          <p:val>
                                            <p:strVal val="ppt_h"/>
                                          </p:val>
                                        </p:tav>
                                      </p:tavLst>
                                    </p:anim>
                                    <p:anim calcmode="lin" valueType="num">
                                      <p:cBhvr>
                                        <p:cTn id="339" dur="3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0" dur="1" fill="hold">
                                          <p:stCondLst>
                                            <p:cond delay="2999"/>
                                          </p:stCondLst>
                                        </p:cTn>
                                        <p:tgtEl>
                                          <p:spTgt spid="25"/>
                                        </p:tgtEl>
                                        <p:attrNameLst>
                                          <p:attrName>style.visibility</p:attrName>
                                        </p:attrNameLst>
                                      </p:cBhvr>
                                      <p:to>
                                        <p:strVal val="hidden"/>
                                      </p:to>
                                    </p:set>
                                  </p:childTnLst>
                                </p:cTn>
                              </p:par>
                              <p:par>
                                <p:cTn id="341" presetID="19" presetClass="exit" presetSubtype="10" fill="hold" grpId="3" nodeType="withEffect">
                                  <p:stCondLst>
                                    <p:cond delay="0"/>
                                  </p:stCondLst>
                                  <p:childTnLst>
                                    <p:anim calcmode="lin" valueType="num">
                                      <p:cBhvr>
                                        <p:cTn id="342" dur="3000"/>
                                        <p:tgtEl>
                                          <p:spTgt spid="26"/>
                                        </p:tgtEl>
                                        <p:attrNameLst>
                                          <p:attrName>ppt_h</p:attrName>
                                        </p:attrNameLst>
                                      </p:cBhvr>
                                      <p:tavLst>
                                        <p:tav tm="0">
                                          <p:val>
                                            <p:strVal val="ppt_h"/>
                                          </p:val>
                                        </p:tav>
                                        <p:tav tm="100000">
                                          <p:val>
                                            <p:strVal val="ppt_h"/>
                                          </p:val>
                                        </p:tav>
                                      </p:tavLst>
                                    </p:anim>
                                    <p:anim calcmode="lin" valueType="num">
                                      <p:cBhvr>
                                        <p:cTn id="343" dur="3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4" dur="1" fill="hold">
                                          <p:stCondLst>
                                            <p:cond delay="2999"/>
                                          </p:stCondLst>
                                        </p:cTn>
                                        <p:tgtEl>
                                          <p:spTgt spid="26"/>
                                        </p:tgtEl>
                                        <p:attrNameLst>
                                          <p:attrName>style.visibility</p:attrName>
                                        </p:attrNameLst>
                                      </p:cBhvr>
                                      <p:to>
                                        <p:strVal val="hidden"/>
                                      </p:to>
                                    </p:set>
                                  </p:childTnLst>
                                </p:cTn>
                              </p:par>
                              <p:par>
                                <p:cTn id="345" presetID="23" presetClass="entr" presetSubtype="288" fill="hold" nodeType="withEffect">
                                  <p:stCondLst>
                                    <p:cond delay="0"/>
                                  </p:stCondLst>
                                  <p:childTnLst>
                                    <p:set>
                                      <p:cBhvr>
                                        <p:cTn id="346" dur="1" fill="hold">
                                          <p:stCondLst>
                                            <p:cond delay="0"/>
                                          </p:stCondLst>
                                        </p:cTn>
                                        <p:tgtEl>
                                          <p:spTgt spid="3"/>
                                        </p:tgtEl>
                                        <p:attrNameLst>
                                          <p:attrName>style.visibility</p:attrName>
                                        </p:attrNameLst>
                                      </p:cBhvr>
                                      <p:to>
                                        <p:strVal val="visible"/>
                                      </p:to>
                                    </p:set>
                                    <p:anim calcmode="lin" valueType="num">
                                      <p:cBhvr>
                                        <p:cTn id="347" dur="3000" fill="hold"/>
                                        <p:tgtEl>
                                          <p:spTgt spid="3"/>
                                        </p:tgtEl>
                                        <p:attrNameLst>
                                          <p:attrName>ppt_w</p:attrName>
                                        </p:attrNameLst>
                                      </p:cBhvr>
                                      <p:tavLst>
                                        <p:tav tm="0">
                                          <p:val>
                                            <p:strVal val="4/3*#ppt_w"/>
                                          </p:val>
                                        </p:tav>
                                        <p:tav tm="100000">
                                          <p:val>
                                            <p:strVal val="#ppt_w"/>
                                          </p:val>
                                        </p:tav>
                                      </p:tavLst>
                                    </p:anim>
                                    <p:anim calcmode="lin" valueType="num">
                                      <p:cBhvr>
                                        <p:cTn id="348" dur="3000" fill="hold"/>
                                        <p:tgtEl>
                                          <p:spTgt spid="3"/>
                                        </p:tgtEl>
                                        <p:attrNameLst>
                                          <p:attrName>ppt_h</p:attrName>
                                        </p:attrNameLst>
                                      </p:cBhvr>
                                      <p:tavLst>
                                        <p:tav tm="0">
                                          <p:val>
                                            <p:strVal val="4/3*#ppt_h"/>
                                          </p:val>
                                        </p:tav>
                                        <p:tav tm="100000">
                                          <p:val>
                                            <p:strVal val="#ppt_h"/>
                                          </p:val>
                                        </p:tav>
                                      </p:tavLst>
                                    </p:anim>
                                  </p:childTnLst>
                                </p:cTn>
                              </p:par>
                              <p:par>
                                <p:cTn id="349" presetID="16" presetClass="entr" presetSubtype="37" fill="hold" nodeType="withEffect">
                                  <p:stCondLst>
                                    <p:cond delay="0"/>
                                  </p:stCondLst>
                                  <p:childTnLst>
                                    <p:set>
                                      <p:cBhvr>
                                        <p:cTn id="350" dur="1" fill="hold">
                                          <p:stCondLst>
                                            <p:cond delay="0"/>
                                          </p:stCondLst>
                                        </p:cTn>
                                        <p:tgtEl>
                                          <p:spTgt spid="3"/>
                                        </p:tgtEl>
                                        <p:attrNameLst>
                                          <p:attrName>style.visibility</p:attrName>
                                        </p:attrNameLst>
                                      </p:cBhvr>
                                      <p:to>
                                        <p:strVal val="visible"/>
                                      </p:to>
                                    </p:set>
                                    <p:animEffect transition="in" filter="barn(outVertical)">
                                      <p:cBhvr>
                                        <p:cTn id="351"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gradFill flip="none" rotWithShape="1">
            <a:gsLst>
              <a:gs pos="0">
                <a:srgbClr val="8B79D9"/>
              </a:gs>
              <a:gs pos="50000">
                <a:srgbClr val="4F35BD">
                  <a:shade val="67500"/>
                  <a:satMod val="115000"/>
                </a:srgbClr>
              </a:gs>
              <a:gs pos="100000">
                <a:srgbClr val="4F35BD">
                  <a:shade val="100000"/>
                  <a:satMod val="115000"/>
                </a:srgbClr>
              </a:gs>
            </a:gsLst>
            <a:lin ang="5400000" scaled="1"/>
            <a:tileRect/>
          </a:gradFill>
        </p:spPr>
        <p:txBody>
          <a:bodyPr/>
          <a:lstStyle/>
          <a:p>
            <a:endParaRPr lang="es-ES" dirty="0"/>
          </a:p>
        </p:txBody>
      </p:sp>
      <p:pic>
        <p:nvPicPr>
          <p:cNvPr id="3" name="2 Imagen" descr="1693238-4350x2895-Lavender--6-.jpg"/>
          <p:cNvPicPr>
            <a:picLocks noChangeAspect="1"/>
          </p:cNvPicPr>
          <p:nvPr/>
        </p:nvPicPr>
        <p:blipFill>
          <a:blip r:embed="rId2"/>
          <a:stretch>
            <a:fillRect/>
          </a:stretch>
        </p:blipFill>
        <p:spPr>
          <a:xfrm>
            <a:off x="0" y="0"/>
            <a:ext cx="9144000" cy="6858000"/>
          </a:xfrm>
          <a:prstGeom prst="rect">
            <a:avLst/>
          </a:prstGeom>
        </p:spPr>
      </p:pic>
      <p:sp>
        <p:nvSpPr>
          <p:cNvPr id="4" name="3 Extracto"/>
          <p:cNvSpPr/>
          <p:nvPr/>
        </p:nvSpPr>
        <p:spPr>
          <a:xfrm>
            <a:off x="0" y="2500306"/>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xtracto"/>
          <p:cNvSpPr/>
          <p:nvPr/>
        </p:nvSpPr>
        <p:spPr>
          <a:xfrm>
            <a:off x="1785918" y="2500306"/>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xtracto"/>
          <p:cNvSpPr/>
          <p:nvPr/>
        </p:nvSpPr>
        <p:spPr>
          <a:xfrm>
            <a:off x="3643306" y="2500306"/>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a:off x="5500694" y="2500306"/>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xtracto"/>
          <p:cNvSpPr/>
          <p:nvPr/>
        </p:nvSpPr>
        <p:spPr>
          <a:xfrm>
            <a:off x="7429520" y="2500306"/>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rot="10800000">
            <a:off x="0" y="3571876"/>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rot="10800000">
            <a:off x="1785918" y="3571876"/>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rot="10800000">
            <a:off x="3643338" y="3571876"/>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rot="10800000">
            <a:off x="5500694" y="3571876"/>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xtracto"/>
          <p:cNvSpPr/>
          <p:nvPr/>
        </p:nvSpPr>
        <p:spPr>
          <a:xfrm rot="10800000">
            <a:off x="7429520" y="3571876"/>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xtracto"/>
          <p:cNvSpPr/>
          <p:nvPr/>
        </p:nvSpPr>
        <p:spPr>
          <a:xfrm rot="10800000">
            <a:off x="928694" y="2214554"/>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xtracto"/>
          <p:cNvSpPr/>
          <p:nvPr/>
        </p:nvSpPr>
        <p:spPr>
          <a:xfrm rot="10800000">
            <a:off x="2714612" y="2214554"/>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xtracto"/>
          <p:cNvSpPr/>
          <p:nvPr/>
        </p:nvSpPr>
        <p:spPr>
          <a:xfrm rot="10800000">
            <a:off x="4572032" y="2214554"/>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xtracto"/>
          <p:cNvSpPr/>
          <p:nvPr/>
        </p:nvSpPr>
        <p:spPr>
          <a:xfrm rot="10800000">
            <a:off x="6429388" y="2214554"/>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xtracto"/>
          <p:cNvSpPr/>
          <p:nvPr/>
        </p:nvSpPr>
        <p:spPr>
          <a:xfrm rot="10800000">
            <a:off x="8358214" y="2214554"/>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xtracto"/>
          <p:cNvSpPr/>
          <p:nvPr/>
        </p:nvSpPr>
        <p:spPr>
          <a:xfrm rot="10800000">
            <a:off x="-857240" y="2214554"/>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xtracto"/>
          <p:cNvSpPr/>
          <p:nvPr/>
        </p:nvSpPr>
        <p:spPr>
          <a:xfrm>
            <a:off x="857256" y="3857628"/>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xtracto"/>
          <p:cNvSpPr/>
          <p:nvPr/>
        </p:nvSpPr>
        <p:spPr>
          <a:xfrm>
            <a:off x="2643174" y="3857628"/>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xtracto"/>
          <p:cNvSpPr/>
          <p:nvPr/>
        </p:nvSpPr>
        <p:spPr>
          <a:xfrm>
            <a:off x="4500562" y="3857628"/>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xtracto"/>
          <p:cNvSpPr/>
          <p:nvPr/>
        </p:nvSpPr>
        <p:spPr>
          <a:xfrm>
            <a:off x="6357950" y="3857628"/>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xtracto"/>
          <p:cNvSpPr/>
          <p:nvPr/>
        </p:nvSpPr>
        <p:spPr>
          <a:xfrm>
            <a:off x="8286776" y="3857628"/>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xtracto"/>
          <p:cNvSpPr/>
          <p:nvPr/>
        </p:nvSpPr>
        <p:spPr>
          <a:xfrm>
            <a:off x="-857240" y="3857628"/>
            <a:ext cx="1714480" cy="928694"/>
          </a:xfrm>
          <a:prstGeom prst="flowChartExtract">
            <a:avLst/>
          </a:prstGeom>
          <a:gradFill flip="none" rotWithShape="1">
            <a:gsLst>
              <a:gs pos="52000">
                <a:srgbClr val="7030A0">
                  <a:alpha val="0"/>
                </a:srgbClr>
              </a:gs>
              <a:gs pos="50000">
                <a:srgbClr val="8B79D9">
                  <a:shade val="67500"/>
                  <a:satMod val="115000"/>
                </a:srgbClr>
              </a:gs>
              <a:gs pos="100000">
                <a:srgbClr val="8B79D9">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785850" y="-357214"/>
            <a:ext cx="10930014"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ppt_x"/>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ppt_x"/>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ppt_x"/>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ppt_x"/>
                                          </p:val>
                                        </p:tav>
                                        <p:tav tm="100000">
                                          <p:val>
                                            <p:strVal val="#ppt_x"/>
                                          </p:val>
                                        </p:tav>
                                      </p:tavLst>
                                    </p:anim>
                                    <p:anim calcmode="lin" valueType="num">
                                      <p:cBhvr additive="base">
                                        <p:cTn id="23" dur="3000" fill="hold"/>
                                        <p:tgtEl>
                                          <p:spTgt spid="7"/>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ppt_x"/>
                                          </p:val>
                                        </p:tav>
                                        <p:tav tm="100000">
                                          <p:val>
                                            <p:strVal val="#ppt_x"/>
                                          </p:val>
                                        </p:tav>
                                      </p:tavLst>
                                    </p:anim>
                                    <p:anim calcmode="lin" valueType="num">
                                      <p:cBhvr additive="base">
                                        <p:cTn id="27" dur="3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ppt_x"/>
                                          </p:val>
                                        </p:tav>
                                        <p:tav tm="100000">
                                          <p:val>
                                            <p:strVal val="#ppt_x"/>
                                          </p:val>
                                        </p:tav>
                                      </p:tavLst>
                                    </p:anim>
                                    <p:anim calcmode="lin" valueType="num">
                                      <p:cBhvr additive="base">
                                        <p:cTn id="31" dur="3000" fill="hold"/>
                                        <p:tgtEl>
                                          <p:spTgt spid="9"/>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ppt_x"/>
                                          </p:val>
                                        </p:tav>
                                        <p:tav tm="100000">
                                          <p:val>
                                            <p:strVal val="#ppt_x"/>
                                          </p:val>
                                        </p:tav>
                                      </p:tavLst>
                                    </p:anim>
                                    <p:anim calcmode="lin" valueType="num">
                                      <p:cBhvr additive="base">
                                        <p:cTn id="35" dur="3000" fill="hold"/>
                                        <p:tgtEl>
                                          <p:spTgt spid="10"/>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ppt_x"/>
                                          </p:val>
                                        </p:tav>
                                        <p:tav tm="100000">
                                          <p:val>
                                            <p:strVal val="#ppt_x"/>
                                          </p:val>
                                        </p:tav>
                                      </p:tavLst>
                                    </p:anim>
                                    <p:anim calcmode="lin" valueType="num">
                                      <p:cBhvr additive="base">
                                        <p:cTn id="39" dur="3000" fill="hold"/>
                                        <p:tgtEl>
                                          <p:spTgt spid="11"/>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ppt_x"/>
                                          </p:val>
                                        </p:tav>
                                        <p:tav tm="100000">
                                          <p:val>
                                            <p:strVal val="#ppt_x"/>
                                          </p:val>
                                        </p:tav>
                                      </p:tavLst>
                                    </p:anim>
                                    <p:anim calcmode="lin" valueType="num">
                                      <p:cBhvr additive="base">
                                        <p:cTn id="43" dur="3000" fill="hold"/>
                                        <p:tgtEl>
                                          <p:spTgt spid="12"/>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ppt_x"/>
                                          </p:val>
                                        </p:tav>
                                        <p:tav tm="100000">
                                          <p:val>
                                            <p:strVal val="#ppt_x"/>
                                          </p:val>
                                        </p:tav>
                                      </p:tavLst>
                                    </p:anim>
                                    <p:anim calcmode="lin" valueType="num">
                                      <p:cBhvr additive="base">
                                        <p:cTn id="47" dur="3000" fill="hold"/>
                                        <p:tgtEl>
                                          <p:spTgt spid="13"/>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ppt_x"/>
                                          </p:val>
                                        </p:tav>
                                        <p:tav tm="100000">
                                          <p:val>
                                            <p:strVal val="#ppt_x"/>
                                          </p:val>
                                        </p:tav>
                                      </p:tavLst>
                                    </p:anim>
                                    <p:anim calcmode="lin" valueType="num">
                                      <p:cBhvr additive="base">
                                        <p:cTn id="51" dur="3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ppt_x"/>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ppt_x"/>
                                          </p:val>
                                        </p:tav>
                                        <p:tav tm="100000">
                                          <p:val>
                                            <p:strVal val="#ppt_x"/>
                                          </p:val>
                                        </p:tav>
                                      </p:tavLst>
                                    </p:anim>
                                    <p:anim calcmode="lin" valueType="num">
                                      <p:cBhvr additive="base">
                                        <p:cTn id="59" dur="3000" fill="hold"/>
                                        <p:tgtEl>
                                          <p:spTgt spid="16"/>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ppt_x"/>
                                          </p:val>
                                        </p:tav>
                                        <p:tav tm="100000">
                                          <p:val>
                                            <p:strVal val="#ppt_x"/>
                                          </p:val>
                                        </p:tav>
                                      </p:tavLst>
                                    </p:anim>
                                    <p:anim calcmode="lin" valueType="num">
                                      <p:cBhvr additive="base">
                                        <p:cTn id="63" dur="3000" fill="hold"/>
                                        <p:tgtEl>
                                          <p:spTgt spid="17"/>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ppt_x"/>
                                          </p:val>
                                        </p:tav>
                                        <p:tav tm="100000">
                                          <p:val>
                                            <p:strVal val="#ppt_x"/>
                                          </p:val>
                                        </p:tav>
                                      </p:tavLst>
                                    </p:anim>
                                    <p:anim calcmode="lin" valueType="num">
                                      <p:cBhvr additive="base">
                                        <p:cTn id="67" dur="3000" fill="hold"/>
                                        <p:tgtEl>
                                          <p:spTgt spid="18"/>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3000" fill="hold"/>
                                        <p:tgtEl>
                                          <p:spTgt spid="19"/>
                                        </p:tgtEl>
                                        <p:attrNameLst>
                                          <p:attrName>ppt_x</p:attrName>
                                        </p:attrNameLst>
                                      </p:cBhvr>
                                      <p:tavLst>
                                        <p:tav tm="0">
                                          <p:val>
                                            <p:strVal val="#ppt_x"/>
                                          </p:val>
                                        </p:tav>
                                        <p:tav tm="100000">
                                          <p:val>
                                            <p:strVal val="#ppt_x"/>
                                          </p:val>
                                        </p:tav>
                                      </p:tavLst>
                                    </p:anim>
                                    <p:anim calcmode="lin" valueType="num">
                                      <p:cBhvr additive="base">
                                        <p:cTn id="71" dur="3000" fill="hold"/>
                                        <p:tgtEl>
                                          <p:spTgt spid="19"/>
                                        </p:tgtEl>
                                        <p:attrNameLst>
                                          <p:attrName>ppt_y</p:attrName>
                                        </p:attrNameLst>
                                      </p:cBhvr>
                                      <p:tavLst>
                                        <p:tav tm="0">
                                          <p:val>
                                            <p:strVal val="0-#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3000" fill="hold"/>
                                        <p:tgtEl>
                                          <p:spTgt spid="20"/>
                                        </p:tgtEl>
                                        <p:attrNameLst>
                                          <p:attrName>ppt_x</p:attrName>
                                        </p:attrNameLst>
                                      </p:cBhvr>
                                      <p:tavLst>
                                        <p:tav tm="0">
                                          <p:val>
                                            <p:strVal val="#ppt_x"/>
                                          </p:val>
                                        </p:tav>
                                        <p:tav tm="100000">
                                          <p:val>
                                            <p:strVal val="#ppt_x"/>
                                          </p:val>
                                        </p:tav>
                                      </p:tavLst>
                                    </p:anim>
                                    <p:anim calcmode="lin" valueType="num">
                                      <p:cBhvr additive="base">
                                        <p:cTn id="75" dur="3000" fill="hold"/>
                                        <p:tgtEl>
                                          <p:spTgt spid="20"/>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3000" fill="hold"/>
                                        <p:tgtEl>
                                          <p:spTgt spid="21"/>
                                        </p:tgtEl>
                                        <p:attrNameLst>
                                          <p:attrName>ppt_x</p:attrName>
                                        </p:attrNameLst>
                                      </p:cBhvr>
                                      <p:tavLst>
                                        <p:tav tm="0">
                                          <p:val>
                                            <p:strVal val="#ppt_x"/>
                                          </p:val>
                                        </p:tav>
                                        <p:tav tm="100000">
                                          <p:val>
                                            <p:strVal val="#ppt_x"/>
                                          </p:val>
                                        </p:tav>
                                      </p:tavLst>
                                    </p:anim>
                                    <p:anim calcmode="lin" valueType="num">
                                      <p:cBhvr additive="base">
                                        <p:cTn id="79" dur="3000" fill="hold"/>
                                        <p:tgtEl>
                                          <p:spTgt spid="21"/>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3000" fill="hold"/>
                                        <p:tgtEl>
                                          <p:spTgt spid="22"/>
                                        </p:tgtEl>
                                        <p:attrNameLst>
                                          <p:attrName>ppt_x</p:attrName>
                                        </p:attrNameLst>
                                      </p:cBhvr>
                                      <p:tavLst>
                                        <p:tav tm="0">
                                          <p:val>
                                            <p:strVal val="#ppt_x"/>
                                          </p:val>
                                        </p:tav>
                                        <p:tav tm="100000">
                                          <p:val>
                                            <p:strVal val="#ppt_x"/>
                                          </p:val>
                                        </p:tav>
                                      </p:tavLst>
                                    </p:anim>
                                    <p:anim calcmode="lin" valueType="num">
                                      <p:cBhvr additive="base">
                                        <p:cTn id="83" dur="3000" fill="hold"/>
                                        <p:tgtEl>
                                          <p:spTgt spid="22"/>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3000" fill="hold"/>
                                        <p:tgtEl>
                                          <p:spTgt spid="23"/>
                                        </p:tgtEl>
                                        <p:attrNameLst>
                                          <p:attrName>ppt_x</p:attrName>
                                        </p:attrNameLst>
                                      </p:cBhvr>
                                      <p:tavLst>
                                        <p:tav tm="0">
                                          <p:val>
                                            <p:strVal val="#ppt_x"/>
                                          </p:val>
                                        </p:tav>
                                        <p:tav tm="100000">
                                          <p:val>
                                            <p:strVal val="#ppt_x"/>
                                          </p:val>
                                        </p:tav>
                                      </p:tavLst>
                                    </p:anim>
                                    <p:anim calcmode="lin" valueType="num">
                                      <p:cBhvr additive="base">
                                        <p:cTn id="87" dur="3000" fill="hold"/>
                                        <p:tgtEl>
                                          <p:spTgt spid="23"/>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4"/>
                                        </p:tgtEl>
                                        <p:attrNameLst>
                                          <p:attrName>style.visibility</p:attrName>
                                        </p:attrNameLst>
                                      </p:cBhvr>
                                      <p:to>
                                        <p:strVal val="visible"/>
                                      </p:to>
                                    </p:set>
                                    <p:anim calcmode="lin" valueType="num">
                                      <p:cBhvr additive="base">
                                        <p:cTn id="90" dur="3000" fill="hold"/>
                                        <p:tgtEl>
                                          <p:spTgt spid="24"/>
                                        </p:tgtEl>
                                        <p:attrNameLst>
                                          <p:attrName>ppt_x</p:attrName>
                                        </p:attrNameLst>
                                      </p:cBhvr>
                                      <p:tavLst>
                                        <p:tav tm="0">
                                          <p:val>
                                            <p:strVal val="#ppt_x"/>
                                          </p:val>
                                        </p:tav>
                                        <p:tav tm="100000">
                                          <p:val>
                                            <p:strVal val="#ppt_x"/>
                                          </p:val>
                                        </p:tav>
                                      </p:tavLst>
                                    </p:anim>
                                    <p:anim calcmode="lin" valueType="num">
                                      <p:cBhvr additive="base">
                                        <p:cTn id="91" dur="3000" fill="hold"/>
                                        <p:tgtEl>
                                          <p:spTgt spid="24"/>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additive="base">
                                        <p:cTn id="94" dur="3000" fill="hold"/>
                                        <p:tgtEl>
                                          <p:spTgt spid="25"/>
                                        </p:tgtEl>
                                        <p:attrNameLst>
                                          <p:attrName>ppt_x</p:attrName>
                                        </p:attrNameLst>
                                      </p:cBhvr>
                                      <p:tavLst>
                                        <p:tav tm="0">
                                          <p:val>
                                            <p:strVal val="#ppt_x"/>
                                          </p:val>
                                        </p:tav>
                                        <p:tav tm="100000">
                                          <p:val>
                                            <p:strVal val="#ppt_x"/>
                                          </p:val>
                                        </p:tav>
                                      </p:tavLst>
                                    </p:anim>
                                    <p:anim calcmode="lin" valueType="num">
                                      <p:cBhvr additive="base">
                                        <p:cTn id="95" dur="3000" fill="hold"/>
                                        <p:tgtEl>
                                          <p:spTgt spid="25"/>
                                        </p:tgtEl>
                                        <p:attrNameLst>
                                          <p:attrName>ppt_y</p:attrName>
                                        </p:attrNameLst>
                                      </p:cBhvr>
                                      <p:tavLst>
                                        <p:tav tm="0">
                                          <p:val>
                                            <p:strVal val="1+#ppt_h/2"/>
                                          </p:val>
                                        </p:tav>
                                        <p:tav tm="100000">
                                          <p:val>
                                            <p:strVal val="#ppt_y"/>
                                          </p:val>
                                        </p:tav>
                                      </p:tavLst>
                                    </p:anim>
                                  </p:childTnLst>
                                </p:cTn>
                              </p:par>
                              <p:par>
                                <p:cTn id="96"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97" dur="3000" fill="hold"/>
                                        <p:tgtEl>
                                          <p:spTgt spid="14"/>
                                        </p:tgtEl>
                                        <p:attrNameLst>
                                          <p:attrName>ppt_x</p:attrName>
                                          <p:attrName>ppt_y</p:attrName>
                                        </p:attrNameLst>
                                      </p:cBhvr>
                                    </p:animMotion>
                                  </p:childTnLst>
                                </p:cTn>
                              </p:par>
                              <p:par>
                                <p:cTn id="98"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99" dur="3000" spd="-100000" fill="hold"/>
                                        <p:tgtEl>
                                          <p:spTgt spid="15"/>
                                        </p:tgtEl>
                                        <p:attrNameLst>
                                          <p:attrName>ppt_x</p:attrName>
                                          <p:attrName>ppt_y</p:attrName>
                                        </p:attrNameLst>
                                      </p:cBhvr>
                                    </p:animMotion>
                                  </p:childTnLst>
                                </p:cTn>
                              </p:par>
                              <p:par>
                                <p:cTn id="100"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01" dur="3000" fill="hold"/>
                                        <p:tgtEl>
                                          <p:spTgt spid="16"/>
                                        </p:tgtEl>
                                        <p:attrNameLst>
                                          <p:attrName>ppt_x</p:attrName>
                                          <p:attrName>ppt_y</p:attrName>
                                        </p:attrNameLst>
                                      </p:cBhvr>
                                    </p:animMotion>
                                  </p:childTnLst>
                                </p:cTn>
                              </p:par>
                              <p:par>
                                <p:cTn id="102"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03" dur="3000" spd="-100000" fill="hold"/>
                                        <p:tgtEl>
                                          <p:spTgt spid="17"/>
                                        </p:tgtEl>
                                        <p:attrNameLst>
                                          <p:attrName>ppt_x</p:attrName>
                                          <p:attrName>ppt_y</p:attrName>
                                        </p:attrNameLst>
                                      </p:cBhvr>
                                    </p:animMotion>
                                  </p:childTnLst>
                                </p:cTn>
                              </p:par>
                              <p:par>
                                <p:cTn id="104"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05" dur="3000" fill="hold"/>
                                        <p:tgtEl>
                                          <p:spTgt spid="18"/>
                                        </p:tgtEl>
                                        <p:attrNameLst>
                                          <p:attrName>ppt_x</p:attrName>
                                          <p:attrName>ppt_y</p:attrName>
                                        </p:attrNameLst>
                                      </p:cBhvr>
                                    </p:animMotion>
                                  </p:childTnLst>
                                </p:cTn>
                              </p:par>
                              <p:par>
                                <p:cTn id="106"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07" dur="3000" spd="-100000" fill="hold"/>
                                        <p:tgtEl>
                                          <p:spTgt spid="19"/>
                                        </p:tgtEl>
                                        <p:attrNameLst>
                                          <p:attrName>ppt_x</p:attrName>
                                          <p:attrName>ppt_y</p:attrName>
                                        </p:attrNameLst>
                                      </p:cBhvr>
                                    </p:animMotion>
                                  </p:childTnLst>
                                </p:cTn>
                              </p:par>
                              <p:par>
                                <p:cTn id="108"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09" dur="3000" fill="hold"/>
                                        <p:tgtEl>
                                          <p:spTgt spid="4"/>
                                        </p:tgtEl>
                                        <p:attrNameLst>
                                          <p:attrName>ppt_x</p:attrName>
                                          <p:attrName>ppt_y</p:attrName>
                                        </p:attrNameLst>
                                      </p:cBhvr>
                                    </p:animMotion>
                                  </p:childTnLst>
                                </p:cTn>
                              </p:par>
                              <p:par>
                                <p:cTn id="110"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11" dur="3000" spd="-100000" fill="hold"/>
                                        <p:tgtEl>
                                          <p:spTgt spid="5"/>
                                        </p:tgtEl>
                                        <p:attrNameLst>
                                          <p:attrName>ppt_x</p:attrName>
                                          <p:attrName>ppt_y</p:attrName>
                                        </p:attrNameLst>
                                      </p:cBhvr>
                                    </p:animMotion>
                                  </p:childTnLst>
                                </p:cTn>
                              </p:par>
                              <p:par>
                                <p:cTn id="112"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13" dur="3000" fill="hold"/>
                                        <p:tgtEl>
                                          <p:spTgt spid="6"/>
                                        </p:tgtEl>
                                        <p:attrNameLst>
                                          <p:attrName>ppt_x</p:attrName>
                                          <p:attrName>ppt_y</p:attrName>
                                        </p:attrNameLst>
                                      </p:cBhvr>
                                    </p:animMotion>
                                  </p:childTnLst>
                                </p:cTn>
                              </p:par>
                              <p:par>
                                <p:cTn id="114"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15" dur="3000" spd="-100000" fill="hold"/>
                                        <p:tgtEl>
                                          <p:spTgt spid="7"/>
                                        </p:tgtEl>
                                        <p:attrNameLst>
                                          <p:attrName>ppt_x</p:attrName>
                                          <p:attrName>ppt_y</p:attrName>
                                        </p:attrNameLst>
                                      </p:cBhvr>
                                    </p:animMotion>
                                  </p:childTnLst>
                                </p:cTn>
                              </p:par>
                              <p:par>
                                <p:cTn id="116"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17" dur="3000" fill="hold"/>
                                        <p:tgtEl>
                                          <p:spTgt spid="8"/>
                                        </p:tgtEl>
                                        <p:attrNameLst>
                                          <p:attrName>ppt_x</p:attrName>
                                          <p:attrName>ppt_y</p:attrName>
                                        </p:attrNameLst>
                                      </p:cBhvr>
                                    </p:animMotion>
                                  </p:childTnLst>
                                </p:cTn>
                              </p:par>
                              <p:par>
                                <p:cTn id="118"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19" dur="3000" fill="hold"/>
                                        <p:tgtEl>
                                          <p:spTgt spid="9"/>
                                        </p:tgtEl>
                                        <p:attrNameLst>
                                          <p:attrName>ppt_x</p:attrName>
                                          <p:attrName>ppt_y</p:attrName>
                                        </p:attrNameLst>
                                      </p:cBhvr>
                                    </p:animMotion>
                                  </p:childTnLst>
                                </p:cTn>
                              </p:par>
                              <p:par>
                                <p:cTn id="120"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21" dur="3000" spd="-100000" fill="hold"/>
                                        <p:tgtEl>
                                          <p:spTgt spid="10"/>
                                        </p:tgtEl>
                                        <p:attrNameLst>
                                          <p:attrName>ppt_x</p:attrName>
                                          <p:attrName>ppt_y</p:attrName>
                                        </p:attrNameLst>
                                      </p:cBhvr>
                                    </p:animMotion>
                                  </p:childTnLst>
                                </p:cTn>
                              </p:par>
                              <p:par>
                                <p:cTn id="122"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23" dur="3000" fill="hold"/>
                                        <p:tgtEl>
                                          <p:spTgt spid="11"/>
                                        </p:tgtEl>
                                        <p:attrNameLst>
                                          <p:attrName>ppt_x</p:attrName>
                                          <p:attrName>ppt_y</p:attrName>
                                        </p:attrNameLst>
                                      </p:cBhvr>
                                    </p:animMotion>
                                  </p:childTnLst>
                                </p:cTn>
                              </p:par>
                              <p:par>
                                <p:cTn id="124"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25" dur="3000" spd="-100000" fill="hold"/>
                                        <p:tgtEl>
                                          <p:spTgt spid="12"/>
                                        </p:tgtEl>
                                        <p:attrNameLst>
                                          <p:attrName>ppt_x</p:attrName>
                                          <p:attrName>ppt_y</p:attrName>
                                        </p:attrNameLst>
                                      </p:cBhvr>
                                    </p:animMotion>
                                  </p:childTnLst>
                                </p:cTn>
                              </p:par>
                              <p:par>
                                <p:cTn id="126"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27" dur="3000" fill="hold"/>
                                        <p:tgtEl>
                                          <p:spTgt spid="13"/>
                                        </p:tgtEl>
                                        <p:attrNameLst>
                                          <p:attrName>ppt_x</p:attrName>
                                          <p:attrName>ppt_y</p:attrName>
                                        </p:attrNameLst>
                                      </p:cBhvr>
                                    </p:animMotion>
                                  </p:childTnLst>
                                </p:cTn>
                              </p:par>
                              <p:par>
                                <p:cTn id="128"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29" dur="3000" fill="hold"/>
                                        <p:tgtEl>
                                          <p:spTgt spid="20"/>
                                        </p:tgtEl>
                                        <p:attrNameLst>
                                          <p:attrName>ppt_x</p:attrName>
                                          <p:attrName>ppt_y</p:attrName>
                                        </p:attrNameLst>
                                      </p:cBhvr>
                                    </p:animMotion>
                                  </p:childTnLst>
                                </p:cTn>
                              </p:par>
                              <p:par>
                                <p:cTn id="130"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31" dur="3000" spd="-100000" fill="hold"/>
                                        <p:tgtEl>
                                          <p:spTgt spid="21"/>
                                        </p:tgtEl>
                                        <p:attrNameLst>
                                          <p:attrName>ppt_x</p:attrName>
                                          <p:attrName>ppt_y</p:attrName>
                                        </p:attrNameLst>
                                      </p:cBhvr>
                                    </p:animMotion>
                                  </p:childTnLst>
                                </p:cTn>
                              </p:par>
                              <p:par>
                                <p:cTn id="132"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33" dur="3000" fill="hold"/>
                                        <p:tgtEl>
                                          <p:spTgt spid="22"/>
                                        </p:tgtEl>
                                        <p:attrNameLst>
                                          <p:attrName>ppt_x</p:attrName>
                                          <p:attrName>ppt_y</p:attrName>
                                        </p:attrNameLst>
                                      </p:cBhvr>
                                    </p:animMotion>
                                  </p:childTnLst>
                                </p:cTn>
                              </p:par>
                              <p:par>
                                <p:cTn id="134"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35" dur="3000" spd="-100000" fill="hold"/>
                                        <p:tgtEl>
                                          <p:spTgt spid="23"/>
                                        </p:tgtEl>
                                        <p:attrNameLst>
                                          <p:attrName>ppt_x</p:attrName>
                                          <p:attrName>ppt_y</p:attrName>
                                        </p:attrNameLst>
                                      </p:cBhvr>
                                    </p:animMotion>
                                  </p:childTnLst>
                                </p:cTn>
                              </p:par>
                              <p:par>
                                <p:cTn id="136"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37" dur="3000" fill="hold"/>
                                        <p:tgtEl>
                                          <p:spTgt spid="24"/>
                                        </p:tgtEl>
                                        <p:attrNameLst>
                                          <p:attrName>ppt_x</p:attrName>
                                          <p:attrName>ppt_y</p:attrName>
                                        </p:attrNameLst>
                                      </p:cBhvr>
                                    </p:animMotion>
                                  </p:childTnLst>
                                </p:cTn>
                              </p:par>
                              <p:par>
                                <p:cTn id="138"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39" dur="3000" spd="-100000" fill="hold"/>
                                        <p:tgtEl>
                                          <p:spTgt spid="25"/>
                                        </p:tgtEl>
                                        <p:attrNameLst>
                                          <p:attrName>ppt_x</p:attrName>
                                          <p:attrName>ppt_y</p:attrName>
                                        </p:attrNameLst>
                                      </p:cBhvr>
                                    </p:animMotion>
                                  </p:childTnLst>
                                </p:cTn>
                              </p:par>
                              <p:par>
                                <p:cTn id="140" presetID="8" presetClass="emph" presetSubtype="0" fill="hold" grpId="2" nodeType="withEffect">
                                  <p:stCondLst>
                                    <p:cond delay="0"/>
                                  </p:stCondLst>
                                  <p:childTnLst>
                                    <p:animRot by="21600000">
                                      <p:cBhvr>
                                        <p:cTn id="141" dur="3000" fill="hold"/>
                                        <p:tgtEl>
                                          <p:spTgt spid="4"/>
                                        </p:tgtEl>
                                        <p:attrNameLst>
                                          <p:attrName>r</p:attrName>
                                        </p:attrNameLst>
                                      </p:cBhvr>
                                    </p:animRot>
                                  </p:childTnLst>
                                </p:cTn>
                              </p:par>
                              <p:par>
                                <p:cTn id="142" presetID="8" presetClass="emph" presetSubtype="0" fill="hold" grpId="2" nodeType="withEffect">
                                  <p:stCondLst>
                                    <p:cond delay="0"/>
                                  </p:stCondLst>
                                  <p:childTnLst>
                                    <p:animRot by="21600000">
                                      <p:cBhvr>
                                        <p:cTn id="143" dur="3000" fill="hold"/>
                                        <p:tgtEl>
                                          <p:spTgt spid="5"/>
                                        </p:tgtEl>
                                        <p:attrNameLst>
                                          <p:attrName>r</p:attrName>
                                        </p:attrNameLst>
                                      </p:cBhvr>
                                    </p:animRot>
                                  </p:childTnLst>
                                </p:cTn>
                              </p:par>
                              <p:par>
                                <p:cTn id="144" presetID="8" presetClass="emph" presetSubtype="0" fill="hold" grpId="2" nodeType="withEffect">
                                  <p:stCondLst>
                                    <p:cond delay="0"/>
                                  </p:stCondLst>
                                  <p:childTnLst>
                                    <p:animRot by="21600000">
                                      <p:cBhvr>
                                        <p:cTn id="145" dur="3000" fill="hold"/>
                                        <p:tgtEl>
                                          <p:spTgt spid="6"/>
                                        </p:tgtEl>
                                        <p:attrNameLst>
                                          <p:attrName>r</p:attrName>
                                        </p:attrNameLst>
                                      </p:cBhvr>
                                    </p:animRot>
                                  </p:childTnLst>
                                </p:cTn>
                              </p:par>
                              <p:par>
                                <p:cTn id="146" presetID="8" presetClass="emph" presetSubtype="0" fill="hold" grpId="2" nodeType="withEffect">
                                  <p:stCondLst>
                                    <p:cond delay="0"/>
                                  </p:stCondLst>
                                  <p:childTnLst>
                                    <p:animRot by="21600000">
                                      <p:cBhvr>
                                        <p:cTn id="147" dur="3000" fill="hold"/>
                                        <p:tgtEl>
                                          <p:spTgt spid="7"/>
                                        </p:tgtEl>
                                        <p:attrNameLst>
                                          <p:attrName>r</p:attrName>
                                        </p:attrNameLst>
                                      </p:cBhvr>
                                    </p:animRot>
                                  </p:childTnLst>
                                </p:cTn>
                              </p:par>
                              <p:par>
                                <p:cTn id="148" presetID="8" presetClass="emph" presetSubtype="0" fill="hold" grpId="2" nodeType="withEffect">
                                  <p:stCondLst>
                                    <p:cond delay="0"/>
                                  </p:stCondLst>
                                  <p:childTnLst>
                                    <p:animRot by="21600000">
                                      <p:cBhvr>
                                        <p:cTn id="149" dur="3000" fill="hold"/>
                                        <p:tgtEl>
                                          <p:spTgt spid="8"/>
                                        </p:tgtEl>
                                        <p:attrNameLst>
                                          <p:attrName>r</p:attrName>
                                        </p:attrNameLst>
                                      </p:cBhvr>
                                    </p:animRot>
                                  </p:childTnLst>
                                </p:cTn>
                              </p:par>
                              <p:par>
                                <p:cTn id="150" presetID="8" presetClass="emph" presetSubtype="0" fill="hold" grpId="2" nodeType="withEffect">
                                  <p:stCondLst>
                                    <p:cond delay="0"/>
                                  </p:stCondLst>
                                  <p:childTnLst>
                                    <p:animRot by="21600000">
                                      <p:cBhvr>
                                        <p:cTn id="151" dur="3000" fill="hold"/>
                                        <p:tgtEl>
                                          <p:spTgt spid="14"/>
                                        </p:tgtEl>
                                        <p:attrNameLst>
                                          <p:attrName>r</p:attrName>
                                        </p:attrNameLst>
                                      </p:cBhvr>
                                    </p:animRot>
                                  </p:childTnLst>
                                </p:cTn>
                              </p:par>
                              <p:par>
                                <p:cTn id="152" presetID="8" presetClass="emph" presetSubtype="0" fill="hold" grpId="2" nodeType="withEffect">
                                  <p:stCondLst>
                                    <p:cond delay="0"/>
                                  </p:stCondLst>
                                  <p:childTnLst>
                                    <p:animRot by="21600000">
                                      <p:cBhvr>
                                        <p:cTn id="153" dur="3000" fill="hold"/>
                                        <p:tgtEl>
                                          <p:spTgt spid="15"/>
                                        </p:tgtEl>
                                        <p:attrNameLst>
                                          <p:attrName>r</p:attrName>
                                        </p:attrNameLst>
                                      </p:cBhvr>
                                    </p:animRot>
                                  </p:childTnLst>
                                </p:cTn>
                              </p:par>
                              <p:par>
                                <p:cTn id="154" presetID="8" presetClass="emph" presetSubtype="0" fill="hold" grpId="2" nodeType="withEffect">
                                  <p:stCondLst>
                                    <p:cond delay="0"/>
                                  </p:stCondLst>
                                  <p:childTnLst>
                                    <p:animRot by="21600000">
                                      <p:cBhvr>
                                        <p:cTn id="155" dur="3000" fill="hold"/>
                                        <p:tgtEl>
                                          <p:spTgt spid="16"/>
                                        </p:tgtEl>
                                        <p:attrNameLst>
                                          <p:attrName>r</p:attrName>
                                        </p:attrNameLst>
                                      </p:cBhvr>
                                    </p:animRot>
                                  </p:childTnLst>
                                </p:cTn>
                              </p:par>
                              <p:par>
                                <p:cTn id="156" presetID="8" presetClass="emph" presetSubtype="0" fill="hold" grpId="2" nodeType="withEffect">
                                  <p:stCondLst>
                                    <p:cond delay="0"/>
                                  </p:stCondLst>
                                  <p:childTnLst>
                                    <p:animRot by="21600000">
                                      <p:cBhvr>
                                        <p:cTn id="157" dur="3000" fill="hold"/>
                                        <p:tgtEl>
                                          <p:spTgt spid="17"/>
                                        </p:tgtEl>
                                        <p:attrNameLst>
                                          <p:attrName>r</p:attrName>
                                        </p:attrNameLst>
                                      </p:cBhvr>
                                    </p:animRot>
                                  </p:childTnLst>
                                </p:cTn>
                              </p:par>
                              <p:par>
                                <p:cTn id="158" presetID="8" presetClass="emph" presetSubtype="0" fill="hold" grpId="2" nodeType="withEffect">
                                  <p:stCondLst>
                                    <p:cond delay="0"/>
                                  </p:stCondLst>
                                  <p:childTnLst>
                                    <p:animRot by="21600000">
                                      <p:cBhvr>
                                        <p:cTn id="159" dur="3000" fill="hold"/>
                                        <p:tgtEl>
                                          <p:spTgt spid="18"/>
                                        </p:tgtEl>
                                        <p:attrNameLst>
                                          <p:attrName>r</p:attrName>
                                        </p:attrNameLst>
                                      </p:cBhvr>
                                    </p:animRot>
                                  </p:childTnLst>
                                </p:cTn>
                              </p:par>
                              <p:par>
                                <p:cTn id="160" presetID="8" presetClass="emph" presetSubtype="0" fill="hold" grpId="2" nodeType="withEffect">
                                  <p:stCondLst>
                                    <p:cond delay="0"/>
                                  </p:stCondLst>
                                  <p:childTnLst>
                                    <p:animRot by="21600000">
                                      <p:cBhvr>
                                        <p:cTn id="161" dur="3000" fill="hold"/>
                                        <p:tgtEl>
                                          <p:spTgt spid="19"/>
                                        </p:tgtEl>
                                        <p:attrNameLst>
                                          <p:attrName>r</p:attrName>
                                        </p:attrNameLst>
                                      </p:cBhvr>
                                    </p:animRot>
                                  </p:childTnLst>
                                </p:cTn>
                              </p:par>
                              <p:par>
                                <p:cTn id="162" presetID="8" presetClass="emph" presetSubtype="0" fill="hold" grpId="2" nodeType="withEffect">
                                  <p:stCondLst>
                                    <p:cond delay="0"/>
                                  </p:stCondLst>
                                  <p:childTnLst>
                                    <p:animRot by="21600000">
                                      <p:cBhvr>
                                        <p:cTn id="163" dur="3000" fill="hold"/>
                                        <p:tgtEl>
                                          <p:spTgt spid="9"/>
                                        </p:tgtEl>
                                        <p:attrNameLst>
                                          <p:attrName>r</p:attrName>
                                        </p:attrNameLst>
                                      </p:cBhvr>
                                    </p:animRot>
                                  </p:childTnLst>
                                </p:cTn>
                              </p:par>
                              <p:par>
                                <p:cTn id="164" presetID="8" presetClass="emph" presetSubtype="0" fill="hold" grpId="2" nodeType="withEffect">
                                  <p:stCondLst>
                                    <p:cond delay="0"/>
                                  </p:stCondLst>
                                  <p:childTnLst>
                                    <p:animRot by="21600000">
                                      <p:cBhvr>
                                        <p:cTn id="165" dur="3000" fill="hold"/>
                                        <p:tgtEl>
                                          <p:spTgt spid="10"/>
                                        </p:tgtEl>
                                        <p:attrNameLst>
                                          <p:attrName>r</p:attrName>
                                        </p:attrNameLst>
                                      </p:cBhvr>
                                    </p:animRot>
                                  </p:childTnLst>
                                </p:cTn>
                              </p:par>
                              <p:par>
                                <p:cTn id="166" presetID="8" presetClass="emph" presetSubtype="0" fill="hold" grpId="2" nodeType="withEffect">
                                  <p:stCondLst>
                                    <p:cond delay="0"/>
                                  </p:stCondLst>
                                  <p:childTnLst>
                                    <p:animRot by="21600000">
                                      <p:cBhvr>
                                        <p:cTn id="167" dur="3000" fill="hold"/>
                                        <p:tgtEl>
                                          <p:spTgt spid="11"/>
                                        </p:tgtEl>
                                        <p:attrNameLst>
                                          <p:attrName>r</p:attrName>
                                        </p:attrNameLst>
                                      </p:cBhvr>
                                    </p:animRot>
                                  </p:childTnLst>
                                </p:cTn>
                              </p:par>
                              <p:par>
                                <p:cTn id="168" presetID="8" presetClass="emph" presetSubtype="0" fill="hold" grpId="2" nodeType="withEffect">
                                  <p:stCondLst>
                                    <p:cond delay="0"/>
                                  </p:stCondLst>
                                  <p:childTnLst>
                                    <p:animRot by="21600000">
                                      <p:cBhvr>
                                        <p:cTn id="169" dur="3000" fill="hold"/>
                                        <p:tgtEl>
                                          <p:spTgt spid="12"/>
                                        </p:tgtEl>
                                        <p:attrNameLst>
                                          <p:attrName>r</p:attrName>
                                        </p:attrNameLst>
                                      </p:cBhvr>
                                    </p:animRot>
                                  </p:childTnLst>
                                </p:cTn>
                              </p:par>
                              <p:par>
                                <p:cTn id="170" presetID="8" presetClass="emph" presetSubtype="0" fill="hold" grpId="2" nodeType="withEffect">
                                  <p:stCondLst>
                                    <p:cond delay="0"/>
                                  </p:stCondLst>
                                  <p:childTnLst>
                                    <p:animRot by="21600000">
                                      <p:cBhvr>
                                        <p:cTn id="171" dur="3000" fill="hold"/>
                                        <p:tgtEl>
                                          <p:spTgt spid="13"/>
                                        </p:tgtEl>
                                        <p:attrNameLst>
                                          <p:attrName>r</p:attrName>
                                        </p:attrNameLst>
                                      </p:cBhvr>
                                    </p:animRot>
                                  </p:childTnLst>
                                </p:cTn>
                              </p:par>
                              <p:par>
                                <p:cTn id="172" presetID="8" presetClass="emph" presetSubtype="0" fill="hold" grpId="2" nodeType="withEffect">
                                  <p:stCondLst>
                                    <p:cond delay="0"/>
                                  </p:stCondLst>
                                  <p:childTnLst>
                                    <p:animRot by="21600000">
                                      <p:cBhvr>
                                        <p:cTn id="173" dur="3000" fill="hold"/>
                                        <p:tgtEl>
                                          <p:spTgt spid="20"/>
                                        </p:tgtEl>
                                        <p:attrNameLst>
                                          <p:attrName>r</p:attrName>
                                        </p:attrNameLst>
                                      </p:cBhvr>
                                    </p:animRot>
                                  </p:childTnLst>
                                </p:cTn>
                              </p:par>
                              <p:par>
                                <p:cTn id="174" presetID="8" presetClass="emph" presetSubtype="0" fill="hold" grpId="2" nodeType="withEffect">
                                  <p:stCondLst>
                                    <p:cond delay="0"/>
                                  </p:stCondLst>
                                  <p:childTnLst>
                                    <p:animRot by="21600000">
                                      <p:cBhvr>
                                        <p:cTn id="175" dur="3000" fill="hold"/>
                                        <p:tgtEl>
                                          <p:spTgt spid="21"/>
                                        </p:tgtEl>
                                        <p:attrNameLst>
                                          <p:attrName>r</p:attrName>
                                        </p:attrNameLst>
                                      </p:cBhvr>
                                    </p:animRot>
                                  </p:childTnLst>
                                </p:cTn>
                              </p:par>
                              <p:par>
                                <p:cTn id="176" presetID="8" presetClass="emph" presetSubtype="0" fill="hold" grpId="2" nodeType="withEffect">
                                  <p:stCondLst>
                                    <p:cond delay="0"/>
                                  </p:stCondLst>
                                  <p:childTnLst>
                                    <p:animRot by="21600000">
                                      <p:cBhvr>
                                        <p:cTn id="177" dur="3000" fill="hold"/>
                                        <p:tgtEl>
                                          <p:spTgt spid="22"/>
                                        </p:tgtEl>
                                        <p:attrNameLst>
                                          <p:attrName>r</p:attrName>
                                        </p:attrNameLst>
                                      </p:cBhvr>
                                    </p:animRot>
                                  </p:childTnLst>
                                </p:cTn>
                              </p:par>
                              <p:par>
                                <p:cTn id="178" presetID="8" presetClass="emph" presetSubtype="0" fill="hold" grpId="2" nodeType="withEffect">
                                  <p:stCondLst>
                                    <p:cond delay="0"/>
                                  </p:stCondLst>
                                  <p:childTnLst>
                                    <p:animRot by="21600000">
                                      <p:cBhvr>
                                        <p:cTn id="179" dur="3000" fill="hold"/>
                                        <p:tgtEl>
                                          <p:spTgt spid="23"/>
                                        </p:tgtEl>
                                        <p:attrNameLst>
                                          <p:attrName>r</p:attrName>
                                        </p:attrNameLst>
                                      </p:cBhvr>
                                    </p:animRot>
                                  </p:childTnLst>
                                </p:cTn>
                              </p:par>
                              <p:par>
                                <p:cTn id="180" presetID="8" presetClass="emph" presetSubtype="0" fill="hold" grpId="2" nodeType="withEffect">
                                  <p:stCondLst>
                                    <p:cond delay="0"/>
                                  </p:stCondLst>
                                  <p:childTnLst>
                                    <p:animRot by="21600000">
                                      <p:cBhvr>
                                        <p:cTn id="181" dur="3000" fill="hold"/>
                                        <p:tgtEl>
                                          <p:spTgt spid="24"/>
                                        </p:tgtEl>
                                        <p:attrNameLst>
                                          <p:attrName>r</p:attrName>
                                        </p:attrNameLst>
                                      </p:cBhvr>
                                    </p:animRot>
                                  </p:childTnLst>
                                </p:cTn>
                              </p:par>
                              <p:par>
                                <p:cTn id="182" presetID="8" presetClass="emph" presetSubtype="0" fill="hold" grpId="2" nodeType="withEffect">
                                  <p:stCondLst>
                                    <p:cond delay="0"/>
                                  </p:stCondLst>
                                  <p:childTnLst>
                                    <p:animRot by="21600000">
                                      <p:cBhvr>
                                        <p:cTn id="183" dur="3000" fill="hold"/>
                                        <p:tgtEl>
                                          <p:spTgt spid="25"/>
                                        </p:tgtEl>
                                        <p:attrNameLst>
                                          <p:attrName>r</p:attrName>
                                        </p:attrNameLst>
                                      </p:cBhvr>
                                    </p:animRot>
                                  </p:childTnLst>
                                </p:cTn>
                              </p:par>
                            </p:childTnLst>
                          </p:cTn>
                        </p:par>
                        <p:par>
                          <p:cTn id="184" fill="hold">
                            <p:stCondLst>
                              <p:cond delay="3000"/>
                            </p:stCondLst>
                            <p:childTnLst>
                              <p:par>
                                <p:cTn id="185" presetID="2" presetClass="exit" presetSubtype="4" fill="hold" grpId="3" nodeType="afterEffect">
                                  <p:stCondLst>
                                    <p:cond delay="0"/>
                                  </p:stCondLst>
                                  <p:childTnLst>
                                    <p:anim calcmode="lin" valueType="num">
                                      <p:cBhvr additive="base">
                                        <p:cTn id="186" dur="3000"/>
                                        <p:tgtEl>
                                          <p:spTgt spid="4"/>
                                        </p:tgtEl>
                                        <p:attrNameLst>
                                          <p:attrName>ppt_x</p:attrName>
                                        </p:attrNameLst>
                                      </p:cBhvr>
                                      <p:tavLst>
                                        <p:tav tm="0">
                                          <p:val>
                                            <p:strVal val="ppt_x"/>
                                          </p:val>
                                        </p:tav>
                                        <p:tav tm="100000">
                                          <p:val>
                                            <p:strVal val="ppt_x"/>
                                          </p:val>
                                        </p:tav>
                                      </p:tavLst>
                                    </p:anim>
                                    <p:anim calcmode="lin" valueType="num">
                                      <p:cBhvr additive="base">
                                        <p:cTn id="187" dur="3000"/>
                                        <p:tgtEl>
                                          <p:spTgt spid="4"/>
                                        </p:tgtEl>
                                        <p:attrNameLst>
                                          <p:attrName>ppt_y</p:attrName>
                                        </p:attrNameLst>
                                      </p:cBhvr>
                                      <p:tavLst>
                                        <p:tav tm="0">
                                          <p:val>
                                            <p:strVal val="ppt_y"/>
                                          </p:val>
                                        </p:tav>
                                        <p:tav tm="100000">
                                          <p:val>
                                            <p:strVal val="1+ppt_h/2"/>
                                          </p:val>
                                        </p:tav>
                                      </p:tavLst>
                                    </p:anim>
                                    <p:set>
                                      <p:cBhvr>
                                        <p:cTn id="188" dur="1" fill="hold">
                                          <p:stCondLst>
                                            <p:cond delay="2999"/>
                                          </p:stCondLst>
                                        </p:cTn>
                                        <p:tgtEl>
                                          <p:spTgt spid="4"/>
                                        </p:tgtEl>
                                        <p:attrNameLst>
                                          <p:attrName>style.visibility</p:attrName>
                                        </p:attrNameLst>
                                      </p:cBhvr>
                                      <p:to>
                                        <p:strVal val="hidden"/>
                                      </p:to>
                                    </p:set>
                                  </p:childTnLst>
                                </p:cTn>
                              </p:par>
                              <p:par>
                                <p:cTn id="189" presetID="2" presetClass="exit" presetSubtype="4" fill="hold" grpId="3" nodeType="withEffect">
                                  <p:stCondLst>
                                    <p:cond delay="0"/>
                                  </p:stCondLst>
                                  <p:childTnLst>
                                    <p:anim calcmode="lin" valueType="num">
                                      <p:cBhvr additive="base">
                                        <p:cTn id="190" dur="3000"/>
                                        <p:tgtEl>
                                          <p:spTgt spid="5"/>
                                        </p:tgtEl>
                                        <p:attrNameLst>
                                          <p:attrName>ppt_x</p:attrName>
                                        </p:attrNameLst>
                                      </p:cBhvr>
                                      <p:tavLst>
                                        <p:tav tm="0">
                                          <p:val>
                                            <p:strVal val="ppt_x"/>
                                          </p:val>
                                        </p:tav>
                                        <p:tav tm="100000">
                                          <p:val>
                                            <p:strVal val="ppt_x"/>
                                          </p:val>
                                        </p:tav>
                                      </p:tavLst>
                                    </p:anim>
                                    <p:anim calcmode="lin" valueType="num">
                                      <p:cBhvr additive="base">
                                        <p:cTn id="191" dur="3000"/>
                                        <p:tgtEl>
                                          <p:spTgt spid="5"/>
                                        </p:tgtEl>
                                        <p:attrNameLst>
                                          <p:attrName>ppt_y</p:attrName>
                                        </p:attrNameLst>
                                      </p:cBhvr>
                                      <p:tavLst>
                                        <p:tav tm="0">
                                          <p:val>
                                            <p:strVal val="ppt_y"/>
                                          </p:val>
                                        </p:tav>
                                        <p:tav tm="100000">
                                          <p:val>
                                            <p:strVal val="1+ppt_h/2"/>
                                          </p:val>
                                        </p:tav>
                                      </p:tavLst>
                                    </p:anim>
                                    <p:set>
                                      <p:cBhvr>
                                        <p:cTn id="192" dur="1" fill="hold">
                                          <p:stCondLst>
                                            <p:cond delay="2999"/>
                                          </p:stCondLst>
                                        </p:cTn>
                                        <p:tgtEl>
                                          <p:spTgt spid="5"/>
                                        </p:tgtEl>
                                        <p:attrNameLst>
                                          <p:attrName>style.visibility</p:attrName>
                                        </p:attrNameLst>
                                      </p:cBhvr>
                                      <p:to>
                                        <p:strVal val="hidden"/>
                                      </p:to>
                                    </p:set>
                                  </p:childTnLst>
                                </p:cTn>
                              </p:par>
                              <p:par>
                                <p:cTn id="193" presetID="2" presetClass="exit" presetSubtype="4" fill="hold" grpId="3" nodeType="withEffect">
                                  <p:stCondLst>
                                    <p:cond delay="0"/>
                                  </p:stCondLst>
                                  <p:childTnLst>
                                    <p:anim calcmode="lin" valueType="num">
                                      <p:cBhvr additive="base">
                                        <p:cTn id="194" dur="3000"/>
                                        <p:tgtEl>
                                          <p:spTgt spid="6"/>
                                        </p:tgtEl>
                                        <p:attrNameLst>
                                          <p:attrName>ppt_x</p:attrName>
                                        </p:attrNameLst>
                                      </p:cBhvr>
                                      <p:tavLst>
                                        <p:tav tm="0">
                                          <p:val>
                                            <p:strVal val="ppt_x"/>
                                          </p:val>
                                        </p:tav>
                                        <p:tav tm="100000">
                                          <p:val>
                                            <p:strVal val="ppt_x"/>
                                          </p:val>
                                        </p:tav>
                                      </p:tavLst>
                                    </p:anim>
                                    <p:anim calcmode="lin" valueType="num">
                                      <p:cBhvr additive="base">
                                        <p:cTn id="195" dur="3000"/>
                                        <p:tgtEl>
                                          <p:spTgt spid="6"/>
                                        </p:tgtEl>
                                        <p:attrNameLst>
                                          <p:attrName>ppt_y</p:attrName>
                                        </p:attrNameLst>
                                      </p:cBhvr>
                                      <p:tavLst>
                                        <p:tav tm="0">
                                          <p:val>
                                            <p:strVal val="ppt_y"/>
                                          </p:val>
                                        </p:tav>
                                        <p:tav tm="100000">
                                          <p:val>
                                            <p:strVal val="1+ppt_h/2"/>
                                          </p:val>
                                        </p:tav>
                                      </p:tavLst>
                                    </p:anim>
                                    <p:set>
                                      <p:cBhvr>
                                        <p:cTn id="196" dur="1" fill="hold">
                                          <p:stCondLst>
                                            <p:cond delay="2999"/>
                                          </p:stCondLst>
                                        </p:cTn>
                                        <p:tgtEl>
                                          <p:spTgt spid="6"/>
                                        </p:tgtEl>
                                        <p:attrNameLst>
                                          <p:attrName>style.visibility</p:attrName>
                                        </p:attrNameLst>
                                      </p:cBhvr>
                                      <p:to>
                                        <p:strVal val="hidden"/>
                                      </p:to>
                                    </p:set>
                                  </p:childTnLst>
                                </p:cTn>
                              </p:par>
                              <p:par>
                                <p:cTn id="197" presetID="2" presetClass="exit" presetSubtype="4" fill="hold" grpId="3" nodeType="withEffect">
                                  <p:stCondLst>
                                    <p:cond delay="0"/>
                                  </p:stCondLst>
                                  <p:childTnLst>
                                    <p:anim calcmode="lin" valueType="num">
                                      <p:cBhvr additive="base">
                                        <p:cTn id="198" dur="3000"/>
                                        <p:tgtEl>
                                          <p:spTgt spid="7"/>
                                        </p:tgtEl>
                                        <p:attrNameLst>
                                          <p:attrName>ppt_x</p:attrName>
                                        </p:attrNameLst>
                                      </p:cBhvr>
                                      <p:tavLst>
                                        <p:tav tm="0">
                                          <p:val>
                                            <p:strVal val="ppt_x"/>
                                          </p:val>
                                        </p:tav>
                                        <p:tav tm="100000">
                                          <p:val>
                                            <p:strVal val="ppt_x"/>
                                          </p:val>
                                        </p:tav>
                                      </p:tavLst>
                                    </p:anim>
                                    <p:anim calcmode="lin" valueType="num">
                                      <p:cBhvr additive="base">
                                        <p:cTn id="199" dur="3000"/>
                                        <p:tgtEl>
                                          <p:spTgt spid="7"/>
                                        </p:tgtEl>
                                        <p:attrNameLst>
                                          <p:attrName>ppt_y</p:attrName>
                                        </p:attrNameLst>
                                      </p:cBhvr>
                                      <p:tavLst>
                                        <p:tav tm="0">
                                          <p:val>
                                            <p:strVal val="ppt_y"/>
                                          </p:val>
                                        </p:tav>
                                        <p:tav tm="100000">
                                          <p:val>
                                            <p:strVal val="1+ppt_h/2"/>
                                          </p:val>
                                        </p:tav>
                                      </p:tavLst>
                                    </p:anim>
                                    <p:set>
                                      <p:cBhvr>
                                        <p:cTn id="200" dur="1" fill="hold">
                                          <p:stCondLst>
                                            <p:cond delay="2999"/>
                                          </p:stCondLst>
                                        </p:cTn>
                                        <p:tgtEl>
                                          <p:spTgt spid="7"/>
                                        </p:tgtEl>
                                        <p:attrNameLst>
                                          <p:attrName>style.visibility</p:attrName>
                                        </p:attrNameLst>
                                      </p:cBhvr>
                                      <p:to>
                                        <p:strVal val="hidden"/>
                                      </p:to>
                                    </p:set>
                                  </p:childTnLst>
                                </p:cTn>
                              </p:par>
                              <p:par>
                                <p:cTn id="201" presetID="2" presetClass="exit" presetSubtype="4" fill="hold" grpId="3" nodeType="withEffect">
                                  <p:stCondLst>
                                    <p:cond delay="0"/>
                                  </p:stCondLst>
                                  <p:childTnLst>
                                    <p:anim calcmode="lin" valueType="num">
                                      <p:cBhvr additive="base">
                                        <p:cTn id="202" dur="3000"/>
                                        <p:tgtEl>
                                          <p:spTgt spid="8"/>
                                        </p:tgtEl>
                                        <p:attrNameLst>
                                          <p:attrName>ppt_x</p:attrName>
                                        </p:attrNameLst>
                                      </p:cBhvr>
                                      <p:tavLst>
                                        <p:tav tm="0">
                                          <p:val>
                                            <p:strVal val="ppt_x"/>
                                          </p:val>
                                        </p:tav>
                                        <p:tav tm="100000">
                                          <p:val>
                                            <p:strVal val="ppt_x"/>
                                          </p:val>
                                        </p:tav>
                                      </p:tavLst>
                                    </p:anim>
                                    <p:anim calcmode="lin" valueType="num">
                                      <p:cBhvr additive="base">
                                        <p:cTn id="203" dur="3000"/>
                                        <p:tgtEl>
                                          <p:spTgt spid="8"/>
                                        </p:tgtEl>
                                        <p:attrNameLst>
                                          <p:attrName>ppt_y</p:attrName>
                                        </p:attrNameLst>
                                      </p:cBhvr>
                                      <p:tavLst>
                                        <p:tav tm="0">
                                          <p:val>
                                            <p:strVal val="ppt_y"/>
                                          </p:val>
                                        </p:tav>
                                        <p:tav tm="100000">
                                          <p:val>
                                            <p:strVal val="1+ppt_h/2"/>
                                          </p:val>
                                        </p:tav>
                                      </p:tavLst>
                                    </p:anim>
                                    <p:set>
                                      <p:cBhvr>
                                        <p:cTn id="204" dur="1" fill="hold">
                                          <p:stCondLst>
                                            <p:cond delay="2999"/>
                                          </p:stCondLst>
                                        </p:cTn>
                                        <p:tgtEl>
                                          <p:spTgt spid="8"/>
                                        </p:tgtEl>
                                        <p:attrNameLst>
                                          <p:attrName>style.visibility</p:attrName>
                                        </p:attrNameLst>
                                      </p:cBhvr>
                                      <p:to>
                                        <p:strVal val="hidden"/>
                                      </p:to>
                                    </p:set>
                                  </p:childTnLst>
                                </p:cTn>
                              </p:par>
                              <p:par>
                                <p:cTn id="205" presetID="2" presetClass="exit" presetSubtype="4" fill="hold" grpId="3" nodeType="withEffect">
                                  <p:stCondLst>
                                    <p:cond delay="0"/>
                                  </p:stCondLst>
                                  <p:childTnLst>
                                    <p:anim calcmode="lin" valueType="num">
                                      <p:cBhvr additive="base">
                                        <p:cTn id="206" dur="3000"/>
                                        <p:tgtEl>
                                          <p:spTgt spid="14"/>
                                        </p:tgtEl>
                                        <p:attrNameLst>
                                          <p:attrName>ppt_x</p:attrName>
                                        </p:attrNameLst>
                                      </p:cBhvr>
                                      <p:tavLst>
                                        <p:tav tm="0">
                                          <p:val>
                                            <p:strVal val="ppt_x"/>
                                          </p:val>
                                        </p:tav>
                                        <p:tav tm="100000">
                                          <p:val>
                                            <p:strVal val="ppt_x"/>
                                          </p:val>
                                        </p:tav>
                                      </p:tavLst>
                                    </p:anim>
                                    <p:anim calcmode="lin" valueType="num">
                                      <p:cBhvr additive="base">
                                        <p:cTn id="207" dur="3000"/>
                                        <p:tgtEl>
                                          <p:spTgt spid="14"/>
                                        </p:tgtEl>
                                        <p:attrNameLst>
                                          <p:attrName>ppt_y</p:attrName>
                                        </p:attrNameLst>
                                      </p:cBhvr>
                                      <p:tavLst>
                                        <p:tav tm="0">
                                          <p:val>
                                            <p:strVal val="ppt_y"/>
                                          </p:val>
                                        </p:tav>
                                        <p:tav tm="100000">
                                          <p:val>
                                            <p:strVal val="1+ppt_h/2"/>
                                          </p:val>
                                        </p:tav>
                                      </p:tavLst>
                                    </p:anim>
                                    <p:set>
                                      <p:cBhvr>
                                        <p:cTn id="208" dur="1" fill="hold">
                                          <p:stCondLst>
                                            <p:cond delay="2999"/>
                                          </p:stCondLst>
                                        </p:cTn>
                                        <p:tgtEl>
                                          <p:spTgt spid="14"/>
                                        </p:tgtEl>
                                        <p:attrNameLst>
                                          <p:attrName>style.visibility</p:attrName>
                                        </p:attrNameLst>
                                      </p:cBhvr>
                                      <p:to>
                                        <p:strVal val="hidden"/>
                                      </p:to>
                                    </p:set>
                                  </p:childTnLst>
                                </p:cTn>
                              </p:par>
                              <p:par>
                                <p:cTn id="209" presetID="2" presetClass="exit" presetSubtype="4" fill="hold" grpId="3" nodeType="withEffect">
                                  <p:stCondLst>
                                    <p:cond delay="0"/>
                                  </p:stCondLst>
                                  <p:childTnLst>
                                    <p:anim calcmode="lin" valueType="num">
                                      <p:cBhvr additive="base">
                                        <p:cTn id="210" dur="3000"/>
                                        <p:tgtEl>
                                          <p:spTgt spid="15"/>
                                        </p:tgtEl>
                                        <p:attrNameLst>
                                          <p:attrName>ppt_x</p:attrName>
                                        </p:attrNameLst>
                                      </p:cBhvr>
                                      <p:tavLst>
                                        <p:tav tm="0">
                                          <p:val>
                                            <p:strVal val="ppt_x"/>
                                          </p:val>
                                        </p:tav>
                                        <p:tav tm="100000">
                                          <p:val>
                                            <p:strVal val="ppt_x"/>
                                          </p:val>
                                        </p:tav>
                                      </p:tavLst>
                                    </p:anim>
                                    <p:anim calcmode="lin" valueType="num">
                                      <p:cBhvr additive="base">
                                        <p:cTn id="211" dur="3000"/>
                                        <p:tgtEl>
                                          <p:spTgt spid="15"/>
                                        </p:tgtEl>
                                        <p:attrNameLst>
                                          <p:attrName>ppt_y</p:attrName>
                                        </p:attrNameLst>
                                      </p:cBhvr>
                                      <p:tavLst>
                                        <p:tav tm="0">
                                          <p:val>
                                            <p:strVal val="ppt_y"/>
                                          </p:val>
                                        </p:tav>
                                        <p:tav tm="100000">
                                          <p:val>
                                            <p:strVal val="1+ppt_h/2"/>
                                          </p:val>
                                        </p:tav>
                                      </p:tavLst>
                                    </p:anim>
                                    <p:set>
                                      <p:cBhvr>
                                        <p:cTn id="212" dur="1" fill="hold">
                                          <p:stCondLst>
                                            <p:cond delay="2999"/>
                                          </p:stCondLst>
                                        </p:cTn>
                                        <p:tgtEl>
                                          <p:spTgt spid="15"/>
                                        </p:tgtEl>
                                        <p:attrNameLst>
                                          <p:attrName>style.visibility</p:attrName>
                                        </p:attrNameLst>
                                      </p:cBhvr>
                                      <p:to>
                                        <p:strVal val="hidden"/>
                                      </p:to>
                                    </p:set>
                                  </p:childTnLst>
                                </p:cTn>
                              </p:par>
                              <p:par>
                                <p:cTn id="213" presetID="2" presetClass="exit" presetSubtype="4" fill="hold" grpId="3" nodeType="withEffect">
                                  <p:stCondLst>
                                    <p:cond delay="0"/>
                                  </p:stCondLst>
                                  <p:childTnLst>
                                    <p:anim calcmode="lin" valueType="num">
                                      <p:cBhvr additive="base">
                                        <p:cTn id="214" dur="3000"/>
                                        <p:tgtEl>
                                          <p:spTgt spid="16"/>
                                        </p:tgtEl>
                                        <p:attrNameLst>
                                          <p:attrName>ppt_x</p:attrName>
                                        </p:attrNameLst>
                                      </p:cBhvr>
                                      <p:tavLst>
                                        <p:tav tm="0">
                                          <p:val>
                                            <p:strVal val="ppt_x"/>
                                          </p:val>
                                        </p:tav>
                                        <p:tav tm="100000">
                                          <p:val>
                                            <p:strVal val="ppt_x"/>
                                          </p:val>
                                        </p:tav>
                                      </p:tavLst>
                                    </p:anim>
                                    <p:anim calcmode="lin" valueType="num">
                                      <p:cBhvr additive="base">
                                        <p:cTn id="215" dur="3000"/>
                                        <p:tgtEl>
                                          <p:spTgt spid="16"/>
                                        </p:tgtEl>
                                        <p:attrNameLst>
                                          <p:attrName>ppt_y</p:attrName>
                                        </p:attrNameLst>
                                      </p:cBhvr>
                                      <p:tavLst>
                                        <p:tav tm="0">
                                          <p:val>
                                            <p:strVal val="ppt_y"/>
                                          </p:val>
                                        </p:tav>
                                        <p:tav tm="100000">
                                          <p:val>
                                            <p:strVal val="1+ppt_h/2"/>
                                          </p:val>
                                        </p:tav>
                                      </p:tavLst>
                                    </p:anim>
                                    <p:set>
                                      <p:cBhvr>
                                        <p:cTn id="216" dur="1" fill="hold">
                                          <p:stCondLst>
                                            <p:cond delay="2999"/>
                                          </p:stCondLst>
                                        </p:cTn>
                                        <p:tgtEl>
                                          <p:spTgt spid="16"/>
                                        </p:tgtEl>
                                        <p:attrNameLst>
                                          <p:attrName>style.visibility</p:attrName>
                                        </p:attrNameLst>
                                      </p:cBhvr>
                                      <p:to>
                                        <p:strVal val="hidden"/>
                                      </p:to>
                                    </p:set>
                                  </p:childTnLst>
                                </p:cTn>
                              </p:par>
                              <p:par>
                                <p:cTn id="217" presetID="2" presetClass="exit" presetSubtype="4" fill="hold" grpId="3" nodeType="withEffect">
                                  <p:stCondLst>
                                    <p:cond delay="0"/>
                                  </p:stCondLst>
                                  <p:childTnLst>
                                    <p:anim calcmode="lin" valueType="num">
                                      <p:cBhvr additive="base">
                                        <p:cTn id="218" dur="3000"/>
                                        <p:tgtEl>
                                          <p:spTgt spid="17"/>
                                        </p:tgtEl>
                                        <p:attrNameLst>
                                          <p:attrName>ppt_x</p:attrName>
                                        </p:attrNameLst>
                                      </p:cBhvr>
                                      <p:tavLst>
                                        <p:tav tm="0">
                                          <p:val>
                                            <p:strVal val="ppt_x"/>
                                          </p:val>
                                        </p:tav>
                                        <p:tav tm="100000">
                                          <p:val>
                                            <p:strVal val="ppt_x"/>
                                          </p:val>
                                        </p:tav>
                                      </p:tavLst>
                                    </p:anim>
                                    <p:anim calcmode="lin" valueType="num">
                                      <p:cBhvr additive="base">
                                        <p:cTn id="219" dur="3000"/>
                                        <p:tgtEl>
                                          <p:spTgt spid="17"/>
                                        </p:tgtEl>
                                        <p:attrNameLst>
                                          <p:attrName>ppt_y</p:attrName>
                                        </p:attrNameLst>
                                      </p:cBhvr>
                                      <p:tavLst>
                                        <p:tav tm="0">
                                          <p:val>
                                            <p:strVal val="ppt_y"/>
                                          </p:val>
                                        </p:tav>
                                        <p:tav tm="100000">
                                          <p:val>
                                            <p:strVal val="1+ppt_h/2"/>
                                          </p:val>
                                        </p:tav>
                                      </p:tavLst>
                                    </p:anim>
                                    <p:set>
                                      <p:cBhvr>
                                        <p:cTn id="220" dur="1" fill="hold">
                                          <p:stCondLst>
                                            <p:cond delay="2999"/>
                                          </p:stCondLst>
                                        </p:cTn>
                                        <p:tgtEl>
                                          <p:spTgt spid="17"/>
                                        </p:tgtEl>
                                        <p:attrNameLst>
                                          <p:attrName>style.visibility</p:attrName>
                                        </p:attrNameLst>
                                      </p:cBhvr>
                                      <p:to>
                                        <p:strVal val="hidden"/>
                                      </p:to>
                                    </p:set>
                                  </p:childTnLst>
                                </p:cTn>
                              </p:par>
                              <p:par>
                                <p:cTn id="221" presetID="2" presetClass="exit" presetSubtype="4" fill="hold" grpId="3" nodeType="withEffect">
                                  <p:stCondLst>
                                    <p:cond delay="0"/>
                                  </p:stCondLst>
                                  <p:childTnLst>
                                    <p:anim calcmode="lin" valueType="num">
                                      <p:cBhvr additive="base">
                                        <p:cTn id="222" dur="3000"/>
                                        <p:tgtEl>
                                          <p:spTgt spid="18"/>
                                        </p:tgtEl>
                                        <p:attrNameLst>
                                          <p:attrName>ppt_x</p:attrName>
                                        </p:attrNameLst>
                                      </p:cBhvr>
                                      <p:tavLst>
                                        <p:tav tm="0">
                                          <p:val>
                                            <p:strVal val="ppt_x"/>
                                          </p:val>
                                        </p:tav>
                                        <p:tav tm="100000">
                                          <p:val>
                                            <p:strVal val="ppt_x"/>
                                          </p:val>
                                        </p:tav>
                                      </p:tavLst>
                                    </p:anim>
                                    <p:anim calcmode="lin" valueType="num">
                                      <p:cBhvr additive="base">
                                        <p:cTn id="223" dur="3000"/>
                                        <p:tgtEl>
                                          <p:spTgt spid="18"/>
                                        </p:tgtEl>
                                        <p:attrNameLst>
                                          <p:attrName>ppt_y</p:attrName>
                                        </p:attrNameLst>
                                      </p:cBhvr>
                                      <p:tavLst>
                                        <p:tav tm="0">
                                          <p:val>
                                            <p:strVal val="ppt_y"/>
                                          </p:val>
                                        </p:tav>
                                        <p:tav tm="100000">
                                          <p:val>
                                            <p:strVal val="1+ppt_h/2"/>
                                          </p:val>
                                        </p:tav>
                                      </p:tavLst>
                                    </p:anim>
                                    <p:set>
                                      <p:cBhvr>
                                        <p:cTn id="224" dur="1" fill="hold">
                                          <p:stCondLst>
                                            <p:cond delay="2999"/>
                                          </p:stCondLst>
                                        </p:cTn>
                                        <p:tgtEl>
                                          <p:spTgt spid="18"/>
                                        </p:tgtEl>
                                        <p:attrNameLst>
                                          <p:attrName>style.visibility</p:attrName>
                                        </p:attrNameLst>
                                      </p:cBhvr>
                                      <p:to>
                                        <p:strVal val="hidden"/>
                                      </p:to>
                                    </p:set>
                                  </p:childTnLst>
                                </p:cTn>
                              </p:par>
                              <p:par>
                                <p:cTn id="225" presetID="2" presetClass="exit" presetSubtype="4" fill="hold" grpId="3" nodeType="withEffect">
                                  <p:stCondLst>
                                    <p:cond delay="0"/>
                                  </p:stCondLst>
                                  <p:childTnLst>
                                    <p:anim calcmode="lin" valueType="num">
                                      <p:cBhvr additive="base">
                                        <p:cTn id="226" dur="3000"/>
                                        <p:tgtEl>
                                          <p:spTgt spid="19"/>
                                        </p:tgtEl>
                                        <p:attrNameLst>
                                          <p:attrName>ppt_x</p:attrName>
                                        </p:attrNameLst>
                                      </p:cBhvr>
                                      <p:tavLst>
                                        <p:tav tm="0">
                                          <p:val>
                                            <p:strVal val="ppt_x"/>
                                          </p:val>
                                        </p:tav>
                                        <p:tav tm="100000">
                                          <p:val>
                                            <p:strVal val="ppt_x"/>
                                          </p:val>
                                        </p:tav>
                                      </p:tavLst>
                                    </p:anim>
                                    <p:anim calcmode="lin" valueType="num">
                                      <p:cBhvr additive="base">
                                        <p:cTn id="227" dur="3000"/>
                                        <p:tgtEl>
                                          <p:spTgt spid="19"/>
                                        </p:tgtEl>
                                        <p:attrNameLst>
                                          <p:attrName>ppt_y</p:attrName>
                                        </p:attrNameLst>
                                      </p:cBhvr>
                                      <p:tavLst>
                                        <p:tav tm="0">
                                          <p:val>
                                            <p:strVal val="ppt_y"/>
                                          </p:val>
                                        </p:tav>
                                        <p:tav tm="100000">
                                          <p:val>
                                            <p:strVal val="1+ppt_h/2"/>
                                          </p:val>
                                        </p:tav>
                                      </p:tavLst>
                                    </p:anim>
                                    <p:set>
                                      <p:cBhvr>
                                        <p:cTn id="228" dur="1" fill="hold">
                                          <p:stCondLst>
                                            <p:cond delay="2999"/>
                                          </p:stCondLst>
                                        </p:cTn>
                                        <p:tgtEl>
                                          <p:spTgt spid="19"/>
                                        </p:tgtEl>
                                        <p:attrNameLst>
                                          <p:attrName>style.visibility</p:attrName>
                                        </p:attrNameLst>
                                      </p:cBhvr>
                                      <p:to>
                                        <p:strVal val="hidden"/>
                                      </p:to>
                                    </p:set>
                                  </p:childTnLst>
                                </p:cTn>
                              </p:par>
                              <p:par>
                                <p:cTn id="229" presetID="2" presetClass="exit" presetSubtype="1" fill="hold" grpId="3" nodeType="withEffect">
                                  <p:stCondLst>
                                    <p:cond delay="0"/>
                                  </p:stCondLst>
                                  <p:childTnLst>
                                    <p:anim calcmode="lin" valueType="num">
                                      <p:cBhvr additive="base">
                                        <p:cTn id="230" dur="3000"/>
                                        <p:tgtEl>
                                          <p:spTgt spid="9"/>
                                        </p:tgtEl>
                                        <p:attrNameLst>
                                          <p:attrName>ppt_x</p:attrName>
                                        </p:attrNameLst>
                                      </p:cBhvr>
                                      <p:tavLst>
                                        <p:tav tm="0">
                                          <p:val>
                                            <p:strVal val="ppt_x"/>
                                          </p:val>
                                        </p:tav>
                                        <p:tav tm="100000">
                                          <p:val>
                                            <p:strVal val="ppt_x"/>
                                          </p:val>
                                        </p:tav>
                                      </p:tavLst>
                                    </p:anim>
                                    <p:anim calcmode="lin" valueType="num">
                                      <p:cBhvr additive="base">
                                        <p:cTn id="231" dur="3000"/>
                                        <p:tgtEl>
                                          <p:spTgt spid="9"/>
                                        </p:tgtEl>
                                        <p:attrNameLst>
                                          <p:attrName>ppt_y</p:attrName>
                                        </p:attrNameLst>
                                      </p:cBhvr>
                                      <p:tavLst>
                                        <p:tav tm="0">
                                          <p:val>
                                            <p:strVal val="ppt_y"/>
                                          </p:val>
                                        </p:tav>
                                        <p:tav tm="100000">
                                          <p:val>
                                            <p:strVal val="0-ppt_h/2"/>
                                          </p:val>
                                        </p:tav>
                                      </p:tavLst>
                                    </p:anim>
                                    <p:set>
                                      <p:cBhvr>
                                        <p:cTn id="232" dur="1" fill="hold">
                                          <p:stCondLst>
                                            <p:cond delay="2999"/>
                                          </p:stCondLst>
                                        </p:cTn>
                                        <p:tgtEl>
                                          <p:spTgt spid="9"/>
                                        </p:tgtEl>
                                        <p:attrNameLst>
                                          <p:attrName>style.visibility</p:attrName>
                                        </p:attrNameLst>
                                      </p:cBhvr>
                                      <p:to>
                                        <p:strVal val="hidden"/>
                                      </p:to>
                                    </p:set>
                                  </p:childTnLst>
                                </p:cTn>
                              </p:par>
                              <p:par>
                                <p:cTn id="233" presetID="2" presetClass="exit" presetSubtype="1" fill="hold" grpId="3" nodeType="withEffect">
                                  <p:stCondLst>
                                    <p:cond delay="0"/>
                                  </p:stCondLst>
                                  <p:childTnLst>
                                    <p:anim calcmode="lin" valueType="num">
                                      <p:cBhvr additive="base">
                                        <p:cTn id="234" dur="3000"/>
                                        <p:tgtEl>
                                          <p:spTgt spid="10"/>
                                        </p:tgtEl>
                                        <p:attrNameLst>
                                          <p:attrName>ppt_x</p:attrName>
                                        </p:attrNameLst>
                                      </p:cBhvr>
                                      <p:tavLst>
                                        <p:tav tm="0">
                                          <p:val>
                                            <p:strVal val="ppt_x"/>
                                          </p:val>
                                        </p:tav>
                                        <p:tav tm="100000">
                                          <p:val>
                                            <p:strVal val="ppt_x"/>
                                          </p:val>
                                        </p:tav>
                                      </p:tavLst>
                                    </p:anim>
                                    <p:anim calcmode="lin" valueType="num">
                                      <p:cBhvr additive="base">
                                        <p:cTn id="235" dur="3000"/>
                                        <p:tgtEl>
                                          <p:spTgt spid="10"/>
                                        </p:tgtEl>
                                        <p:attrNameLst>
                                          <p:attrName>ppt_y</p:attrName>
                                        </p:attrNameLst>
                                      </p:cBhvr>
                                      <p:tavLst>
                                        <p:tav tm="0">
                                          <p:val>
                                            <p:strVal val="ppt_y"/>
                                          </p:val>
                                        </p:tav>
                                        <p:tav tm="100000">
                                          <p:val>
                                            <p:strVal val="0-ppt_h/2"/>
                                          </p:val>
                                        </p:tav>
                                      </p:tavLst>
                                    </p:anim>
                                    <p:set>
                                      <p:cBhvr>
                                        <p:cTn id="236" dur="1" fill="hold">
                                          <p:stCondLst>
                                            <p:cond delay="2999"/>
                                          </p:stCondLst>
                                        </p:cTn>
                                        <p:tgtEl>
                                          <p:spTgt spid="10"/>
                                        </p:tgtEl>
                                        <p:attrNameLst>
                                          <p:attrName>style.visibility</p:attrName>
                                        </p:attrNameLst>
                                      </p:cBhvr>
                                      <p:to>
                                        <p:strVal val="hidden"/>
                                      </p:to>
                                    </p:set>
                                  </p:childTnLst>
                                </p:cTn>
                              </p:par>
                              <p:par>
                                <p:cTn id="237" presetID="2" presetClass="exit" presetSubtype="1" fill="hold" grpId="3" nodeType="withEffect">
                                  <p:stCondLst>
                                    <p:cond delay="0"/>
                                  </p:stCondLst>
                                  <p:childTnLst>
                                    <p:anim calcmode="lin" valueType="num">
                                      <p:cBhvr additive="base">
                                        <p:cTn id="238" dur="3000"/>
                                        <p:tgtEl>
                                          <p:spTgt spid="11"/>
                                        </p:tgtEl>
                                        <p:attrNameLst>
                                          <p:attrName>ppt_x</p:attrName>
                                        </p:attrNameLst>
                                      </p:cBhvr>
                                      <p:tavLst>
                                        <p:tav tm="0">
                                          <p:val>
                                            <p:strVal val="ppt_x"/>
                                          </p:val>
                                        </p:tav>
                                        <p:tav tm="100000">
                                          <p:val>
                                            <p:strVal val="ppt_x"/>
                                          </p:val>
                                        </p:tav>
                                      </p:tavLst>
                                    </p:anim>
                                    <p:anim calcmode="lin" valueType="num">
                                      <p:cBhvr additive="base">
                                        <p:cTn id="239" dur="3000"/>
                                        <p:tgtEl>
                                          <p:spTgt spid="11"/>
                                        </p:tgtEl>
                                        <p:attrNameLst>
                                          <p:attrName>ppt_y</p:attrName>
                                        </p:attrNameLst>
                                      </p:cBhvr>
                                      <p:tavLst>
                                        <p:tav tm="0">
                                          <p:val>
                                            <p:strVal val="ppt_y"/>
                                          </p:val>
                                        </p:tav>
                                        <p:tav tm="100000">
                                          <p:val>
                                            <p:strVal val="0-ppt_h/2"/>
                                          </p:val>
                                        </p:tav>
                                      </p:tavLst>
                                    </p:anim>
                                    <p:set>
                                      <p:cBhvr>
                                        <p:cTn id="240" dur="1" fill="hold">
                                          <p:stCondLst>
                                            <p:cond delay="2999"/>
                                          </p:stCondLst>
                                        </p:cTn>
                                        <p:tgtEl>
                                          <p:spTgt spid="11"/>
                                        </p:tgtEl>
                                        <p:attrNameLst>
                                          <p:attrName>style.visibility</p:attrName>
                                        </p:attrNameLst>
                                      </p:cBhvr>
                                      <p:to>
                                        <p:strVal val="hidden"/>
                                      </p:to>
                                    </p:set>
                                  </p:childTnLst>
                                </p:cTn>
                              </p:par>
                              <p:par>
                                <p:cTn id="241" presetID="2" presetClass="exit" presetSubtype="1" fill="hold" grpId="3" nodeType="withEffect">
                                  <p:stCondLst>
                                    <p:cond delay="0"/>
                                  </p:stCondLst>
                                  <p:childTnLst>
                                    <p:anim calcmode="lin" valueType="num">
                                      <p:cBhvr additive="base">
                                        <p:cTn id="242" dur="3000"/>
                                        <p:tgtEl>
                                          <p:spTgt spid="12"/>
                                        </p:tgtEl>
                                        <p:attrNameLst>
                                          <p:attrName>ppt_x</p:attrName>
                                        </p:attrNameLst>
                                      </p:cBhvr>
                                      <p:tavLst>
                                        <p:tav tm="0">
                                          <p:val>
                                            <p:strVal val="ppt_x"/>
                                          </p:val>
                                        </p:tav>
                                        <p:tav tm="100000">
                                          <p:val>
                                            <p:strVal val="ppt_x"/>
                                          </p:val>
                                        </p:tav>
                                      </p:tavLst>
                                    </p:anim>
                                    <p:anim calcmode="lin" valueType="num">
                                      <p:cBhvr additive="base">
                                        <p:cTn id="243" dur="3000"/>
                                        <p:tgtEl>
                                          <p:spTgt spid="12"/>
                                        </p:tgtEl>
                                        <p:attrNameLst>
                                          <p:attrName>ppt_y</p:attrName>
                                        </p:attrNameLst>
                                      </p:cBhvr>
                                      <p:tavLst>
                                        <p:tav tm="0">
                                          <p:val>
                                            <p:strVal val="ppt_y"/>
                                          </p:val>
                                        </p:tav>
                                        <p:tav tm="100000">
                                          <p:val>
                                            <p:strVal val="0-ppt_h/2"/>
                                          </p:val>
                                        </p:tav>
                                      </p:tavLst>
                                    </p:anim>
                                    <p:set>
                                      <p:cBhvr>
                                        <p:cTn id="244" dur="1" fill="hold">
                                          <p:stCondLst>
                                            <p:cond delay="2999"/>
                                          </p:stCondLst>
                                        </p:cTn>
                                        <p:tgtEl>
                                          <p:spTgt spid="12"/>
                                        </p:tgtEl>
                                        <p:attrNameLst>
                                          <p:attrName>style.visibility</p:attrName>
                                        </p:attrNameLst>
                                      </p:cBhvr>
                                      <p:to>
                                        <p:strVal val="hidden"/>
                                      </p:to>
                                    </p:set>
                                  </p:childTnLst>
                                </p:cTn>
                              </p:par>
                              <p:par>
                                <p:cTn id="245" presetID="2" presetClass="exit" presetSubtype="1" fill="hold" grpId="3" nodeType="withEffect">
                                  <p:stCondLst>
                                    <p:cond delay="0"/>
                                  </p:stCondLst>
                                  <p:childTnLst>
                                    <p:anim calcmode="lin" valueType="num">
                                      <p:cBhvr additive="base">
                                        <p:cTn id="246" dur="3000"/>
                                        <p:tgtEl>
                                          <p:spTgt spid="13"/>
                                        </p:tgtEl>
                                        <p:attrNameLst>
                                          <p:attrName>ppt_x</p:attrName>
                                        </p:attrNameLst>
                                      </p:cBhvr>
                                      <p:tavLst>
                                        <p:tav tm="0">
                                          <p:val>
                                            <p:strVal val="ppt_x"/>
                                          </p:val>
                                        </p:tav>
                                        <p:tav tm="100000">
                                          <p:val>
                                            <p:strVal val="ppt_x"/>
                                          </p:val>
                                        </p:tav>
                                      </p:tavLst>
                                    </p:anim>
                                    <p:anim calcmode="lin" valueType="num">
                                      <p:cBhvr additive="base">
                                        <p:cTn id="247" dur="3000"/>
                                        <p:tgtEl>
                                          <p:spTgt spid="13"/>
                                        </p:tgtEl>
                                        <p:attrNameLst>
                                          <p:attrName>ppt_y</p:attrName>
                                        </p:attrNameLst>
                                      </p:cBhvr>
                                      <p:tavLst>
                                        <p:tav tm="0">
                                          <p:val>
                                            <p:strVal val="ppt_y"/>
                                          </p:val>
                                        </p:tav>
                                        <p:tav tm="100000">
                                          <p:val>
                                            <p:strVal val="0-ppt_h/2"/>
                                          </p:val>
                                        </p:tav>
                                      </p:tavLst>
                                    </p:anim>
                                    <p:set>
                                      <p:cBhvr>
                                        <p:cTn id="248" dur="1" fill="hold">
                                          <p:stCondLst>
                                            <p:cond delay="2999"/>
                                          </p:stCondLst>
                                        </p:cTn>
                                        <p:tgtEl>
                                          <p:spTgt spid="13"/>
                                        </p:tgtEl>
                                        <p:attrNameLst>
                                          <p:attrName>style.visibility</p:attrName>
                                        </p:attrNameLst>
                                      </p:cBhvr>
                                      <p:to>
                                        <p:strVal val="hidden"/>
                                      </p:to>
                                    </p:set>
                                  </p:childTnLst>
                                </p:cTn>
                              </p:par>
                              <p:par>
                                <p:cTn id="249" presetID="2" presetClass="exit" presetSubtype="1" fill="hold" grpId="3" nodeType="withEffect">
                                  <p:stCondLst>
                                    <p:cond delay="0"/>
                                  </p:stCondLst>
                                  <p:childTnLst>
                                    <p:anim calcmode="lin" valueType="num">
                                      <p:cBhvr additive="base">
                                        <p:cTn id="250" dur="3000"/>
                                        <p:tgtEl>
                                          <p:spTgt spid="20"/>
                                        </p:tgtEl>
                                        <p:attrNameLst>
                                          <p:attrName>ppt_x</p:attrName>
                                        </p:attrNameLst>
                                      </p:cBhvr>
                                      <p:tavLst>
                                        <p:tav tm="0">
                                          <p:val>
                                            <p:strVal val="ppt_x"/>
                                          </p:val>
                                        </p:tav>
                                        <p:tav tm="100000">
                                          <p:val>
                                            <p:strVal val="ppt_x"/>
                                          </p:val>
                                        </p:tav>
                                      </p:tavLst>
                                    </p:anim>
                                    <p:anim calcmode="lin" valueType="num">
                                      <p:cBhvr additive="base">
                                        <p:cTn id="251" dur="3000"/>
                                        <p:tgtEl>
                                          <p:spTgt spid="20"/>
                                        </p:tgtEl>
                                        <p:attrNameLst>
                                          <p:attrName>ppt_y</p:attrName>
                                        </p:attrNameLst>
                                      </p:cBhvr>
                                      <p:tavLst>
                                        <p:tav tm="0">
                                          <p:val>
                                            <p:strVal val="ppt_y"/>
                                          </p:val>
                                        </p:tav>
                                        <p:tav tm="100000">
                                          <p:val>
                                            <p:strVal val="0-ppt_h/2"/>
                                          </p:val>
                                        </p:tav>
                                      </p:tavLst>
                                    </p:anim>
                                    <p:set>
                                      <p:cBhvr>
                                        <p:cTn id="252" dur="1" fill="hold">
                                          <p:stCondLst>
                                            <p:cond delay="2999"/>
                                          </p:stCondLst>
                                        </p:cTn>
                                        <p:tgtEl>
                                          <p:spTgt spid="20"/>
                                        </p:tgtEl>
                                        <p:attrNameLst>
                                          <p:attrName>style.visibility</p:attrName>
                                        </p:attrNameLst>
                                      </p:cBhvr>
                                      <p:to>
                                        <p:strVal val="hidden"/>
                                      </p:to>
                                    </p:set>
                                  </p:childTnLst>
                                </p:cTn>
                              </p:par>
                              <p:par>
                                <p:cTn id="253" presetID="2" presetClass="exit" presetSubtype="1" fill="hold" grpId="3" nodeType="withEffect">
                                  <p:stCondLst>
                                    <p:cond delay="0"/>
                                  </p:stCondLst>
                                  <p:childTnLst>
                                    <p:anim calcmode="lin" valueType="num">
                                      <p:cBhvr additive="base">
                                        <p:cTn id="254" dur="3000"/>
                                        <p:tgtEl>
                                          <p:spTgt spid="21"/>
                                        </p:tgtEl>
                                        <p:attrNameLst>
                                          <p:attrName>ppt_x</p:attrName>
                                        </p:attrNameLst>
                                      </p:cBhvr>
                                      <p:tavLst>
                                        <p:tav tm="0">
                                          <p:val>
                                            <p:strVal val="ppt_x"/>
                                          </p:val>
                                        </p:tav>
                                        <p:tav tm="100000">
                                          <p:val>
                                            <p:strVal val="ppt_x"/>
                                          </p:val>
                                        </p:tav>
                                      </p:tavLst>
                                    </p:anim>
                                    <p:anim calcmode="lin" valueType="num">
                                      <p:cBhvr additive="base">
                                        <p:cTn id="255" dur="3000"/>
                                        <p:tgtEl>
                                          <p:spTgt spid="21"/>
                                        </p:tgtEl>
                                        <p:attrNameLst>
                                          <p:attrName>ppt_y</p:attrName>
                                        </p:attrNameLst>
                                      </p:cBhvr>
                                      <p:tavLst>
                                        <p:tav tm="0">
                                          <p:val>
                                            <p:strVal val="ppt_y"/>
                                          </p:val>
                                        </p:tav>
                                        <p:tav tm="100000">
                                          <p:val>
                                            <p:strVal val="0-ppt_h/2"/>
                                          </p:val>
                                        </p:tav>
                                      </p:tavLst>
                                    </p:anim>
                                    <p:set>
                                      <p:cBhvr>
                                        <p:cTn id="256" dur="1" fill="hold">
                                          <p:stCondLst>
                                            <p:cond delay="2999"/>
                                          </p:stCondLst>
                                        </p:cTn>
                                        <p:tgtEl>
                                          <p:spTgt spid="21"/>
                                        </p:tgtEl>
                                        <p:attrNameLst>
                                          <p:attrName>style.visibility</p:attrName>
                                        </p:attrNameLst>
                                      </p:cBhvr>
                                      <p:to>
                                        <p:strVal val="hidden"/>
                                      </p:to>
                                    </p:set>
                                  </p:childTnLst>
                                </p:cTn>
                              </p:par>
                              <p:par>
                                <p:cTn id="257" presetID="2" presetClass="exit" presetSubtype="1" fill="hold" grpId="3" nodeType="withEffect">
                                  <p:stCondLst>
                                    <p:cond delay="0"/>
                                  </p:stCondLst>
                                  <p:childTnLst>
                                    <p:anim calcmode="lin" valueType="num">
                                      <p:cBhvr additive="base">
                                        <p:cTn id="258" dur="3000"/>
                                        <p:tgtEl>
                                          <p:spTgt spid="22"/>
                                        </p:tgtEl>
                                        <p:attrNameLst>
                                          <p:attrName>ppt_x</p:attrName>
                                        </p:attrNameLst>
                                      </p:cBhvr>
                                      <p:tavLst>
                                        <p:tav tm="0">
                                          <p:val>
                                            <p:strVal val="ppt_x"/>
                                          </p:val>
                                        </p:tav>
                                        <p:tav tm="100000">
                                          <p:val>
                                            <p:strVal val="ppt_x"/>
                                          </p:val>
                                        </p:tav>
                                      </p:tavLst>
                                    </p:anim>
                                    <p:anim calcmode="lin" valueType="num">
                                      <p:cBhvr additive="base">
                                        <p:cTn id="259" dur="3000"/>
                                        <p:tgtEl>
                                          <p:spTgt spid="22"/>
                                        </p:tgtEl>
                                        <p:attrNameLst>
                                          <p:attrName>ppt_y</p:attrName>
                                        </p:attrNameLst>
                                      </p:cBhvr>
                                      <p:tavLst>
                                        <p:tav tm="0">
                                          <p:val>
                                            <p:strVal val="ppt_y"/>
                                          </p:val>
                                        </p:tav>
                                        <p:tav tm="100000">
                                          <p:val>
                                            <p:strVal val="0-ppt_h/2"/>
                                          </p:val>
                                        </p:tav>
                                      </p:tavLst>
                                    </p:anim>
                                    <p:set>
                                      <p:cBhvr>
                                        <p:cTn id="260" dur="1" fill="hold">
                                          <p:stCondLst>
                                            <p:cond delay="2999"/>
                                          </p:stCondLst>
                                        </p:cTn>
                                        <p:tgtEl>
                                          <p:spTgt spid="22"/>
                                        </p:tgtEl>
                                        <p:attrNameLst>
                                          <p:attrName>style.visibility</p:attrName>
                                        </p:attrNameLst>
                                      </p:cBhvr>
                                      <p:to>
                                        <p:strVal val="hidden"/>
                                      </p:to>
                                    </p:set>
                                  </p:childTnLst>
                                </p:cTn>
                              </p:par>
                              <p:par>
                                <p:cTn id="261" presetID="2" presetClass="exit" presetSubtype="1" fill="hold" grpId="3" nodeType="withEffect">
                                  <p:stCondLst>
                                    <p:cond delay="0"/>
                                  </p:stCondLst>
                                  <p:childTnLst>
                                    <p:anim calcmode="lin" valueType="num">
                                      <p:cBhvr additive="base">
                                        <p:cTn id="262" dur="3000"/>
                                        <p:tgtEl>
                                          <p:spTgt spid="23"/>
                                        </p:tgtEl>
                                        <p:attrNameLst>
                                          <p:attrName>ppt_x</p:attrName>
                                        </p:attrNameLst>
                                      </p:cBhvr>
                                      <p:tavLst>
                                        <p:tav tm="0">
                                          <p:val>
                                            <p:strVal val="ppt_x"/>
                                          </p:val>
                                        </p:tav>
                                        <p:tav tm="100000">
                                          <p:val>
                                            <p:strVal val="ppt_x"/>
                                          </p:val>
                                        </p:tav>
                                      </p:tavLst>
                                    </p:anim>
                                    <p:anim calcmode="lin" valueType="num">
                                      <p:cBhvr additive="base">
                                        <p:cTn id="263" dur="3000"/>
                                        <p:tgtEl>
                                          <p:spTgt spid="23"/>
                                        </p:tgtEl>
                                        <p:attrNameLst>
                                          <p:attrName>ppt_y</p:attrName>
                                        </p:attrNameLst>
                                      </p:cBhvr>
                                      <p:tavLst>
                                        <p:tav tm="0">
                                          <p:val>
                                            <p:strVal val="ppt_y"/>
                                          </p:val>
                                        </p:tav>
                                        <p:tav tm="100000">
                                          <p:val>
                                            <p:strVal val="0-ppt_h/2"/>
                                          </p:val>
                                        </p:tav>
                                      </p:tavLst>
                                    </p:anim>
                                    <p:set>
                                      <p:cBhvr>
                                        <p:cTn id="264" dur="1" fill="hold">
                                          <p:stCondLst>
                                            <p:cond delay="2999"/>
                                          </p:stCondLst>
                                        </p:cTn>
                                        <p:tgtEl>
                                          <p:spTgt spid="23"/>
                                        </p:tgtEl>
                                        <p:attrNameLst>
                                          <p:attrName>style.visibility</p:attrName>
                                        </p:attrNameLst>
                                      </p:cBhvr>
                                      <p:to>
                                        <p:strVal val="hidden"/>
                                      </p:to>
                                    </p:set>
                                  </p:childTnLst>
                                </p:cTn>
                              </p:par>
                              <p:par>
                                <p:cTn id="265" presetID="2" presetClass="exit" presetSubtype="1" fill="hold" grpId="3" nodeType="withEffect">
                                  <p:stCondLst>
                                    <p:cond delay="0"/>
                                  </p:stCondLst>
                                  <p:childTnLst>
                                    <p:anim calcmode="lin" valueType="num">
                                      <p:cBhvr additive="base">
                                        <p:cTn id="266" dur="3000"/>
                                        <p:tgtEl>
                                          <p:spTgt spid="24"/>
                                        </p:tgtEl>
                                        <p:attrNameLst>
                                          <p:attrName>ppt_x</p:attrName>
                                        </p:attrNameLst>
                                      </p:cBhvr>
                                      <p:tavLst>
                                        <p:tav tm="0">
                                          <p:val>
                                            <p:strVal val="ppt_x"/>
                                          </p:val>
                                        </p:tav>
                                        <p:tav tm="100000">
                                          <p:val>
                                            <p:strVal val="ppt_x"/>
                                          </p:val>
                                        </p:tav>
                                      </p:tavLst>
                                    </p:anim>
                                    <p:anim calcmode="lin" valueType="num">
                                      <p:cBhvr additive="base">
                                        <p:cTn id="267" dur="3000"/>
                                        <p:tgtEl>
                                          <p:spTgt spid="24"/>
                                        </p:tgtEl>
                                        <p:attrNameLst>
                                          <p:attrName>ppt_y</p:attrName>
                                        </p:attrNameLst>
                                      </p:cBhvr>
                                      <p:tavLst>
                                        <p:tav tm="0">
                                          <p:val>
                                            <p:strVal val="ppt_y"/>
                                          </p:val>
                                        </p:tav>
                                        <p:tav tm="100000">
                                          <p:val>
                                            <p:strVal val="0-ppt_h/2"/>
                                          </p:val>
                                        </p:tav>
                                      </p:tavLst>
                                    </p:anim>
                                    <p:set>
                                      <p:cBhvr>
                                        <p:cTn id="268" dur="1" fill="hold">
                                          <p:stCondLst>
                                            <p:cond delay="2999"/>
                                          </p:stCondLst>
                                        </p:cTn>
                                        <p:tgtEl>
                                          <p:spTgt spid="24"/>
                                        </p:tgtEl>
                                        <p:attrNameLst>
                                          <p:attrName>style.visibility</p:attrName>
                                        </p:attrNameLst>
                                      </p:cBhvr>
                                      <p:to>
                                        <p:strVal val="hidden"/>
                                      </p:to>
                                    </p:set>
                                  </p:childTnLst>
                                </p:cTn>
                              </p:par>
                              <p:par>
                                <p:cTn id="269" presetID="2" presetClass="exit" presetSubtype="1" fill="hold" grpId="3" nodeType="withEffect">
                                  <p:stCondLst>
                                    <p:cond delay="0"/>
                                  </p:stCondLst>
                                  <p:childTnLst>
                                    <p:anim calcmode="lin" valueType="num">
                                      <p:cBhvr additive="base">
                                        <p:cTn id="270" dur="3000"/>
                                        <p:tgtEl>
                                          <p:spTgt spid="25"/>
                                        </p:tgtEl>
                                        <p:attrNameLst>
                                          <p:attrName>ppt_x</p:attrName>
                                        </p:attrNameLst>
                                      </p:cBhvr>
                                      <p:tavLst>
                                        <p:tav tm="0">
                                          <p:val>
                                            <p:strVal val="ppt_x"/>
                                          </p:val>
                                        </p:tav>
                                        <p:tav tm="100000">
                                          <p:val>
                                            <p:strVal val="ppt_x"/>
                                          </p:val>
                                        </p:tav>
                                      </p:tavLst>
                                    </p:anim>
                                    <p:anim calcmode="lin" valueType="num">
                                      <p:cBhvr additive="base">
                                        <p:cTn id="271" dur="3000"/>
                                        <p:tgtEl>
                                          <p:spTgt spid="25"/>
                                        </p:tgtEl>
                                        <p:attrNameLst>
                                          <p:attrName>ppt_y</p:attrName>
                                        </p:attrNameLst>
                                      </p:cBhvr>
                                      <p:tavLst>
                                        <p:tav tm="0">
                                          <p:val>
                                            <p:strVal val="ppt_y"/>
                                          </p:val>
                                        </p:tav>
                                        <p:tav tm="100000">
                                          <p:val>
                                            <p:strVal val="0-ppt_h/2"/>
                                          </p:val>
                                        </p:tav>
                                      </p:tavLst>
                                    </p:anim>
                                    <p:set>
                                      <p:cBhvr>
                                        <p:cTn id="272" dur="1" fill="hold">
                                          <p:stCondLst>
                                            <p:cond delay="2999"/>
                                          </p:stCondLst>
                                        </p:cTn>
                                        <p:tgtEl>
                                          <p:spTgt spid="25"/>
                                        </p:tgtEl>
                                        <p:attrNameLst>
                                          <p:attrName>style.visibility</p:attrName>
                                        </p:attrNameLst>
                                      </p:cBhvr>
                                      <p:to>
                                        <p:strVal val="hidden"/>
                                      </p:to>
                                    </p:set>
                                  </p:childTnLst>
                                </p:cTn>
                              </p:par>
                              <p:par>
                                <p:cTn id="273" presetID="8" presetClass="emph" presetSubtype="0" fill="hold" grpId="4" nodeType="withEffect">
                                  <p:stCondLst>
                                    <p:cond delay="0"/>
                                  </p:stCondLst>
                                  <p:childTnLst>
                                    <p:animRot by="21600000">
                                      <p:cBhvr>
                                        <p:cTn id="274" dur="3000" fill="hold"/>
                                        <p:tgtEl>
                                          <p:spTgt spid="9"/>
                                        </p:tgtEl>
                                        <p:attrNameLst>
                                          <p:attrName>r</p:attrName>
                                        </p:attrNameLst>
                                      </p:cBhvr>
                                    </p:animRot>
                                  </p:childTnLst>
                                </p:cTn>
                              </p:par>
                              <p:par>
                                <p:cTn id="275" presetID="8" presetClass="emph" presetSubtype="0" fill="hold" grpId="4" nodeType="withEffect">
                                  <p:stCondLst>
                                    <p:cond delay="0"/>
                                  </p:stCondLst>
                                  <p:childTnLst>
                                    <p:animRot by="21600000">
                                      <p:cBhvr>
                                        <p:cTn id="276" dur="3000" fill="hold"/>
                                        <p:tgtEl>
                                          <p:spTgt spid="10"/>
                                        </p:tgtEl>
                                        <p:attrNameLst>
                                          <p:attrName>r</p:attrName>
                                        </p:attrNameLst>
                                      </p:cBhvr>
                                    </p:animRot>
                                  </p:childTnLst>
                                </p:cTn>
                              </p:par>
                              <p:par>
                                <p:cTn id="277" presetID="8" presetClass="emph" presetSubtype="0" fill="hold" grpId="4" nodeType="withEffect">
                                  <p:stCondLst>
                                    <p:cond delay="0"/>
                                  </p:stCondLst>
                                  <p:childTnLst>
                                    <p:animRot by="21600000">
                                      <p:cBhvr>
                                        <p:cTn id="278" dur="3000" fill="hold"/>
                                        <p:tgtEl>
                                          <p:spTgt spid="11"/>
                                        </p:tgtEl>
                                        <p:attrNameLst>
                                          <p:attrName>r</p:attrName>
                                        </p:attrNameLst>
                                      </p:cBhvr>
                                    </p:animRot>
                                  </p:childTnLst>
                                </p:cTn>
                              </p:par>
                              <p:par>
                                <p:cTn id="279" presetID="8" presetClass="emph" presetSubtype="0" fill="hold" grpId="4" nodeType="withEffect">
                                  <p:stCondLst>
                                    <p:cond delay="0"/>
                                  </p:stCondLst>
                                  <p:childTnLst>
                                    <p:animRot by="21600000">
                                      <p:cBhvr>
                                        <p:cTn id="280" dur="3000" fill="hold"/>
                                        <p:tgtEl>
                                          <p:spTgt spid="12"/>
                                        </p:tgtEl>
                                        <p:attrNameLst>
                                          <p:attrName>r</p:attrName>
                                        </p:attrNameLst>
                                      </p:cBhvr>
                                    </p:animRot>
                                  </p:childTnLst>
                                </p:cTn>
                              </p:par>
                              <p:par>
                                <p:cTn id="281" presetID="8" presetClass="emph" presetSubtype="0" fill="hold" grpId="4" nodeType="withEffect">
                                  <p:stCondLst>
                                    <p:cond delay="0"/>
                                  </p:stCondLst>
                                  <p:childTnLst>
                                    <p:animRot by="21600000">
                                      <p:cBhvr>
                                        <p:cTn id="282" dur="3000" fill="hold"/>
                                        <p:tgtEl>
                                          <p:spTgt spid="13"/>
                                        </p:tgtEl>
                                        <p:attrNameLst>
                                          <p:attrName>r</p:attrName>
                                        </p:attrNameLst>
                                      </p:cBhvr>
                                    </p:animRot>
                                  </p:childTnLst>
                                </p:cTn>
                              </p:par>
                              <p:par>
                                <p:cTn id="283" presetID="8" presetClass="emph" presetSubtype="0" fill="hold" grpId="4" nodeType="withEffect">
                                  <p:stCondLst>
                                    <p:cond delay="0"/>
                                  </p:stCondLst>
                                  <p:childTnLst>
                                    <p:animRot by="21600000">
                                      <p:cBhvr>
                                        <p:cTn id="284" dur="3000" fill="hold"/>
                                        <p:tgtEl>
                                          <p:spTgt spid="20"/>
                                        </p:tgtEl>
                                        <p:attrNameLst>
                                          <p:attrName>r</p:attrName>
                                        </p:attrNameLst>
                                      </p:cBhvr>
                                    </p:animRot>
                                  </p:childTnLst>
                                </p:cTn>
                              </p:par>
                              <p:par>
                                <p:cTn id="285" presetID="8" presetClass="emph" presetSubtype="0" fill="hold" grpId="4" nodeType="withEffect">
                                  <p:stCondLst>
                                    <p:cond delay="0"/>
                                  </p:stCondLst>
                                  <p:childTnLst>
                                    <p:animRot by="21600000">
                                      <p:cBhvr>
                                        <p:cTn id="286" dur="3000" fill="hold"/>
                                        <p:tgtEl>
                                          <p:spTgt spid="21"/>
                                        </p:tgtEl>
                                        <p:attrNameLst>
                                          <p:attrName>r</p:attrName>
                                        </p:attrNameLst>
                                      </p:cBhvr>
                                    </p:animRot>
                                  </p:childTnLst>
                                </p:cTn>
                              </p:par>
                              <p:par>
                                <p:cTn id="287" presetID="8" presetClass="emph" presetSubtype="0" fill="hold" grpId="4" nodeType="withEffect">
                                  <p:stCondLst>
                                    <p:cond delay="0"/>
                                  </p:stCondLst>
                                  <p:childTnLst>
                                    <p:animRot by="21600000">
                                      <p:cBhvr>
                                        <p:cTn id="288" dur="3000" fill="hold"/>
                                        <p:tgtEl>
                                          <p:spTgt spid="22"/>
                                        </p:tgtEl>
                                        <p:attrNameLst>
                                          <p:attrName>r</p:attrName>
                                        </p:attrNameLst>
                                      </p:cBhvr>
                                    </p:animRot>
                                  </p:childTnLst>
                                </p:cTn>
                              </p:par>
                              <p:par>
                                <p:cTn id="289" presetID="8" presetClass="emph" presetSubtype="0" fill="hold" grpId="4" nodeType="withEffect">
                                  <p:stCondLst>
                                    <p:cond delay="0"/>
                                  </p:stCondLst>
                                  <p:childTnLst>
                                    <p:animRot by="21600000">
                                      <p:cBhvr>
                                        <p:cTn id="290" dur="3000" fill="hold"/>
                                        <p:tgtEl>
                                          <p:spTgt spid="23"/>
                                        </p:tgtEl>
                                        <p:attrNameLst>
                                          <p:attrName>r</p:attrName>
                                        </p:attrNameLst>
                                      </p:cBhvr>
                                    </p:animRot>
                                  </p:childTnLst>
                                </p:cTn>
                              </p:par>
                              <p:par>
                                <p:cTn id="291" presetID="8" presetClass="emph" presetSubtype="0" fill="hold" grpId="4" nodeType="withEffect">
                                  <p:stCondLst>
                                    <p:cond delay="0"/>
                                  </p:stCondLst>
                                  <p:childTnLst>
                                    <p:animRot by="21600000">
                                      <p:cBhvr>
                                        <p:cTn id="292" dur="3000" fill="hold"/>
                                        <p:tgtEl>
                                          <p:spTgt spid="24"/>
                                        </p:tgtEl>
                                        <p:attrNameLst>
                                          <p:attrName>r</p:attrName>
                                        </p:attrNameLst>
                                      </p:cBhvr>
                                    </p:animRot>
                                  </p:childTnLst>
                                </p:cTn>
                              </p:par>
                              <p:par>
                                <p:cTn id="293" presetID="8" presetClass="emph" presetSubtype="0" fill="hold" grpId="4" nodeType="withEffect">
                                  <p:stCondLst>
                                    <p:cond delay="0"/>
                                  </p:stCondLst>
                                  <p:childTnLst>
                                    <p:animRot by="21600000">
                                      <p:cBhvr>
                                        <p:cTn id="294" dur="3000" fill="hold"/>
                                        <p:tgtEl>
                                          <p:spTgt spid="25"/>
                                        </p:tgtEl>
                                        <p:attrNameLst>
                                          <p:attrName>r</p:attrName>
                                        </p:attrNameLst>
                                      </p:cBhvr>
                                    </p:animRot>
                                  </p:childTnLst>
                                </p:cTn>
                              </p:par>
                              <p:par>
                                <p:cTn id="295" presetID="8" presetClass="emph" presetSubtype="0" fill="hold" grpId="4" nodeType="withEffect">
                                  <p:stCondLst>
                                    <p:cond delay="0"/>
                                  </p:stCondLst>
                                  <p:childTnLst>
                                    <p:animRot by="-21600000">
                                      <p:cBhvr>
                                        <p:cTn id="296" dur="3000" fill="hold"/>
                                        <p:tgtEl>
                                          <p:spTgt spid="4"/>
                                        </p:tgtEl>
                                        <p:attrNameLst>
                                          <p:attrName>r</p:attrName>
                                        </p:attrNameLst>
                                      </p:cBhvr>
                                    </p:animRot>
                                  </p:childTnLst>
                                </p:cTn>
                              </p:par>
                              <p:par>
                                <p:cTn id="297" presetID="8" presetClass="emph" presetSubtype="0" fill="hold" grpId="4" nodeType="withEffect">
                                  <p:stCondLst>
                                    <p:cond delay="0"/>
                                  </p:stCondLst>
                                  <p:childTnLst>
                                    <p:animRot by="-21600000">
                                      <p:cBhvr>
                                        <p:cTn id="298" dur="3000" fill="hold"/>
                                        <p:tgtEl>
                                          <p:spTgt spid="5"/>
                                        </p:tgtEl>
                                        <p:attrNameLst>
                                          <p:attrName>r</p:attrName>
                                        </p:attrNameLst>
                                      </p:cBhvr>
                                    </p:animRot>
                                  </p:childTnLst>
                                </p:cTn>
                              </p:par>
                              <p:par>
                                <p:cTn id="299" presetID="8" presetClass="emph" presetSubtype="0" fill="hold" grpId="4" nodeType="withEffect">
                                  <p:stCondLst>
                                    <p:cond delay="0"/>
                                  </p:stCondLst>
                                  <p:childTnLst>
                                    <p:animRot by="-21600000">
                                      <p:cBhvr>
                                        <p:cTn id="300" dur="3000" fill="hold"/>
                                        <p:tgtEl>
                                          <p:spTgt spid="6"/>
                                        </p:tgtEl>
                                        <p:attrNameLst>
                                          <p:attrName>r</p:attrName>
                                        </p:attrNameLst>
                                      </p:cBhvr>
                                    </p:animRot>
                                  </p:childTnLst>
                                </p:cTn>
                              </p:par>
                              <p:par>
                                <p:cTn id="301" presetID="8" presetClass="emph" presetSubtype="0" fill="hold" grpId="4" nodeType="withEffect">
                                  <p:stCondLst>
                                    <p:cond delay="0"/>
                                  </p:stCondLst>
                                  <p:childTnLst>
                                    <p:animRot by="-21600000">
                                      <p:cBhvr>
                                        <p:cTn id="302" dur="3000" fill="hold"/>
                                        <p:tgtEl>
                                          <p:spTgt spid="7"/>
                                        </p:tgtEl>
                                        <p:attrNameLst>
                                          <p:attrName>r</p:attrName>
                                        </p:attrNameLst>
                                      </p:cBhvr>
                                    </p:animRot>
                                  </p:childTnLst>
                                </p:cTn>
                              </p:par>
                              <p:par>
                                <p:cTn id="303" presetID="8" presetClass="emph" presetSubtype="0" fill="hold" grpId="4" nodeType="withEffect">
                                  <p:stCondLst>
                                    <p:cond delay="0"/>
                                  </p:stCondLst>
                                  <p:childTnLst>
                                    <p:animRot by="-21600000">
                                      <p:cBhvr>
                                        <p:cTn id="304" dur="3000" fill="hold"/>
                                        <p:tgtEl>
                                          <p:spTgt spid="8"/>
                                        </p:tgtEl>
                                        <p:attrNameLst>
                                          <p:attrName>r</p:attrName>
                                        </p:attrNameLst>
                                      </p:cBhvr>
                                    </p:animRot>
                                  </p:childTnLst>
                                </p:cTn>
                              </p:par>
                              <p:par>
                                <p:cTn id="305" presetID="8" presetClass="emph" presetSubtype="0" fill="hold" grpId="4" nodeType="withEffect">
                                  <p:stCondLst>
                                    <p:cond delay="0"/>
                                  </p:stCondLst>
                                  <p:childTnLst>
                                    <p:animRot by="-21600000">
                                      <p:cBhvr>
                                        <p:cTn id="306" dur="3000" fill="hold"/>
                                        <p:tgtEl>
                                          <p:spTgt spid="14"/>
                                        </p:tgtEl>
                                        <p:attrNameLst>
                                          <p:attrName>r</p:attrName>
                                        </p:attrNameLst>
                                      </p:cBhvr>
                                    </p:animRot>
                                  </p:childTnLst>
                                </p:cTn>
                              </p:par>
                              <p:par>
                                <p:cTn id="307" presetID="8" presetClass="emph" presetSubtype="0" fill="hold" grpId="4" nodeType="withEffect">
                                  <p:stCondLst>
                                    <p:cond delay="0"/>
                                  </p:stCondLst>
                                  <p:childTnLst>
                                    <p:animRot by="-21600000">
                                      <p:cBhvr>
                                        <p:cTn id="308" dur="3000" fill="hold"/>
                                        <p:tgtEl>
                                          <p:spTgt spid="15"/>
                                        </p:tgtEl>
                                        <p:attrNameLst>
                                          <p:attrName>r</p:attrName>
                                        </p:attrNameLst>
                                      </p:cBhvr>
                                    </p:animRot>
                                  </p:childTnLst>
                                </p:cTn>
                              </p:par>
                              <p:par>
                                <p:cTn id="309" presetID="8" presetClass="emph" presetSubtype="0" fill="hold" grpId="4" nodeType="withEffect">
                                  <p:stCondLst>
                                    <p:cond delay="0"/>
                                  </p:stCondLst>
                                  <p:childTnLst>
                                    <p:animRot by="-21600000">
                                      <p:cBhvr>
                                        <p:cTn id="310" dur="3000" fill="hold"/>
                                        <p:tgtEl>
                                          <p:spTgt spid="16"/>
                                        </p:tgtEl>
                                        <p:attrNameLst>
                                          <p:attrName>r</p:attrName>
                                        </p:attrNameLst>
                                      </p:cBhvr>
                                    </p:animRot>
                                  </p:childTnLst>
                                </p:cTn>
                              </p:par>
                              <p:par>
                                <p:cTn id="311" presetID="8" presetClass="emph" presetSubtype="0" fill="hold" grpId="4" nodeType="withEffect">
                                  <p:stCondLst>
                                    <p:cond delay="0"/>
                                  </p:stCondLst>
                                  <p:childTnLst>
                                    <p:animRot by="-21600000">
                                      <p:cBhvr>
                                        <p:cTn id="312" dur="3000" fill="hold"/>
                                        <p:tgtEl>
                                          <p:spTgt spid="17"/>
                                        </p:tgtEl>
                                        <p:attrNameLst>
                                          <p:attrName>r</p:attrName>
                                        </p:attrNameLst>
                                      </p:cBhvr>
                                    </p:animRot>
                                  </p:childTnLst>
                                </p:cTn>
                              </p:par>
                              <p:par>
                                <p:cTn id="313" presetID="8" presetClass="emph" presetSubtype="0" fill="hold" grpId="4" nodeType="withEffect">
                                  <p:stCondLst>
                                    <p:cond delay="0"/>
                                  </p:stCondLst>
                                  <p:childTnLst>
                                    <p:animRot by="-21600000">
                                      <p:cBhvr>
                                        <p:cTn id="314" dur="3000" fill="hold"/>
                                        <p:tgtEl>
                                          <p:spTgt spid="18"/>
                                        </p:tgtEl>
                                        <p:attrNameLst>
                                          <p:attrName>r</p:attrName>
                                        </p:attrNameLst>
                                      </p:cBhvr>
                                    </p:animRot>
                                  </p:childTnLst>
                                </p:cTn>
                              </p:par>
                              <p:par>
                                <p:cTn id="315" presetID="8" presetClass="emph" presetSubtype="0" fill="hold" grpId="4" nodeType="withEffect">
                                  <p:stCondLst>
                                    <p:cond delay="0"/>
                                  </p:stCondLst>
                                  <p:childTnLst>
                                    <p:animRot by="-21600000">
                                      <p:cBhvr>
                                        <p:cTn id="316" dur="3000" fill="hold"/>
                                        <p:tgtEl>
                                          <p:spTgt spid="19"/>
                                        </p:tgtEl>
                                        <p:attrNameLst>
                                          <p:attrName>r</p:attrName>
                                        </p:attrNameLst>
                                      </p:cBhvr>
                                    </p:animRot>
                                  </p:childTnLst>
                                </p:cTn>
                              </p:par>
                              <p:par>
                                <p:cTn id="317" presetID="23" presetClass="entr" presetSubtype="288" fill="hold" nodeType="withEffect">
                                  <p:stCondLst>
                                    <p:cond delay="0"/>
                                  </p:stCondLst>
                                  <p:childTnLst>
                                    <p:set>
                                      <p:cBhvr>
                                        <p:cTn id="318" dur="1" fill="hold">
                                          <p:stCondLst>
                                            <p:cond delay="0"/>
                                          </p:stCondLst>
                                        </p:cTn>
                                        <p:tgtEl>
                                          <p:spTgt spid="3"/>
                                        </p:tgtEl>
                                        <p:attrNameLst>
                                          <p:attrName>style.visibility</p:attrName>
                                        </p:attrNameLst>
                                      </p:cBhvr>
                                      <p:to>
                                        <p:strVal val="visible"/>
                                      </p:to>
                                    </p:set>
                                    <p:anim calcmode="lin" valueType="num">
                                      <p:cBhvr>
                                        <p:cTn id="319" dur="3000" fill="hold"/>
                                        <p:tgtEl>
                                          <p:spTgt spid="3"/>
                                        </p:tgtEl>
                                        <p:attrNameLst>
                                          <p:attrName>ppt_w</p:attrName>
                                        </p:attrNameLst>
                                      </p:cBhvr>
                                      <p:tavLst>
                                        <p:tav tm="0">
                                          <p:val>
                                            <p:strVal val="4/3*#ppt_w"/>
                                          </p:val>
                                        </p:tav>
                                        <p:tav tm="100000">
                                          <p:val>
                                            <p:strVal val="#ppt_w"/>
                                          </p:val>
                                        </p:tav>
                                      </p:tavLst>
                                    </p:anim>
                                    <p:anim calcmode="lin" valueType="num">
                                      <p:cBhvr>
                                        <p:cTn id="320" dur="3000" fill="hold"/>
                                        <p:tgtEl>
                                          <p:spTgt spid="3"/>
                                        </p:tgtEl>
                                        <p:attrNameLst>
                                          <p:attrName>ppt_h</p:attrName>
                                        </p:attrNameLst>
                                      </p:cBhvr>
                                      <p:tavLst>
                                        <p:tav tm="0">
                                          <p:val>
                                            <p:strVal val="4/3*#ppt_h"/>
                                          </p:val>
                                        </p:tav>
                                        <p:tav tm="100000">
                                          <p:val>
                                            <p:strVal val="#ppt_h"/>
                                          </p:val>
                                        </p:tav>
                                      </p:tavLst>
                                    </p:anim>
                                  </p:childTnLst>
                                </p:cTn>
                              </p:par>
                              <p:par>
                                <p:cTn id="321" presetID="16" presetClass="entr" presetSubtype="42" fill="hold" nodeType="withEffect">
                                  <p:stCondLst>
                                    <p:cond delay="0"/>
                                  </p:stCondLst>
                                  <p:childTnLst>
                                    <p:set>
                                      <p:cBhvr>
                                        <p:cTn id="322" dur="1" fill="hold">
                                          <p:stCondLst>
                                            <p:cond delay="0"/>
                                          </p:stCondLst>
                                        </p:cTn>
                                        <p:tgtEl>
                                          <p:spTgt spid="3"/>
                                        </p:tgtEl>
                                        <p:attrNameLst>
                                          <p:attrName>style.visibility</p:attrName>
                                        </p:attrNameLst>
                                      </p:cBhvr>
                                      <p:to>
                                        <p:strVal val="visible"/>
                                      </p:to>
                                    </p:set>
                                    <p:animEffect transition="in" filter="barn(outHorizontal)">
                                      <p:cBhvr>
                                        <p:cTn id="323"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gradFill flip="none" rotWithShape="1">
            <a:gsLst>
              <a:gs pos="0">
                <a:srgbClr val="4927A9">
                  <a:shade val="30000"/>
                  <a:satMod val="115000"/>
                </a:srgbClr>
              </a:gs>
              <a:gs pos="50000">
                <a:srgbClr val="4927A9">
                  <a:shade val="67500"/>
                  <a:satMod val="115000"/>
                </a:srgbClr>
              </a:gs>
              <a:gs pos="100000">
                <a:srgbClr val="4927A9">
                  <a:shade val="100000"/>
                  <a:satMod val="115000"/>
                </a:srgbClr>
              </a:gs>
            </a:gsLst>
            <a:lin ang="5400000" scaled="1"/>
            <a:tileRect/>
          </a:gradFill>
        </p:spPr>
        <p:txBody>
          <a:bodyPr/>
          <a:lstStyle/>
          <a:p>
            <a:endParaRPr lang="es-ES" dirty="0"/>
          </a:p>
        </p:txBody>
      </p:sp>
      <p:pic>
        <p:nvPicPr>
          <p:cNvPr id="3" name="2 Imagen" descr="8950088.jpg"/>
          <p:cNvPicPr>
            <a:picLocks noChangeAspect="1"/>
          </p:cNvPicPr>
          <p:nvPr/>
        </p:nvPicPr>
        <p:blipFill>
          <a:blip r:embed="rId2"/>
          <a:stretch>
            <a:fillRect/>
          </a:stretch>
        </p:blipFill>
        <p:spPr>
          <a:xfrm>
            <a:off x="0" y="0"/>
            <a:ext cx="9144000" cy="6858000"/>
          </a:xfrm>
          <a:prstGeom prst="rect">
            <a:avLst/>
          </a:prstGeom>
        </p:spPr>
      </p:pic>
      <p:sp>
        <p:nvSpPr>
          <p:cNvPr id="4" name="3 Lágrima"/>
          <p:cNvSpPr/>
          <p:nvPr/>
        </p:nvSpPr>
        <p:spPr>
          <a:xfrm>
            <a:off x="3143240" y="1"/>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6350246">
            <a:off x="4529553" y="29015"/>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a:off x="3071802" y="571482"/>
            <a:ext cx="1357322" cy="1327382"/>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350246">
            <a:off x="4473726" y="585552"/>
            <a:ext cx="1327405"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a:off x="3070497" y="1428762"/>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350246">
            <a:off x="4456810" y="1457776"/>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a:off x="2999059" y="2000243"/>
            <a:ext cx="1357322" cy="1327382"/>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350246">
            <a:off x="4400983" y="2014313"/>
            <a:ext cx="1327405"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3071801" y="2857520"/>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6350246">
            <a:off x="4458114" y="2886534"/>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a:off x="3000363" y="3429001"/>
            <a:ext cx="1357322" cy="1327382"/>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6350246">
            <a:off x="4402287" y="3443071"/>
            <a:ext cx="1327405"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a:off x="2999058" y="4286281"/>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6350246">
            <a:off x="4385371" y="4315295"/>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a:off x="2927620" y="4857762"/>
            <a:ext cx="1357322" cy="1327382"/>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6350246">
            <a:off x="4329544" y="4871832"/>
            <a:ext cx="1327405"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a:off x="2927620" y="5472562"/>
            <a:ext cx="1357322" cy="1327382"/>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6350246">
            <a:off x="4329544" y="5486632"/>
            <a:ext cx="1327405"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5000" fill="hold"/>
                                        <p:tgtEl>
                                          <p:spTgt spid="4"/>
                                        </p:tgtEl>
                                        <p:attrNameLst>
                                          <p:attrName>ppt_x</p:attrName>
                                        </p:attrNameLst>
                                      </p:cBhvr>
                                      <p:tavLst>
                                        <p:tav tm="0">
                                          <p:val>
                                            <p:strVal val="#ppt_x"/>
                                          </p:val>
                                        </p:tav>
                                        <p:tav tm="100000">
                                          <p:val>
                                            <p:strVal val="#ppt_x"/>
                                          </p:val>
                                        </p:tav>
                                      </p:tavLst>
                                    </p:anim>
                                    <p:anim calcmode="lin" valueType="num">
                                      <p:cBhvr additive="base">
                                        <p:cTn id="11" dur="5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0" fill="hold"/>
                                        <p:tgtEl>
                                          <p:spTgt spid="5"/>
                                        </p:tgtEl>
                                        <p:attrNameLst>
                                          <p:attrName>ppt_x</p:attrName>
                                        </p:attrNameLst>
                                      </p:cBhvr>
                                      <p:tavLst>
                                        <p:tav tm="0">
                                          <p:val>
                                            <p:strVal val="#ppt_x"/>
                                          </p:val>
                                        </p:tav>
                                        <p:tav tm="100000">
                                          <p:val>
                                            <p:strVal val="#ppt_x"/>
                                          </p:val>
                                        </p:tav>
                                      </p:tavLst>
                                    </p:anim>
                                    <p:anim calcmode="lin" valueType="num">
                                      <p:cBhvr additive="base">
                                        <p:cTn id="15" dur="5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0" fill="hold"/>
                                        <p:tgtEl>
                                          <p:spTgt spid="6"/>
                                        </p:tgtEl>
                                        <p:attrNameLst>
                                          <p:attrName>ppt_x</p:attrName>
                                        </p:attrNameLst>
                                      </p:cBhvr>
                                      <p:tavLst>
                                        <p:tav tm="0">
                                          <p:val>
                                            <p:strVal val="#ppt_x"/>
                                          </p:val>
                                        </p:tav>
                                        <p:tav tm="100000">
                                          <p:val>
                                            <p:strVal val="#ppt_x"/>
                                          </p:val>
                                        </p:tav>
                                      </p:tavLst>
                                    </p:anim>
                                    <p:anim calcmode="lin" valueType="num">
                                      <p:cBhvr additive="base">
                                        <p:cTn id="19" dur="5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0" fill="hold"/>
                                        <p:tgtEl>
                                          <p:spTgt spid="7"/>
                                        </p:tgtEl>
                                        <p:attrNameLst>
                                          <p:attrName>ppt_x</p:attrName>
                                        </p:attrNameLst>
                                      </p:cBhvr>
                                      <p:tavLst>
                                        <p:tav tm="0">
                                          <p:val>
                                            <p:strVal val="#ppt_x"/>
                                          </p:val>
                                        </p:tav>
                                        <p:tav tm="100000">
                                          <p:val>
                                            <p:strVal val="#ppt_x"/>
                                          </p:val>
                                        </p:tav>
                                      </p:tavLst>
                                    </p:anim>
                                    <p:anim calcmode="lin" valueType="num">
                                      <p:cBhvr additive="base">
                                        <p:cTn id="23" dur="5000" fill="hold"/>
                                        <p:tgtEl>
                                          <p:spTgt spid="7"/>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0" fill="hold"/>
                                        <p:tgtEl>
                                          <p:spTgt spid="8"/>
                                        </p:tgtEl>
                                        <p:attrNameLst>
                                          <p:attrName>ppt_x</p:attrName>
                                        </p:attrNameLst>
                                      </p:cBhvr>
                                      <p:tavLst>
                                        <p:tav tm="0">
                                          <p:val>
                                            <p:strVal val="#ppt_x"/>
                                          </p:val>
                                        </p:tav>
                                        <p:tav tm="100000">
                                          <p:val>
                                            <p:strVal val="#ppt_x"/>
                                          </p:val>
                                        </p:tav>
                                      </p:tavLst>
                                    </p:anim>
                                    <p:anim calcmode="lin" valueType="num">
                                      <p:cBhvr additive="base">
                                        <p:cTn id="27" dur="5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0" fill="hold"/>
                                        <p:tgtEl>
                                          <p:spTgt spid="9"/>
                                        </p:tgtEl>
                                        <p:attrNameLst>
                                          <p:attrName>ppt_x</p:attrName>
                                        </p:attrNameLst>
                                      </p:cBhvr>
                                      <p:tavLst>
                                        <p:tav tm="0">
                                          <p:val>
                                            <p:strVal val="#ppt_x"/>
                                          </p:val>
                                        </p:tav>
                                        <p:tav tm="100000">
                                          <p:val>
                                            <p:strVal val="#ppt_x"/>
                                          </p:val>
                                        </p:tav>
                                      </p:tavLst>
                                    </p:anim>
                                    <p:anim calcmode="lin" valueType="num">
                                      <p:cBhvr additive="base">
                                        <p:cTn id="31" dur="5000" fill="hold"/>
                                        <p:tgtEl>
                                          <p:spTgt spid="9"/>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0" fill="hold"/>
                                        <p:tgtEl>
                                          <p:spTgt spid="10"/>
                                        </p:tgtEl>
                                        <p:attrNameLst>
                                          <p:attrName>ppt_x</p:attrName>
                                        </p:attrNameLst>
                                      </p:cBhvr>
                                      <p:tavLst>
                                        <p:tav tm="0">
                                          <p:val>
                                            <p:strVal val="#ppt_x"/>
                                          </p:val>
                                        </p:tav>
                                        <p:tav tm="100000">
                                          <p:val>
                                            <p:strVal val="#ppt_x"/>
                                          </p:val>
                                        </p:tav>
                                      </p:tavLst>
                                    </p:anim>
                                    <p:anim calcmode="lin" valueType="num">
                                      <p:cBhvr additive="base">
                                        <p:cTn id="35" dur="5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0" fill="hold"/>
                                        <p:tgtEl>
                                          <p:spTgt spid="11"/>
                                        </p:tgtEl>
                                        <p:attrNameLst>
                                          <p:attrName>ppt_x</p:attrName>
                                        </p:attrNameLst>
                                      </p:cBhvr>
                                      <p:tavLst>
                                        <p:tav tm="0">
                                          <p:val>
                                            <p:strVal val="#ppt_x"/>
                                          </p:val>
                                        </p:tav>
                                        <p:tav tm="100000">
                                          <p:val>
                                            <p:strVal val="#ppt_x"/>
                                          </p:val>
                                        </p:tav>
                                      </p:tavLst>
                                    </p:anim>
                                    <p:anim calcmode="lin" valueType="num">
                                      <p:cBhvr additive="base">
                                        <p:cTn id="39" dur="50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0" fill="hold"/>
                                        <p:tgtEl>
                                          <p:spTgt spid="12"/>
                                        </p:tgtEl>
                                        <p:attrNameLst>
                                          <p:attrName>ppt_x</p:attrName>
                                        </p:attrNameLst>
                                      </p:cBhvr>
                                      <p:tavLst>
                                        <p:tav tm="0">
                                          <p:val>
                                            <p:strVal val="#ppt_x"/>
                                          </p:val>
                                        </p:tav>
                                        <p:tav tm="100000">
                                          <p:val>
                                            <p:strVal val="#ppt_x"/>
                                          </p:val>
                                        </p:tav>
                                      </p:tavLst>
                                    </p:anim>
                                    <p:anim calcmode="lin" valueType="num">
                                      <p:cBhvr additive="base">
                                        <p:cTn id="43" dur="50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0" fill="hold"/>
                                        <p:tgtEl>
                                          <p:spTgt spid="13"/>
                                        </p:tgtEl>
                                        <p:attrNameLst>
                                          <p:attrName>ppt_x</p:attrName>
                                        </p:attrNameLst>
                                      </p:cBhvr>
                                      <p:tavLst>
                                        <p:tav tm="0">
                                          <p:val>
                                            <p:strVal val="#ppt_x"/>
                                          </p:val>
                                        </p:tav>
                                        <p:tav tm="100000">
                                          <p:val>
                                            <p:strVal val="#ppt_x"/>
                                          </p:val>
                                        </p:tav>
                                      </p:tavLst>
                                    </p:anim>
                                    <p:anim calcmode="lin" valueType="num">
                                      <p:cBhvr additive="base">
                                        <p:cTn id="47" dur="5000" fill="hold"/>
                                        <p:tgtEl>
                                          <p:spTgt spid="13"/>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0" fill="hold"/>
                                        <p:tgtEl>
                                          <p:spTgt spid="14"/>
                                        </p:tgtEl>
                                        <p:attrNameLst>
                                          <p:attrName>ppt_x</p:attrName>
                                        </p:attrNameLst>
                                      </p:cBhvr>
                                      <p:tavLst>
                                        <p:tav tm="0">
                                          <p:val>
                                            <p:strVal val="#ppt_x"/>
                                          </p:val>
                                        </p:tav>
                                        <p:tav tm="100000">
                                          <p:val>
                                            <p:strVal val="#ppt_x"/>
                                          </p:val>
                                        </p:tav>
                                      </p:tavLst>
                                    </p:anim>
                                    <p:anim calcmode="lin" valueType="num">
                                      <p:cBhvr additive="base">
                                        <p:cTn id="51" dur="5000" fill="hold"/>
                                        <p:tgtEl>
                                          <p:spTgt spid="14"/>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0" fill="hold"/>
                                        <p:tgtEl>
                                          <p:spTgt spid="15"/>
                                        </p:tgtEl>
                                        <p:attrNameLst>
                                          <p:attrName>ppt_x</p:attrName>
                                        </p:attrNameLst>
                                      </p:cBhvr>
                                      <p:tavLst>
                                        <p:tav tm="0">
                                          <p:val>
                                            <p:strVal val="#ppt_x"/>
                                          </p:val>
                                        </p:tav>
                                        <p:tav tm="100000">
                                          <p:val>
                                            <p:strVal val="#ppt_x"/>
                                          </p:val>
                                        </p:tav>
                                      </p:tavLst>
                                    </p:anim>
                                    <p:anim calcmode="lin" valueType="num">
                                      <p:cBhvr additive="base">
                                        <p:cTn id="55" dur="5000" fill="hold"/>
                                        <p:tgtEl>
                                          <p:spTgt spid="15"/>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0" fill="hold"/>
                                        <p:tgtEl>
                                          <p:spTgt spid="16"/>
                                        </p:tgtEl>
                                        <p:attrNameLst>
                                          <p:attrName>ppt_x</p:attrName>
                                        </p:attrNameLst>
                                      </p:cBhvr>
                                      <p:tavLst>
                                        <p:tav tm="0">
                                          <p:val>
                                            <p:strVal val="#ppt_x"/>
                                          </p:val>
                                        </p:tav>
                                        <p:tav tm="100000">
                                          <p:val>
                                            <p:strVal val="#ppt_x"/>
                                          </p:val>
                                        </p:tav>
                                      </p:tavLst>
                                    </p:anim>
                                    <p:anim calcmode="lin" valueType="num">
                                      <p:cBhvr additive="base">
                                        <p:cTn id="59" dur="5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5000" fill="hold"/>
                                        <p:tgtEl>
                                          <p:spTgt spid="17"/>
                                        </p:tgtEl>
                                        <p:attrNameLst>
                                          <p:attrName>ppt_x</p:attrName>
                                        </p:attrNameLst>
                                      </p:cBhvr>
                                      <p:tavLst>
                                        <p:tav tm="0">
                                          <p:val>
                                            <p:strVal val="#ppt_x"/>
                                          </p:val>
                                        </p:tav>
                                        <p:tav tm="100000">
                                          <p:val>
                                            <p:strVal val="#ppt_x"/>
                                          </p:val>
                                        </p:tav>
                                      </p:tavLst>
                                    </p:anim>
                                    <p:anim calcmode="lin" valueType="num">
                                      <p:cBhvr additive="base">
                                        <p:cTn id="63" dur="5000" fill="hold"/>
                                        <p:tgtEl>
                                          <p:spTgt spid="17"/>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5000" fill="hold"/>
                                        <p:tgtEl>
                                          <p:spTgt spid="18"/>
                                        </p:tgtEl>
                                        <p:attrNameLst>
                                          <p:attrName>ppt_x</p:attrName>
                                        </p:attrNameLst>
                                      </p:cBhvr>
                                      <p:tavLst>
                                        <p:tav tm="0">
                                          <p:val>
                                            <p:strVal val="#ppt_x"/>
                                          </p:val>
                                        </p:tav>
                                        <p:tav tm="100000">
                                          <p:val>
                                            <p:strVal val="#ppt_x"/>
                                          </p:val>
                                        </p:tav>
                                      </p:tavLst>
                                    </p:anim>
                                    <p:anim calcmode="lin" valueType="num">
                                      <p:cBhvr additive="base">
                                        <p:cTn id="67" dur="5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5000" fill="hold"/>
                                        <p:tgtEl>
                                          <p:spTgt spid="19"/>
                                        </p:tgtEl>
                                        <p:attrNameLst>
                                          <p:attrName>ppt_x</p:attrName>
                                        </p:attrNameLst>
                                      </p:cBhvr>
                                      <p:tavLst>
                                        <p:tav tm="0">
                                          <p:val>
                                            <p:strVal val="#ppt_x"/>
                                          </p:val>
                                        </p:tav>
                                        <p:tav tm="100000">
                                          <p:val>
                                            <p:strVal val="#ppt_x"/>
                                          </p:val>
                                        </p:tav>
                                      </p:tavLst>
                                    </p:anim>
                                    <p:anim calcmode="lin" valueType="num">
                                      <p:cBhvr additive="base">
                                        <p:cTn id="71" dur="5000" fill="hold"/>
                                        <p:tgtEl>
                                          <p:spTgt spid="19"/>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5000" fill="hold"/>
                                        <p:tgtEl>
                                          <p:spTgt spid="20"/>
                                        </p:tgtEl>
                                        <p:attrNameLst>
                                          <p:attrName>ppt_x</p:attrName>
                                        </p:attrNameLst>
                                      </p:cBhvr>
                                      <p:tavLst>
                                        <p:tav tm="0">
                                          <p:val>
                                            <p:strVal val="#ppt_x"/>
                                          </p:val>
                                        </p:tav>
                                        <p:tav tm="100000">
                                          <p:val>
                                            <p:strVal val="#ppt_x"/>
                                          </p:val>
                                        </p:tav>
                                      </p:tavLst>
                                    </p:anim>
                                    <p:anim calcmode="lin" valueType="num">
                                      <p:cBhvr additive="base">
                                        <p:cTn id="75" dur="5000" fill="hold"/>
                                        <p:tgtEl>
                                          <p:spTgt spid="20"/>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5000" fill="hold"/>
                                        <p:tgtEl>
                                          <p:spTgt spid="21"/>
                                        </p:tgtEl>
                                        <p:attrNameLst>
                                          <p:attrName>ppt_x</p:attrName>
                                        </p:attrNameLst>
                                      </p:cBhvr>
                                      <p:tavLst>
                                        <p:tav tm="0">
                                          <p:val>
                                            <p:strVal val="#ppt_x"/>
                                          </p:val>
                                        </p:tav>
                                        <p:tav tm="100000">
                                          <p:val>
                                            <p:strVal val="#ppt_x"/>
                                          </p:val>
                                        </p:tav>
                                      </p:tavLst>
                                    </p:anim>
                                    <p:anim calcmode="lin" valueType="num">
                                      <p:cBhvr additive="base">
                                        <p:cTn id="79" dur="5000" fill="hold"/>
                                        <p:tgtEl>
                                          <p:spTgt spid="21"/>
                                        </p:tgtEl>
                                        <p:attrNameLst>
                                          <p:attrName>ppt_y</p:attrName>
                                        </p:attrNameLst>
                                      </p:cBhvr>
                                      <p:tavLst>
                                        <p:tav tm="0">
                                          <p:val>
                                            <p:strVal val="1+#ppt_h/2"/>
                                          </p:val>
                                        </p:tav>
                                        <p:tav tm="100000">
                                          <p:val>
                                            <p:strVal val="#ppt_y"/>
                                          </p:val>
                                        </p:tav>
                                      </p:tavLst>
                                    </p:anim>
                                  </p:childTnLst>
                                </p:cTn>
                              </p:par>
                              <p:par>
                                <p:cTn id="80" presetID="2" presetClass="entr" presetSubtype="12" fill="hold" grpId="1"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additive="base">
                                        <p:cTn id="82" dur="5000" fill="hold"/>
                                        <p:tgtEl>
                                          <p:spTgt spid="4"/>
                                        </p:tgtEl>
                                        <p:attrNameLst>
                                          <p:attrName>ppt_x</p:attrName>
                                        </p:attrNameLst>
                                      </p:cBhvr>
                                      <p:tavLst>
                                        <p:tav tm="0">
                                          <p:val>
                                            <p:strVal val="0-#ppt_w/2"/>
                                          </p:val>
                                        </p:tav>
                                        <p:tav tm="100000">
                                          <p:val>
                                            <p:strVal val="#ppt_x"/>
                                          </p:val>
                                        </p:tav>
                                      </p:tavLst>
                                    </p:anim>
                                    <p:anim calcmode="lin" valueType="num">
                                      <p:cBhvr additive="base">
                                        <p:cTn id="83" dur="5000" fill="hold"/>
                                        <p:tgtEl>
                                          <p:spTgt spid="4"/>
                                        </p:tgtEl>
                                        <p:attrNameLst>
                                          <p:attrName>ppt_y</p:attrName>
                                        </p:attrNameLst>
                                      </p:cBhvr>
                                      <p:tavLst>
                                        <p:tav tm="0">
                                          <p:val>
                                            <p:strVal val="1+#ppt_h/2"/>
                                          </p:val>
                                        </p:tav>
                                        <p:tav tm="100000">
                                          <p:val>
                                            <p:strVal val="#ppt_y"/>
                                          </p:val>
                                        </p:tav>
                                      </p:tavLst>
                                    </p:anim>
                                  </p:childTnLst>
                                </p:cTn>
                              </p:par>
                              <p:par>
                                <p:cTn id="84" presetID="2" presetClass="entr" presetSubtype="12"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additive="base">
                                        <p:cTn id="86" dur="5000" fill="hold"/>
                                        <p:tgtEl>
                                          <p:spTgt spid="6"/>
                                        </p:tgtEl>
                                        <p:attrNameLst>
                                          <p:attrName>ppt_x</p:attrName>
                                        </p:attrNameLst>
                                      </p:cBhvr>
                                      <p:tavLst>
                                        <p:tav tm="0">
                                          <p:val>
                                            <p:strVal val="0-#ppt_w/2"/>
                                          </p:val>
                                        </p:tav>
                                        <p:tav tm="100000">
                                          <p:val>
                                            <p:strVal val="#ppt_x"/>
                                          </p:val>
                                        </p:tav>
                                      </p:tavLst>
                                    </p:anim>
                                    <p:anim calcmode="lin" valueType="num">
                                      <p:cBhvr additive="base">
                                        <p:cTn id="87" dur="5000" fill="hold"/>
                                        <p:tgtEl>
                                          <p:spTgt spid="6"/>
                                        </p:tgtEl>
                                        <p:attrNameLst>
                                          <p:attrName>ppt_y</p:attrName>
                                        </p:attrNameLst>
                                      </p:cBhvr>
                                      <p:tavLst>
                                        <p:tav tm="0">
                                          <p:val>
                                            <p:strVal val="1+#ppt_h/2"/>
                                          </p:val>
                                        </p:tav>
                                        <p:tav tm="100000">
                                          <p:val>
                                            <p:strVal val="#ppt_y"/>
                                          </p:val>
                                        </p:tav>
                                      </p:tavLst>
                                    </p:anim>
                                  </p:childTnLst>
                                </p:cTn>
                              </p:par>
                              <p:par>
                                <p:cTn id="88" presetID="2" presetClass="entr" presetSubtype="12" fill="hold" grpId="1" nodeType="withEffect">
                                  <p:stCondLst>
                                    <p:cond delay="0"/>
                                  </p:stCondLst>
                                  <p:childTnLst>
                                    <p:set>
                                      <p:cBhvr>
                                        <p:cTn id="89" dur="1" fill="hold">
                                          <p:stCondLst>
                                            <p:cond delay="0"/>
                                          </p:stCondLst>
                                        </p:cTn>
                                        <p:tgtEl>
                                          <p:spTgt spid="8"/>
                                        </p:tgtEl>
                                        <p:attrNameLst>
                                          <p:attrName>style.visibility</p:attrName>
                                        </p:attrNameLst>
                                      </p:cBhvr>
                                      <p:to>
                                        <p:strVal val="visible"/>
                                      </p:to>
                                    </p:set>
                                    <p:anim calcmode="lin" valueType="num">
                                      <p:cBhvr additive="base">
                                        <p:cTn id="90" dur="5000" fill="hold"/>
                                        <p:tgtEl>
                                          <p:spTgt spid="8"/>
                                        </p:tgtEl>
                                        <p:attrNameLst>
                                          <p:attrName>ppt_x</p:attrName>
                                        </p:attrNameLst>
                                      </p:cBhvr>
                                      <p:tavLst>
                                        <p:tav tm="0">
                                          <p:val>
                                            <p:strVal val="0-#ppt_w/2"/>
                                          </p:val>
                                        </p:tav>
                                        <p:tav tm="100000">
                                          <p:val>
                                            <p:strVal val="#ppt_x"/>
                                          </p:val>
                                        </p:tav>
                                      </p:tavLst>
                                    </p:anim>
                                    <p:anim calcmode="lin" valueType="num">
                                      <p:cBhvr additive="base">
                                        <p:cTn id="91" dur="5000" fill="hold"/>
                                        <p:tgtEl>
                                          <p:spTgt spid="8"/>
                                        </p:tgtEl>
                                        <p:attrNameLst>
                                          <p:attrName>ppt_y</p:attrName>
                                        </p:attrNameLst>
                                      </p:cBhvr>
                                      <p:tavLst>
                                        <p:tav tm="0">
                                          <p:val>
                                            <p:strVal val="1+#ppt_h/2"/>
                                          </p:val>
                                        </p:tav>
                                        <p:tav tm="100000">
                                          <p:val>
                                            <p:strVal val="#ppt_y"/>
                                          </p:val>
                                        </p:tav>
                                      </p:tavLst>
                                    </p:anim>
                                  </p:childTnLst>
                                </p:cTn>
                              </p:par>
                              <p:par>
                                <p:cTn id="92" presetID="2" presetClass="entr" presetSubtype="12" fill="hold" grpId="1"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additive="base">
                                        <p:cTn id="94" dur="5000" fill="hold"/>
                                        <p:tgtEl>
                                          <p:spTgt spid="10"/>
                                        </p:tgtEl>
                                        <p:attrNameLst>
                                          <p:attrName>ppt_x</p:attrName>
                                        </p:attrNameLst>
                                      </p:cBhvr>
                                      <p:tavLst>
                                        <p:tav tm="0">
                                          <p:val>
                                            <p:strVal val="0-#ppt_w/2"/>
                                          </p:val>
                                        </p:tav>
                                        <p:tav tm="100000">
                                          <p:val>
                                            <p:strVal val="#ppt_x"/>
                                          </p:val>
                                        </p:tav>
                                      </p:tavLst>
                                    </p:anim>
                                    <p:anim calcmode="lin" valueType="num">
                                      <p:cBhvr additive="base">
                                        <p:cTn id="95" dur="5000" fill="hold"/>
                                        <p:tgtEl>
                                          <p:spTgt spid="10"/>
                                        </p:tgtEl>
                                        <p:attrNameLst>
                                          <p:attrName>ppt_y</p:attrName>
                                        </p:attrNameLst>
                                      </p:cBhvr>
                                      <p:tavLst>
                                        <p:tav tm="0">
                                          <p:val>
                                            <p:strVal val="1+#ppt_h/2"/>
                                          </p:val>
                                        </p:tav>
                                        <p:tav tm="100000">
                                          <p:val>
                                            <p:strVal val="#ppt_y"/>
                                          </p:val>
                                        </p:tav>
                                      </p:tavLst>
                                    </p:anim>
                                  </p:childTnLst>
                                </p:cTn>
                              </p:par>
                              <p:par>
                                <p:cTn id="96" presetID="2" presetClass="entr" presetSubtype="12"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additive="base">
                                        <p:cTn id="98" dur="5000" fill="hold"/>
                                        <p:tgtEl>
                                          <p:spTgt spid="12"/>
                                        </p:tgtEl>
                                        <p:attrNameLst>
                                          <p:attrName>ppt_x</p:attrName>
                                        </p:attrNameLst>
                                      </p:cBhvr>
                                      <p:tavLst>
                                        <p:tav tm="0">
                                          <p:val>
                                            <p:strVal val="0-#ppt_w/2"/>
                                          </p:val>
                                        </p:tav>
                                        <p:tav tm="100000">
                                          <p:val>
                                            <p:strVal val="#ppt_x"/>
                                          </p:val>
                                        </p:tav>
                                      </p:tavLst>
                                    </p:anim>
                                    <p:anim calcmode="lin" valueType="num">
                                      <p:cBhvr additive="base">
                                        <p:cTn id="99" dur="5000" fill="hold"/>
                                        <p:tgtEl>
                                          <p:spTgt spid="12"/>
                                        </p:tgtEl>
                                        <p:attrNameLst>
                                          <p:attrName>ppt_y</p:attrName>
                                        </p:attrNameLst>
                                      </p:cBhvr>
                                      <p:tavLst>
                                        <p:tav tm="0">
                                          <p:val>
                                            <p:strVal val="1+#ppt_h/2"/>
                                          </p:val>
                                        </p:tav>
                                        <p:tav tm="100000">
                                          <p:val>
                                            <p:strVal val="#ppt_y"/>
                                          </p:val>
                                        </p:tav>
                                      </p:tavLst>
                                    </p:anim>
                                  </p:childTnLst>
                                </p:cTn>
                              </p:par>
                              <p:par>
                                <p:cTn id="100" presetID="2" presetClass="entr" presetSubtype="12" fill="hold" grpId="1"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additive="base">
                                        <p:cTn id="102" dur="5000" fill="hold"/>
                                        <p:tgtEl>
                                          <p:spTgt spid="14"/>
                                        </p:tgtEl>
                                        <p:attrNameLst>
                                          <p:attrName>ppt_x</p:attrName>
                                        </p:attrNameLst>
                                      </p:cBhvr>
                                      <p:tavLst>
                                        <p:tav tm="0">
                                          <p:val>
                                            <p:strVal val="0-#ppt_w/2"/>
                                          </p:val>
                                        </p:tav>
                                        <p:tav tm="100000">
                                          <p:val>
                                            <p:strVal val="#ppt_x"/>
                                          </p:val>
                                        </p:tav>
                                      </p:tavLst>
                                    </p:anim>
                                    <p:anim calcmode="lin" valueType="num">
                                      <p:cBhvr additive="base">
                                        <p:cTn id="103" dur="5000" fill="hold"/>
                                        <p:tgtEl>
                                          <p:spTgt spid="14"/>
                                        </p:tgtEl>
                                        <p:attrNameLst>
                                          <p:attrName>ppt_y</p:attrName>
                                        </p:attrNameLst>
                                      </p:cBhvr>
                                      <p:tavLst>
                                        <p:tav tm="0">
                                          <p:val>
                                            <p:strVal val="1+#ppt_h/2"/>
                                          </p:val>
                                        </p:tav>
                                        <p:tav tm="100000">
                                          <p:val>
                                            <p:strVal val="#ppt_y"/>
                                          </p:val>
                                        </p:tav>
                                      </p:tavLst>
                                    </p:anim>
                                  </p:childTnLst>
                                </p:cTn>
                              </p:par>
                              <p:par>
                                <p:cTn id="104" presetID="2" presetClass="entr" presetSubtype="12" fill="hold" grpId="1" nodeType="withEffect">
                                  <p:stCondLst>
                                    <p:cond delay="0"/>
                                  </p:stCondLst>
                                  <p:childTnLst>
                                    <p:set>
                                      <p:cBhvr>
                                        <p:cTn id="105" dur="1" fill="hold">
                                          <p:stCondLst>
                                            <p:cond delay="0"/>
                                          </p:stCondLst>
                                        </p:cTn>
                                        <p:tgtEl>
                                          <p:spTgt spid="16"/>
                                        </p:tgtEl>
                                        <p:attrNameLst>
                                          <p:attrName>style.visibility</p:attrName>
                                        </p:attrNameLst>
                                      </p:cBhvr>
                                      <p:to>
                                        <p:strVal val="visible"/>
                                      </p:to>
                                    </p:set>
                                    <p:anim calcmode="lin" valueType="num">
                                      <p:cBhvr additive="base">
                                        <p:cTn id="106" dur="5000" fill="hold"/>
                                        <p:tgtEl>
                                          <p:spTgt spid="16"/>
                                        </p:tgtEl>
                                        <p:attrNameLst>
                                          <p:attrName>ppt_x</p:attrName>
                                        </p:attrNameLst>
                                      </p:cBhvr>
                                      <p:tavLst>
                                        <p:tav tm="0">
                                          <p:val>
                                            <p:strVal val="0-#ppt_w/2"/>
                                          </p:val>
                                        </p:tav>
                                        <p:tav tm="100000">
                                          <p:val>
                                            <p:strVal val="#ppt_x"/>
                                          </p:val>
                                        </p:tav>
                                      </p:tavLst>
                                    </p:anim>
                                    <p:anim calcmode="lin" valueType="num">
                                      <p:cBhvr additive="base">
                                        <p:cTn id="107" dur="5000" fill="hold"/>
                                        <p:tgtEl>
                                          <p:spTgt spid="16"/>
                                        </p:tgtEl>
                                        <p:attrNameLst>
                                          <p:attrName>ppt_y</p:attrName>
                                        </p:attrNameLst>
                                      </p:cBhvr>
                                      <p:tavLst>
                                        <p:tav tm="0">
                                          <p:val>
                                            <p:strVal val="1+#ppt_h/2"/>
                                          </p:val>
                                        </p:tav>
                                        <p:tav tm="100000">
                                          <p:val>
                                            <p:strVal val="#ppt_y"/>
                                          </p:val>
                                        </p:tav>
                                      </p:tavLst>
                                    </p:anim>
                                  </p:childTnLst>
                                </p:cTn>
                              </p:par>
                              <p:par>
                                <p:cTn id="108" presetID="2" presetClass="entr" presetSubtype="12" fill="hold" grpId="1" nodeType="withEffect">
                                  <p:stCondLst>
                                    <p:cond delay="0"/>
                                  </p:stCondLst>
                                  <p:childTnLst>
                                    <p:set>
                                      <p:cBhvr>
                                        <p:cTn id="109" dur="1" fill="hold">
                                          <p:stCondLst>
                                            <p:cond delay="0"/>
                                          </p:stCondLst>
                                        </p:cTn>
                                        <p:tgtEl>
                                          <p:spTgt spid="18"/>
                                        </p:tgtEl>
                                        <p:attrNameLst>
                                          <p:attrName>style.visibility</p:attrName>
                                        </p:attrNameLst>
                                      </p:cBhvr>
                                      <p:to>
                                        <p:strVal val="visible"/>
                                      </p:to>
                                    </p:set>
                                    <p:anim calcmode="lin" valueType="num">
                                      <p:cBhvr additive="base">
                                        <p:cTn id="110" dur="5000" fill="hold"/>
                                        <p:tgtEl>
                                          <p:spTgt spid="18"/>
                                        </p:tgtEl>
                                        <p:attrNameLst>
                                          <p:attrName>ppt_x</p:attrName>
                                        </p:attrNameLst>
                                      </p:cBhvr>
                                      <p:tavLst>
                                        <p:tav tm="0">
                                          <p:val>
                                            <p:strVal val="0-#ppt_w/2"/>
                                          </p:val>
                                        </p:tav>
                                        <p:tav tm="100000">
                                          <p:val>
                                            <p:strVal val="#ppt_x"/>
                                          </p:val>
                                        </p:tav>
                                      </p:tavLst>
                                    </p:anim>
                                    <p:anim calcmode="lin" valueType="num">
                                      <p:cBhvr additive="base">
                                        <p:cTn id="111" dur="5000" fill="hold"/>
                                        <p:tgtEl>
                                          <p:spTgt spid="18"/>
                                        </p:tgtEl>
                                        <p:attrNameLst>
                                          <p:attrName>ppt_y</p:attrName>
                                        </p:attrNameLst>
                                      </p:cBhvr>
                                      <p:tavLst>
                                        <p:tav tm="0">
                                          <p:val>
                                            <p:strVal val="1+#ppt_h/2"/>
                                          </p:val>
                                        </p:tav>
                                        <p:tav tm="100000">
                                          <p:val>
                                            <p:strVal val="#ppt_y"/>
                                          </p:val>
                                        </p:tav>
                                      </p:tavLst>
                                    </p:anim>
                                  </p:childTnLst>
                                </p:cTn>
                              </p:par>
                              <p:par>
                                <p:cTn id="112" presetID="2" presetClass="entr" presetSubtype="12" fill="hold" grpId="1" nodeType="withEffect">
                                  <p:stCondLst>
                                    <p:cond delay="0"/>
                                  </p:stCondLst>
                                  <p:childTnLst>
                                    <p:set>
                                      <p:cBhvr>
                                        <p:cTn id="113" dur="1" fill="hold">
                                          <p:stCondLst>
                                            <p:cond delay="0"/>
                                          </p:stCondLst>
                                        </p:cTn>
                                        <p:tgtEl>
                                          <p:spTgt spid="20"/>
                                        </p:tgtEl>
                                        <p:attrNameLst>
                                          <p:attrName>style.visibility</p:attrName>
                                        </p:attrNameLst>
                                      </p:cBhvr>
                                      <p:to>
                                        <p:strVal val="visible"/>
                                      </p:to>
                                    </p:set>
                                    <p:anim calcmode="lin" valueType="num">
                                      <p:cBhvr additive="base">
                                        <p:cTn id="114" dur="5000" fill="hold"/>
                                        <p:tgtEl>
                                          <p:spTgt spid="20"/>
                                        </p:tgtEl>
                                        <p:attrNameLst>
                                          <p:attrName>ppt_x</p:attrName>
                                        </p:attrNameLst>
                                      </p:cBhvr>
                                      <p:tavLst>
                                        <p:tav tm="0">
                                          <p:val>
                                            <p:strVal val="0-#ppt_w/2"/>
                                          </p:val>
                                        </p:tav>
                                        <p:tav tm="100000">
                                          <p:val>
                                            <p:strVal val="#ppt_x"/>
                                          </p:val>
                                        </p:tav>
                                      </p:tavLst>
                                    </p:anim>
                                    <p:anim calcmode="lin" valueType="num">
                                      <p:cBhvr additive="base">
                                        <p:cTn id="115" dur="5000" fill="hold"/>
                                        <p:tgtEl>
                                          <p:spTgt spid="20"/>
                                        </p:tgtEl>
                                        <p:attrNameLst>
                                          <p:attrName>ppt_y</p:attrName>
                                        </p:attrNameLst>
                                      </p:cBhvr>
                                      <p:tavLst>
                                        <p:tav tm="0">
                                          <p:val>
                                            <p:strVal val="1+#ppt_h/2"/>
                                          </p:val>
                                        </p:tav>
                                        <p:tav tm="100000">
                                          <p:val>
                                            <p:strVal val="#ppt_y"/>
                                          </p:val>
                                        </p:tav>
                                      </p:tavLst>
                                    </p:anim>
                                  </p:childTnLst>
                                </p:cTn>
                              </p:par>
                              <p:par>
                                <p:cTn id="116" presetID="2" presetClass="entr" presetSubtype="6" fill="hold" grpId="1" nodeType="withEffect">
                                  <p:stCondLst>
                                    <p:cond delay="0"/>
                                  </p:stCondLst>
                                  <p:childTnLst>
                                    <p:set>
                                      <p:cBhvr>
                                        <p:cTn id="117" dur="1" fill="hold">
                                          <p:stCondLst>
                                            <p:cond delay="0"/>
                                          </p:stCondLst>
                                        </p:cTn>
                                        <p:tgtEl>
                                          <p:spTgt spid="5"/>
                                        </p:tgtEl>
                                        <p:attrNameLst>
                                          <p:attrName>style.visibility</p:attrName>
                                        </p:attrNameLst>
                                      </p:cBhvr>
                                      <p:to>
                                        <p:strVal val="visible"/>
                                      </p:to>
                                    </p:set>
                                    <p:anim calcmode="lin" valueType="num">
                                      <p:cBhvr additive="base">
                                        <p:cTn id="118" dur="5000" fill="hold"/>
                                        <p:tgtEl>
                                          <p:spTgt spid="5"/>
                                        </p:tgtEl>
                                        <p:attrNameLst>
                                          <p:attrName>ppt_x</p:attrName>
                                        </p:attrNameLst>
                                      </p:cBhvr>
                                      <p:tavLst>
                                        <p:tav tm="0">
                                          <p:val>
                                            <p:strVal val="1+#ppt_w/2"/>
                                          </p:val>
                                        </p:tav>
                                        <p:tav tm="100000">
                                          <p:val>
                                            <p:strVal val="#ppt_x"/>
                                          </p:val>
                                        </p:tav>
                                      </p:tavLst>
                                    </p:anim>
                                    <p:anim calcmode="lin" valueType="num">
                                      <p:cBhvr additive="base">
                                        <p:cTn id="119" dur="5000" fill="hold"/>
                                        <p:tgtEl>
                                          <p:spTgt spid="5"/>
                                        </p:tgtEl>
                                        <p:attrNameLst>
                                          <p:attrName>ppt_y</p:attrName>
                                        </p:attrNameLst>
                                      </p:cBhvr>
                                      <p:tavLst>
                                        <p:tav tm="0">
                                          <p:val>
                                            <p:strVal val="1+#ppt_h/2"/>
                                          </p:val>
                                        </p:tav>
                                        <p:tav tm="100000">
                                          <p:val>
                                            <p:strVal val="#ppt_y"/>
                                          </p:val>
                                        </p:tav>
                                      </p:tavLst>
                                    </p:anim>
                                  </p:childTnLst>
                                </p:cTn>
                              </p:par>
                              <p:par>
                                <p:cTn id="120" presetID="2" presetClass="entr" presetSubtype="6" fill="hold" grpId="1" nodeType="withEffect">
                                  <p:stCondLst>
                                    <p:cond delay="0"/>
                                  </p:stCondLst>
                                  <p:childTnLst>
                                    <p:set>
                                      <p:cBhvr>
                                        <p:cTn id="121" dur="1" fill="hold">
                                          <p:stCondLst>
                                            <p:cond delay="0"/>
                                          </p:stCondLst>
                                        </p:cTn>
                                        <p:tgtEl>
                                          <p:spTgt spid="7"/>
                                        </p:tgtEl>
                                        <p:attrNameLst>
                                          <p:attrName>style.visibility</p:attrName>
                                        </p:attrNameLst>
                                      </p:cBhvr>
                                      <p:to>
                                        <p:strVal val="visible"/>
                                      </p:to>
                                    </p:set>
                                    <p:anim calcmode="lin" valueType="num">
                                      <p:cBhvr additive="base">
                                        <p:cTn id="122" dur="5000" fill="hold"/>
                                        <p:tgtEl>
                                          <p:spTgt spid="7"/>
                                        </p:tgtEl>
                                        <p:attrNameLst>
                                          <p:attrName>ppt_x</p:attrName>
                                        </p:attrNameLst>
                                      </p:cBhvr>
                                      <p:tavLst>
                                        <p:tav tm="0">
                                          <p:val>
                                            <p:strVal val="1+#ppt_w/2"/>
                                          </p:val>
                                        </p:tav>
                                        <p:tav tm="100000">
                                          <p:val>
                                            <p:strVal val="#ppt_x"/>
                                          </p:val>
                                        </p:tav>
                                      </p:tavLst>
                                    </p:anim>
                                    <p:anim calcmode="lin" valueType="num">
                                      <p:cBhvr additive="base">
                                        <p:cTn id="123" dur="5000" fill="hold"/>
                                        <p:tgtEl>
                                          <p:spTgt spid="7"/>
                                        </p:tgtEl>
                                        <p:attrNameLst>
                                          <p:attrName>ppt_y</p:attrName>
                                        </p:attrNameLst>
                                      </p:cBhvr>
                                      <p:tavLst>
                                        <p:tav tm="0">
                                          <p:val>
                                            <p:strVal val="1+#ppt_h/2"/>
                                          </p:val>
                                        </p:tav>
                                        <p:tav tm="100000">
                                          <p:val>
                                            <p:strVal val="#ppt_y"/>
                                          </p:val>
                                        </p:tav>
                                      </p:tavLst>
                                    </p:anim>
                                  </p:childTnLst>
                                </p:cTn>
                              </p:par>
                              <p:par>
                                <p:cTn id="124" presetID="2" presetClass="entr" presetSubtype="6" fill="hold" grpId="1" nodeType="withEffect">
                                  <p:stCondLst>
                                    <p:cond delay="0"/>
                                  </p:stCondLst>
                                  <p:childTnLst>
                                    <p:set>
                                      <p:cBhvr>
                                        <p:cTn id="125" dur="1" fill="hold">
                                          <p:stCondLst>
                                            <p:cond delay="0"/>
                                          </p:stCondLst>
                                        </p:cTn>
                                        <p:tgtEl>
                                          <p:spTgt spid="9"/>
                                        </p:tgtEl>
                                        <p:attrNameLst>
                                          <p:attrName>style.visibility</p:attrName>
                                        </p:attrNameLst>
                                      </p:cBhvr>
                                      <p:to>
                                        <p:strVal val="visible"/>
                                      </p:to>
                                    </p:set>
                                    <p:anim calcmode="lin" valueType="num">
                                      <p:cBhvr additive="base">
                                        <p:cTn id="126" dur="5000" fill="hold"/>
                                        <p:tgtEl>
                                          <p:spTgt spid="9"/>
                                        </p:tgtEl>
                                        <p:attrNameLst>
                                          <p:attrName>ppt_x</p:attrName>
                                        </p:attrNameLst>
                                      </p:cBhvr>
                                      <p:tavLst>
                                        <p:tav tm="0">
                                          <p:val>
                                            <p:strVal val="1+#ppt_w/2"/>
                                          </p:val>
                                        </p:tav>
                                        <p:tav tm="100000">
                                          <p:val>
                                            <p:strVal val="#ppt_x"/>
                                          </p:val>
                                        </p:tav>
                                      </p:tavLst>
                                    </p:anim>
                                    <p:anim calcmode="lin" valueType="num">
                                      <p:cBhvr additive="base">
                                        <p:cTn id="127" dur="5000" fill="hold"/>
                                        <p:tgtEl>
                                          <p:spTgt spid="9"/>
                                        </p:tgtEl>
                                        <p:attrNameLst>
                                          <p:attrName>ppt_y</p:attrName>
                                        </p:attrNameLst>
                                      </p:cBhvr>
                                      <p:tavLst>
                                        <p:tav tm="0">
                                          <p:val>
                                            <p:strVal val="1+#ppt_h/2"/>
                                          </p:val>
                                        </p:tav>
                                        <p:tav tm="100000">
                                          <p:val>
                                            <p:strVal val="#ppt_y"/>
                                          </p:val>
                                        </p:tav>
                                      </p:tavLst>
                                    </p:anim>
                                  </p:childTnLst>
                                </p:cTn>
                              </p:par>
                              <p:par>
                                <p:cTn id="128" presetID="2" presetClass="entr" presetSubtype="6" fill="hold" grpId="1" nodeType="withEffect">
                                  <p:stCondLst>
                                    <p:cond delay="0"/>
                                  </p:stCondLst>
                                  <p:childTnLst>
                                    <p:set>
                                      <p:cBhvr>
                                        <p:cTn id="129" dur="1" fill="hold">
                                          <p:stCondLst>
                                            <p:cond delay="0"/>
                                          </p:stCondLst>
                                        </p:cTn>
                                        <p:tgtEl>
                                          <p:spTgt spid="11"/>
                                        </p:tgtEl>
                                        <p:attrNameLst>
                                          <p:attrName>style.visibility</p:attrName>
                                        </p:attrNameLst>
                                      </p:cBhvr>
                                      <p:to>
                                        <p:strVal val="visible"/>
                                      </p:to>
                                    </p:set>
                                    <p:anim calcmode="lin" valueType="num">
                                      <p:cBhvr additive="base">
                                        <p:cTn id="130" dur="5000" fill="hold"/>
                                        <p:tgtEl>
                                          <p:spTgt spid="11"/>
                                        </p:tgtEl>
                                        <p:attrNameLst>
                                          <p:attrName>ppt_x</p:attrName>
                                        </p:attrNameLst>
                                      </p:cBhvr>
                                      <p:tavLst>
                                        <p:tav tm="0">
                                          <p:val>
                                            <p:strVal val="1+#ppt_w/2"/>
                                          </p:val>
                                        </p:tav>
                                        <p:tav tm="100000">
                                          <p:val>
                                            <p:strVal val="#ppt_x"/>
                                          </p:val>
                                        </p:tav>
                                      </p:tavLst>
                                    </p:anim>
                                    <p:anim calcmode="lin" valueType="num">
                                      <p:cBhvr additive="base">
                                        <p:cTn id="131" dur="5000" fill="hold"/>
                                        <p:tgtEl>
                                          <p:spTgt spid="11"/>
                                        </p:tgtEl>
                                        <p:attrNameLst>
                                          <p:attrName>ppt_y</p:attrName>
                                        </p:attrNameLst>
                                      </p:cBhvr>
                                      <p:tavLst>
                                        <p:tav tm="0">
                                          <p:val>
                                            <p:strVal val="1+#ppt_h/2"/>
                                          </p:val>
                                        </p:tav>
                                        <p:tav tm="100000">
                                          <p:val>
                                            <p:strVal val="#ppt_y"/>
                                          </p:val>
                                        </p:tav>
                                      </p:tavLst>
                                    </p:anim>
                                  </p:childTnLst>
                                </p:cTn>
                              </p:par>
                              <p:par>
                                <p:cTn id="132" presetID="2" presetClass="entr" presetSubtype="6" fill="hold" grpId="1" nodeType="withEffect">
                                  <p:stCondLst>
                                    <p:cond delay="0"/>
                                  </p:stCondLst>
                                  <p:childTnLst>
                                    <p:set>
                                      <p:cBhvr>
                                        <p:cTn id="133" dur="1" fill="hold">
                                          <p:stCondLst>
                                            <p:cond delay="0"/>
                                          </p:stCondLst>
                                        </p:cTn>
                                        <p:tgtEl>
                                          <p:spTgt spid="13"/>
                                        </p:tgtEl>
                                        <p:attrNameLst>
                                          <p:attrName>style.visibility</p:attrName>
                                        </p:attrNameLst>
                                      </p:cBhvr>
                                      <p:to>
                                        <p:strVal val="visible"/>
                                      </p:to>
                                    </p:set>
                                    <p:anim calcmode="lin" valueType="num">
                                      <p:cBhvr additive="base">
                                        <p:cTn id="134" dur="5000" fill="hold"/>
                                        <p:tgtEl>
                                          <p:spTgt spid="13"/>
                                        </p:tgtEl>
                                        <p:attrNameLst>
                                          <p:attrName>ppt_x</p:attrName>
                                        </p:attrNameLst>
                                      </p:cBhvr>
                                      <p:tavLst>
                                        <p:tav tm="0">
                                          <p:val>
                                            <p:strVal val="1+#ppt_w/2"/>
                                          </p:val>
                                        </p:tav>
                                        <p:tav tm="100000">
                                          <p:val>
                                            <p:strVal val="#ppt_x"/>
                                          </p:val>
                                        </p:tav>
                                      </p:tavLst>
                                    </p:anim>
                                    <p:anim calcmode="lin" valueType="num">
                                      <p:cBhvr additive="base">
                                        <p:cTn id="135" dur="5000" fill="hold"/>
                                        <p:tgtEl>
                                          <p:spTgt spid="13"/>
                                        </p:tgtEl>
                                        <p:attrNameLst>
                                          <p:attrName>ppt_y</p:attrName>
                                        </p:attrNameLst>
                                      </p:cBhvr>
                                      <p:tavLst>
                                        <p:tav tm="0">
                                          <p:val>
                                            <p:strVal val="1+#ppt_h/2"/>
                                          </p:val>
                                        </p:tav>
                                        <p:tav tm="100000">
                                          <p:val>
                                            <p:strVal val="#ppt_y"/>
                                          </p:val>
                                        </p:tav>
                                      </p:tavLst>
                                    </p:anim>
                                  </p:childTnLst>
                                </p:cTn>
                              </p:par>
                              <p:par>
                                <p:cTn id="136" presetID="2" presetClass="entr" presetSubtype="6" fill="hold" grpId="1" nodeType="withEffect">
                                  <p:stCondLst>
                                    <p:cond delay="0"/>
                                  </p:stCondLst>
                                  <p:childTnLst>
                                    <p:set>
                                      <p:cBhvr>
                                        <p:cTn id="137" dur="1" fill="hold">
                                          <p:stCondLst>
                                            <p:cond delay="0"/>
                                          </p:stCondLst>
                                        </p:cTn>
                                        <p:tgtEl>
                                          <p:spTgt spid="15"/>
                                        </p:tgtEl>
                                        <p:attrNameLst>
                                          <p:attrName>style.visibility</p:attrName>
                                        </p:attrNameLst>
                                      </p:cBhvr>
                                      <p:to>
                                        <p:strVal val="visible"/>
                                      </p:to>
                                    </p:set>
                                    <p:anim calcmode="lin" valueType="num">
                                      <p:cBhvr additive="base">
                                        <p:cTn id="138" dur="5000" fill="hold"/>
                                        <p:tgtEl>
                                          <p:spTgt spid="15"/>
                                        </p:tgtEl>
                                        <p:attrNameLst>
                                          <p:attrName>ppt_x</p:attrName>
                                        </p:attrNameLst>
                                      </p:cBhvr>
                                      <p:tavLst>
                                        <p:tav tm="0">
                                          <p:val>
                                            <p:strVal val="1+#ppt_w/2"/>
                                          </p:val>
                                        </p:tav>
                                        <p:tav tm="100000">
                                          <p:val>
                                            <p:strVal val="#ppt_x"/>
                                          </p:val>
                                        </p:tav>
                                      </p:tavLst>
                                    </p:anim>
                                    <p:anim calcmode="lin" valueType="num">
                                      <p:cBhvr additive="base">
                                        <p:cTn id="139" dur="5000" fill="hold"/>
                                        <p:tgtEl>
                                          <p:spTgt spid="15"/>
                                        </p:tgtEl>
                                        <p:attrNameLst>
                                          <p:attrName>ppt_y</p:attrName>
                                        </p:attrNameLst>
                                      </p:cBhvr>
                                      <p:tavLst>
                                        <p:tav tm="0">
                                          <p:val>
                                            <p:strVal val="1+#ppt_h/2"/>
                                          </p:val>
                                        </p:tav>
                                        <p:tav tm="100000">
                                          <p:val>
                                            <p:strVal val="#ppt_y"/>
                                          </p:val>
                                        </p:tav>
                                      </p:tavLst>
                                    </p:anim>
                                  </p:childTnLst>
                                </p:cTn>
                              </p:par>
                              <p:par>
                                <p:cTn id="140" presetID="2" presetClass="entr" presetSubtype="6" fill="hold" grpId="1" nodeType="withEffect">
                                  <p:stCondLst>
                                    <p:cond delay="0"/>
                                  </p:stCondLst>
                                  <p:childTnLst>
                                    <p:set>
                                      <p:cBhvr>
                                        <p:cTn id="141" dur="1" fill="hold">
                                          <p:stCondLst>
                                            <p:cond delay="0"/>
                                          </p:stCondLst>
                                        </p:cTn>
                                        <p:tgtEl>
                                          <p:spTgt spid="17"/>
                                        </p:tgtEl>
                                        <p:attrNameLst>
                                          <p:attrName>style.visibility</p:attrName>
                                        </p:attrNameLst>
                                      </p:cBhvr>
                                      <p:to>
                                        <p:strVal val="visible"/>
                                      </p:to>
                                    </p:set>
                                    <p:anim calcmode="lin" valueType="num">
                                      <p:cBhvr additive="base">
                                        <p:cTn id="142" dur="5000" fill="hold"/>
                                        <p:tgtEl>
                                          <p:spTgt spid="17"/>
                                        </p:tgtEl>
                                        <p:attrNameLst>
                                          <p:attrName>ppt_x</p:attrName>
                                        </p:attrNameLst>
                                      </p:cBhvr>
                                      <p:tavLst>
                                        <p:tav tm="0">
                                          <p:val>
                                            <p:strVal val="1+#ppt_w/2"/>
                                          </p:val>
                                        </p:tav>
                                        <p:tav tm="100000">
                                          <p:val>
                                            <p:strVal val="#ppt_x"/>
                                          </p:val>
                                        </p:tav>
                                      </p:tavLst>
                                    </p:anim>
                                    <p:anim calcmode="lin" valueType="num">
                                      <p:cBhvr additive="base">
                                        <p:cTn id="143" dur="5000" fill="hold"/>
                                        <p:tgtEl>
                                          <p:spTgt spid="17"/>
                                        </p:tgtEl>
                                        <p:attrNameLst>
                                          <p:attrName>ppt_y</p:attrName>
                                        </p:attrNameLst>
                                      </p:cBhvr>
                                      <p:tavLst>
                                        <p:tav tm="0">
                                          <p:val>
                                            <p:strVal val="1+#ppt_h/2"/>
                                          </p:val>
                                        </p:tav>
                                        <p:tav tm="100000">
                                          <p:val>
                                            <p:strVal val="#ppt_y"/>
                                          </p:val>
                                        </p:tav>
                                      </p:tavLst>
                                    </p:anim>
                                  </p:childTnLst>
                                </p:cTn>
                              </p:par>
                              <p:par>
                                <p:cTn id="144" presetID="2" presetClass="entr" presetSubtype="6" fill="hold" grpId="1"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additive="base">
                                        <p:cTn id="146" dur="5000" fill="hold"/>
                                        <p:tgtEl>
                                          <p:spTgt spid="19"/>
                                        </p:tgtEl>
                                        <p:attrNameLst>
                                          <p:attrName>ppt_x</p:attrName>
                                        </p:attrNameLst>
                                      </p:cBhvr>
                                      <p:tavLst>
                                        <p:tav tm="0">
                                          <p:val>
                                            <p:strVal val="1+#ppt_w/2"/>
                                          </p:val>
                                        </p:tav>
                                        <p:tav tm="100000">
                                          <p:val>
                                            <p:strVal val="#ppt_x"/>
                                          </p:val>
                                        </p:tav>
                                      </p:tavLst>
                                    </p:anim>
                                    <p:anim calcmode="lin" valueType="num">
                                      <p:cBhvr additive="base">
                                        <p:cTn id="147" dur="5000" fill="hold"/>
                                        <p:tgtEl>
                                          <p:spTgt spid="19"/>
                                        </p:tgtEl>
                                        <p:attrNameLst>
                                          <p:attrName>ppt_y</p:attrName>
                                        </p:attrNameLst>
                                      </p:cBhvr>
                                      <p:tavLst>
                                        <p:tav tm="0">
                                          <p:val>
                                            <p:strVal val="1+#ppt_h/2"/>
                                          </p:val>
                                        </p:tav>
                                        <p:tav tm="100000">
                                          <p:val>
                                            <p:strVal val="#ppt_y"/>
                                          </p:val>
                                        </p:tav>
                                      </p:tavLst>
                                    </p:anim>
                                  </p:childTnLst>
                                </p:cTn>
                              </p:par>
                              <p:par>
                                <p:cTn id="148" presetID="2" presetClass="entr" presetSubtype="6" fill="hold" grpId="1" nodeType="withEffect">
                                  <p:stCondLst>
                                    <p:cond delay="0"/>
                                  </p:stCondLst>
                                  <p:childTnLst>
                                    <p:set>
                                      <p:cBhvr>
                                        <p:cTn id="149" dur="1" fill="hold">
                                          <p:stCondLst>
                                            <p:cond delay="0"/>
                                          </p:stCondLst>
                                        </p:cTn>
                                        <p:tgtEl>
                                          <p:spTgt spid="21"/>
                                        </p:tgtEl>
                                        <p:attrNameLst>
                                          <p:attrName>style.visibility</p:attrName>
                                        </p:attrNameLst>
                                      </p:cBhvr>
                                      <p:to>
                                        <p:strVal val="visible"/>
                                      </p:to>
                                    </p:set>
                                    <p:anim calcmode="lin" valueType="num">
                                      <p:cBhvr additive="base">
                                        <p:cTn id="150" dur="5000" fill="hold"/>
                                        <p:tgtEl>
                                          <p:spTgt spid="21"/>
                                        </p:tgtEl>
                                        <p:attrNameLst>
                                          <p:attrName>ppt_x</p:attrName>
                                        </p:attrNameLst>
                                      </p:cBhvr>
                                      <p:tavLst>
                                        <p:tav tm="0">
                                          <p:val>
                                            <p:strVal val="1+#ppt_w/2"/>
                                          </p:val>
                                        </p:tav>
                                        <p:tav tm="100000">
                                          <p:val>
                                            <p:strVal val="#ppt_x"/>
                                          </p:val>
                                        </p:tav>
                                      </p:tavLst>
                                    </p:anim>
                                    <p:anim calcmode="lin" valueType="num">
                                      <p:cBhvr additive="base">
                                        <p:cTn id="151" dur="5000" fill="hold"/>
                                        <p:tgtEl>
                                          <p:spTgt spid="21"/>
                                        </p:tgtEl>
                                        <p:attrNameLst>
                                          <p:attrName>ppt_y</p:attrName>
                                        </p:attrNameLst>
                                      </p:cBhvr>
                                      <p:tavLst>
                                        <p:tav tm="0">
                                          <p:val>
                                            <p:strVal val="1+#ppt_h/2"/>
                                          </p:val>
                                        </p:tav>
                                        <p:tav tm="100000">
                                          <p:val>
                                            <p:strVal val="#ppt_y"/>
                                          </p:val>
                                        </p:tav>
                                      </p:tavLst>
                                    </p:anim>
                                  </p:childTnLst>
                                </p:cTn>
                              </p:par>
                              <p:par>
                                <p:cTn id="152" presetID="8" presetClass="emph" presetSubtype="0" fill="hold" grpId="2" nodeType="withEffect">
                                  <p:stCondLst>
                                    <p:cond delay="0"/>
                                  </p:stCondLst>
                                  <p:childTnLst>
                                    <p:animRot by="21600000">
                                      <p:cBhvr>
                                        <p:cTn id="153" dur="5000" fill="hold"/>
                                        <p:tgtEl>
                                          <p:spTgt spid="4"/>
                                        </p:tgtEl>
                                        <p:attrNameLst>
                                          <p:attrName>r</p:attrName>
                                        </p:attrNameLst>
                                      </p:cBhvr>
                                    </p:animRot>
                                  </p:childTnLst>
                                </p:cTn>
                              </p:par>
                              <p:par>
                                <p:cTn id="154" presetID="8" presetClass="emph" presetSubtype="0" fill="hold" grpId="2" nodeType="withEffect">
                                  <p:stCondLst>
                                    <p:cond delay="0"/>
                                  </p:stCondLst>
                                  <p:childTnLst>
                                    <p:animRot by="21600000">
                                      <p:cBhvr>
                                        <p:cTn id="155" dur="5000" fill="hold"/>
                                        <p:tgtEl>
                                          <p:spTgt spid="6"/>
                                        </p:tgtEl>
                                        <p:attrNameLst>
                                          <p:attrName>r</p:attrName>
                                        </p:attrNameLst>
                                      </p:cBhvr>
                                    </p:animRot>
                                  </p:childTnLst>
                                </p:cTn>
                              </p:par>
                              <p:par>
                                <p:cTn id="156" presetID="8" presetClass="emph" presetSubtype="0" fill="hold" grpId="2" nodeType="withEffect">
                                  <p:stCondLst>
                                    <p:cond delay="0"/>
                                  </p:stCondLst>
                                  <p:childTnLst>
                                    <p:animRot by="21600000">
                                      <p:cBhvr>
                                        <p:cTn id="157" dur="5000" fill="hold"/>
                                        <p:tgtEl>
                                          <p:spTgt spid="8"/>
                                        </p:tgtEl>
                                        <p:attrNameLst>
                                          <p:attrName>r</p:attrName>
                                        </p:attrNameLst>
                                      </p:cBhvr>
                                    </p:animRot>
                                  </p:childTnLst>
                                </p:cTn>
                              </p:par>
                              <p:par>
                                <p:cTn id="158" presetID="8" presetClass="emph" presetSubtype="0" fill="hold" grpId="2" nodeType="withEffect">
                                  <p:stCondLst>
                                    <p:cond delay="0"/>
                                  </p:stCondLst>
                                  <p:childTnLst>
                                    <p:animRot by="21600000">
                                      <p:cBhvr>
                                        <p:cTn id="159" dur="5000" fill="hold"/>
                                        <p:tgtEl>
                                          <p:spTgt spid="10"/>
                                        </p:tgtEl>
                                        <p:attrNameLst>
                                          <p:attrName>r</p:attrName>
                                        </p:attrNameLst>
                                      </p:cBhvr>
                                    </p:animRot>
                                  </p:childTnLst>
                                </p:cTn>
                              </p:par>
                              <p:par>
                                <p:cTn id="160" presetID="8" presetClass="emph" presetSubtype="0" fill="hold" grpId="2" nodeType="withEffect">
                                  <p:stCondLst>
                                    <p:cond delay="0"/>
                                  </p:stCondLst>
                                  <p:childTnLst>
                                    <p:animRot by="21600000">
                                      <p:cBhvr>
                                        <p:cTn id="161" dur="5000" fill="hold"/>
                                        <p:tgtEl>
                                          <p:spTgt spid="12"/>
                                        </p:tgtEl>
                                        <p:attrNameLst>
                                          <p:attrName>r</p:attrName>
                                        </p:attrNameLst>
                                      </p:cBhvr>
                                    </p:animRot>
                                  </p:childTnLst>
                                </p:cTn>
                              </p:par>
                              <p:par>
                                <p:cTn id="162" presetID="8" presetClass="emph" presetSubtype="0" fill="hold" grpId="2" nodeType="withEffect">
                                  <p:stCondLst>
                                    <p:cond delay="0"/>
                                  </p:stCondLst>
                                  <p:childTnLst>
                                    <p:animRot by="21600000">
                                      <p:cBhvr>
                                        <p:cTn id="163" dur="5000" fill="hold"/>
                                        <p:tgtEl>
                                          <p:spTgt spid="14"/>
                                        </p:tgtEl>
                                        <p:attrNameLst>
                                          <p:attrName>r</p:attrName>
                                        </p:attrNameLst>
                                      </p:cBhvr>
                                    </p:animRot>
                                  </p:childTnLst>
                                </p:cTn>
                              </p:par>
                              <p:par>
                                <p:cTn id="164" presetID="8" presetClass="emph" presetSubtype="0" fill="hold" grpId="2" nodeType="withEffect">
                                  <p:stCondLst>
                                    <p:cond delay="0"/>
                                  </p:stCondLst>
                                  <p:childTnLst>
                                    <p:animRot by="21600000">
                                      <p:cBhvr>
                                        <p:cTn id="165" dur="5000" fill="hold"/>
                                        <p:tgtEl>
                                          <p:spTgt spid="16"/>
                                        </p:tgtEl>
                                        <p:attrNameLst>
                                          <p:attrName>r</p:attrName>
                                        </p:attrNameLst>
                                      </p:cBhvr>
                                    </p:animRot>
                                  </p:childTnLst>
                                </p:cTn>
                              </p:par>
                              <p:par>
                                <p:cTn id="166" presetID="8" presetClass="emph" presetSubtype="0" fill="hold" grpId="2" nodeType="withEffect">
                                  <p:stCondLst>
                                    <p:cond delay="0"/>
                                  </p:stCondLst>
                                  <p:childTnLst>
                                    <p:animRot by="21600000">
                                      <p:cBhvr>
                                        <p:cTn id="167" dur="5000" fill="hold"/>
                                        <p:tgtEl>
                                          <p:spTgt spid="18"/>
                                        </p:tgtEl>
                                        <p:attrNameLst>
                                          <p:attrName>r</p:attrName>
                                        </p:attrNameLst>
                                      </p:cBhvr>
                                    </p:animRot>
                                  </p:childTnLst>
                                </p:cTn>
                              </p:par>
                              <p:par>
                                <p:cTn id="168" presetID="8" presetClass="emph" presetSubtype="0" fill="hold" grpId="2" nodeType="withEffect">
                                  <p:stCondLst>
                                    <p:cond delay="0"/>
                                  </p:stCondLst>
                                  <p:childTnLst>
                                    <p:animRot by="21600000">
                                      <p:cBhvr>
                                        <p:cTn id="169" dur="5000" fill="hold"/>
                                        <p:tgtEl>
                                          <p:spTgt spid="20"/>
                                        </p:tgtEl>
                                        <p:attrNameLst>
                                          <p:attrName>r</p:attrName>
                                        </p:attrNameLst>
                                      </p:cBhvr>
                                    </p:animRot>
                                  </p:childTnLst>
                                </p:cTn>
                              </p:par>
                              <p:par>
                                <p:cTn id="170" presetID="8" presetClass="emph" presetSubtype="0" fill="hold" grpId="2" nodeType="withEffect">
                                  <p:stCondLst>
                                    <p:cond delay="0"/>
                                  </p:stCondLst>
                                  <p:childTnLst>
                                    <p:animRot by="-21600000">
                                      <p:cBhvr>
                                        <p:cTn id="171" dur="5000" fill="hold"/>
                                        <p:tgtEl>
                                          <p:spTgt spid="5"/>
                                        </p:tgtEl>
                                        <p:attrNameLst>
                                          <p:attrName>r</p:attrName>
                                        </p:attrNameLst>
                                      </p:cBhvr>
                                    </p:animRot>
                                  </p:childTnLst>
                                </p:cTn>
                              </p:par>
                              <p:par>
                                <p:cTn id="172" presetID="8" presetClass="emph" presetSubtype="0" fill="hold" grpId="2" nodeType="withEffect">
                                  <p:stCondLst>
                                    <p:cond delay="0"/>
                                  </p:stCondLst>
                                  <p:childTnLst>
                                    <p:animRot by="-21600000">
                                      <p:cBhvr>
                                        <p:cTn id="173" dur="5000" fill="hold"/>
                                        <p:tgtEl>
                                          <p:spTgt spid="7"/>
                                        </p:tgtEl>
                                        <p:attrNameLst>
                                          <p:attrName>r</p:attrName>
                                        </p:attrNameLst>
                                      </p:cBhvr>
                                    </p:animRot>
                                  </p:childTnLst>
                                </p:cTn>
                              </p:par>
                              <p:par>
                                <p:cTn id="174" presetID="8" presetClass="emph" presetSubtype="0" fill="hold" grpId="2" nodeType="withEffect">
                                  <p:stCondLst>
                                    <p:cond delay="0"/>
                                  </p:stCondLst>
                                  <p:childTnLst>
                                    <p:animRot by="-21600000">
                                      <p:cBhvr>
                                        <p:cTn id="175" dur="5000" fill="hold"/>
                                        <p:tgtEl>
                                          <p:spTgt spid="9"/>
                                        </p:tgtEl>
                                        <p:attrNameLst>
                                          <p:attrName>r</p:attrName>
                                        </p:attrNameLst>
                                      </p:cBhvr>
                                    </p:animRot>
                                  </p:childTnLst>
                                </p:cTn>
                              </p:par>
                              <p:par>
                                <p:cTn id="176" presetID="8" presetClass="emph" presetSubtype="0" fill="hold" grpId="2" nodeType="withEffect">
                                  <p:stCondLst>
                                    <p:cond delay="0"/>
                                  </p:stCondLst>
                                  <p:childTnLst>
                                    <p:animRot by="-21600000">
                                      <p:cBhvr>
                                        <p:cTn id="177" dur="5000" fill="hold"/>
                                        <p:tgtEl>
                                          <p:spTgt spid="11"/>
                                        </p:tgtEl>
                                        <p:attrNameLst>
                                          <p:attrName>r</p:attrName>
                                        </p:attrNameLst>
                                      </p:cBhvr>
                                    </p:animRot>
                                  </p:childTnLst>
                                </p:cTn>
                              </p:par>
                              <p:par>
                                <p:cTn id="178" presetID="8" presetClass="emph" presetSubtype="0" fill="hold" grpId="2" nodeType="withEffect">
                                  <p:stCondLst>
                                    <p:cond delay="0"/>
                                  </p:stCondLst>
                                  <p:childTnLst>
                                    <p:animRot by="-21600000">
                                      <p:cBhvr>
                                        <p:cTn id="179" dur="5000" fill="hold"/>
                                        <p:tgtEl>
                                          <p:spTgt spid="13"/>
                                        </p:tgtEl>
                                        <p:attrNameLst>
                                          <p:attrName>r</p:attrName>
                                        </p:attrNameLst>
                                      </p:cBhvr>
                                    </p:animRot>
                                  </p:childTnLst>
                                </p:cTn>
                              </p:par>
                              <p:par>
                                <p:cTn id="180" presetID="8" presetClass="emph" presetSubtype="0" fill="hold" grpId="2" nodeType="withEffect">
                                  <p:stCondLst>
                                    <p:cond delay="0"/>
                                  </p:stCondLst>
                                  <p:childTnLst>
                                    <p:animRot by="-21600000">
                                      <p:cBhvr>
                                        <p:cTn id="181" dur="5000" fill="hold"/>
                                        <p:tgtEl>
                                          <p:spTgt spid="15"/>
                                        </p:tgtEl>
                                        <p:attrNameLst>
                                          <p:attrName>r</p:attrName>
                                        </p:attrNameLst>
                                      </p:cBhvr>
                                    </p:animRot>
                                  </p:childTnLst>
                                </p:cTn>
                              </p:par>
                              <p:par>
                                <p:cTn id="182" presetID="8" presetClass="emph" presetSubtype="0" fill="hold" grpId="2" nodeType="withEffect">
                                  <p:stCondLst>
                                    <p:cond delay="0"/>
                                  </p:stCondLst>
                                  <p:childTnLst>
                                    <p:animRot by="-21600000">
                                      <p:cBhvr>
                                        <p:cTn id="183" dur="5000" fill="hold"/>
                                        <p:tgtEl>
                                          <p:spTgt spid="17"/>
                                        </p:tgtEl>
                                        <p:attrNameLst>
                                          <p:attrName>r</p:attrName>
                                        </p:attrNameLst>
                                      </p:cBhvr>
                                    </p:animRot>
                                  </p:childTnLst>
                                </p:cTn>
                              </p:par>
                              <p:par>
                                <p:cTn id="184" presetID="8" presetClass="emph" presetSubtype="0" fill="hold" grpId="2" nodeType="withEffect">
                                  <p:stCondLst>
                                    <p:cond delay="0"/>
                                  </p:stCondLst>
                                  <p:childTnLst>
                                    <p:animRot by="-21600000">
                                      <p:cBhvr>
                                        <p:cTn id="185" dur="5000" fill="hold"/>
                                        <p:tgtEl>
                                          <p:spTgt spid="19"/>
                                        </p:tgtEl>
                                        <p:attrNameLst>
                                          <p:attrName>r</p:attrName>
                                        </p:attrNameLst>
                                      </p:cBhvr>
                                    </p:animRot>
                                  </p:childTnLst>
                                </p:cTn>
                              </p:par>
                              <p:par>
                                <p:cTn id="186" presetID="8" presetClass="emph" presetSubtype="0" fill="hold" grpId="2" nodeType="withEffect">
                                  <p:stCondLst>
                                    <p:cond delay="0"/>
                                  </p:stCondLst>
                                  <p:childTnLst>
                                    <p:animRot by="-21600000">
                                      <p:cBhvr>
                                        <p:cTn id="187" dur="5000" fill="hold"/>
                                        <p:tgtEl>
                                          <p:spTgt spid="21"/>
                                        </p:tgtEl>
                                        <p:attrNameLst>
                                          <p:attrName>r</p:attrName>
                                        </p:attrNameLst>
                                      </p:cBhvr>
                                    </p:animRot>
                                  </p:childTnLst>
                                </p:cTn>
                              </p:par>
                              <p:par>
                                <p:cTn id="188"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89" dur="5000" fill="hold"/>
                                        <p:tgtEl>
                                          <p:spTgt spid="4"/>
                                        </p:tgtEl>
                                        <p:attrNameLst>
                                          <p:attrName>ppt_x</p:attrName>
                                          <p:attrName>ppt_y</p:attrName>
                                        </p:attrNameLst>
                                      </p:cBhvr>
                                    </p:animMotion>
                                  </p:childTnLst>
                                </p:cTn>
                              </p:par>
                              <p:par>
                                <p:cTn id="190"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91" dur="5000" spd="-100000" fill="hold"/>
                                        <p:tgtEl>
                                          <p:spTgt spid="6"/>
                                        </p:tgtEl>
                                        <p:attrNameLst>
                                          <p:attrName>ppt_x</p:attrName>
                                          <p:attrName>ppt_y</p:attrName>
                                        </p:attrNameLst>
                                      </p:cBhvr>
                                    </p:animMotion>
                                  </p:childTnLst>
                                </p:cTn>
                              </p:par>
                              <p:par>
                                <p:cTn id="192"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93" dur="5000" fill="hold"/>
                                        <p:tgtEl>
                                          <p:spTgt spid="8"/>
                                        </p:tgtEl>
                                        <p:attrNameLst>
                                          <p:attrName>ppt_x</p:attrName>
                                          <p:attrName>ppt_y</p:attrName>
                                        </p:attrNameLst>
                                      </p:cBhvr>
                                    </p:animMotion>
                                  </p:childTnLst>
                                </p:cTn>
                              </p:par>
                              <p:par>
                                <p:cTn id="194"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95" dur="5000" spd="-100000" fill="hold"/>
                                        <p:tgtEl>
                                          <p:spTgt spid="10"/>
                                        </p:tgtEl>
                                        <p:attrNameLst>
                                          <p:attrName>ppt_x</p:attrName>
                                          <p:attrName>ppt_y</p:attrName>
                                        </p:attrNameLst>
                                      </p:cBhvr>
                                    </p:animMotion>
                                  </p:childTnLst>
                                </p:cTn>
                              </p:par>
                              <p:par>
                                <p:cTn id="196"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97" dur="5000" fill="hold"/>
                                        <p:tgtEl>
                                          <p:spTgt spid="12"/>
                                        </p:tgtEl>
                                        <p:attrNameLst>
                                          <p:attrName>ppt_x</p:attrName>
                                          <p:attrName>ppt_y</p:attrName>
                                        </p:attrNameLst>
                                      </p:cBhvr>
                                    </p:animMotion>
                                  </p:childTnLst>
                                </p:cTn>
                              </p:par>
                              <p:par>
                                <p:cTn id="198"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99" dur="5000" spd="-100000" fill="hold"/>
                                        <p:tgtEl>
                                          <p:spTgt spid="14"/>
                                        </p:tgtEl>
                                        <p:attrNameLst>
                                          <p:attrName>ppt_x</p:attrName>
                                          <p:attrName>ppt_y</p:attrName>
                                        </p:attrNameLst>
                                      </p:cBhvr>
                                    </p:animMotion>
                                  </p:childTnLst>
                                </p:cTn>
                              </p:par>
                              <p:par>
                                <p:cTn id="200"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01" dur="5000" fill="hold"/>
                                        <p:tgtEl>
                                          <p:spTgt spid="16"/>
                                        </p:tgtEl>
                                        <p:attrNameLst>
                                          <p:attrName>ppt_x</p:attrName>
                                          <p:attrName>ppt_y</p:attrName>
                                        </p:attrNameLst>
                                      </p:cBhvr>
                                    </p:animMotion>
                                  </p:childTnLst>
                                </p:cTn>
                              </p:par>
                              <p:par>
                                <p:cTn id="202"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03" dur="5000" spd="-100000" fill="hold"/>
                                        <p:tgtEl>
                                          <p:spTgt spid="18"/>
                                        </p:tgtEl>
                                        <p:attrNameLst>
                                          <p:attrName>ppt_x</p:attrName>
                                          <p:attrName>ppt_y</p:attrName>
                                        </p:attrNameLst>
                                      </p:cBhvr>
                                    </p:animMotion>
                                  </p:childTnLst>
                                </p:cTn>
                              </p:par>
                              <p:par>
                                <p:cTn id="204"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05" dur="5000" fill="hold"/>
                                        <p:tgtEl>
                                          <p:spTgt spid="20"/>
                                        </p:tgtEl>
                                        <p:attrNameLst>
                                          <p:attrName>ppt_x</p:attrName>
                                          <p:attrName>ppt_y</p:attrName>
                                        </p:attrNameLst>
                                      </p:cBhvr>
                                    </p:animMotion>
                                  </p:childTnLst>
                                </p:cTn>
                              </p:par>
                              <p:par>
                                <p:cTn id="206"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07" dur="5000" spd="-100000" fill="hold"/>
                                        <p:tgtEl>
                                          <p:spTgt spid="5"/>
                                        </p:tgtEl>
                                        <p:attrNameLst>
                                          <p:attrName>ppt_x</p:attrName>
                                          <p:attrName>ppt_y</p:attrName>
                                        </p:attrNameLst>
                                      </p:cBhvr>
                                    </p:animMotion>
                                  </p:childTnLst>
                                </p:cTn>
                              </p:par>
                              <p:par>
                                <p:cTn id="208"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09" dur="5000" fill="hold"/>
                                        <p:tgtEl>
                                          <p:spTgt spid="7"/>
                                        </p:tgtEl>
                                        <p:attrNameLst>
                                          <p:attrName>ppt_x</p:attrName>
                                          <p:attrName>ppt_y</p:attrName>
                                        </p:attrNameLst>
                                      </p:cBhvr>
                                    </p:animMotion>
                                  </p:childTnLst>
                                </p:cTn>
                              </p:par>
                              <p:par>
                                <p:cTn id="210"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11" dur="5000" spd="-100000" fill="hold"/>
                                        <p:tgtEl>
                                          <p:spTgt spid="9"/>
                                        </p:tgtEl>
                                        <p:attrNameLst>
                                          <p:attrName>ppt_x</p:attrName>
                                          <p:attrName>ppt_y</p:attrName>
                                        </p:attrNameLst>
                                      </p:cBhvr>
                                    </p:animMotion>
                                  </p:childTnLst>
                                </p:cTn>
                              </p:par>
                              <p:par>
                                <p:cTn id="212"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13" dur="5000" fill="hold"/>
                                        <p:tgtEl>
                                          <p:spTgt spid="11"/>
                                        </p:tgtEl>
                                        <p:attrNameLst>
                                          <p:attrName>ppt_x</p:attrName>
                                          <p:attrName>ppt_y</p:attrName>
                                        </p:attrNameLst>
                                      </p:cBhvr>
                                    </p:animMotion>
                                  </p:childTnLst>
                                </p:cTn>
                              </p:par>
                              <p:par>
                                <p:cTn id="214"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15" dur="5000" spd="-100000" fill="hold"/>
                                        <p:tgtEl>
                                          <p:spTgt spid="13"/>
                                        </p:tgtEl>
                                        <p:attrNameLst>
                                          <p:attrName>ppt_x</p:attrName>
                                          <p:attrName>ppt_y</p:attrName>
                                        </p:attrNameLst>
                                      </p:cBhvr>
                                    </p:animMotion>
                                  </p:childTnLst>
                                </p:cTn>
                              </p:par>
                              <p:par>
                                <p:cTn id="216"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17" dur="5000" fill="hold"/>
                                        <p:tgtEl>
                                          <p:spTgt spid="15"/>
                                        </p:tgtEl>
                                        <p:attrNameLst>
                                          <p:attrName>ppt_x</p:attrName>
                                          <p:attrName>ppt_y</p:attrName>
                                        </p:attrNameLst>
                                      </p:cBhvr>
                                    </p:animMotion>
                                  </p:childTnLst>
                                </p:cTn>
                              </p:par>
                              <p:par>
                                <p:cTn id="218" presetID="28" presetClass="path" presetSubtype="0" accel="50000" decel="50000" fill="hold" grpId="3" nodeType="withEffect">
                                  <p:stCondLst>
                                    <p:cond delay="0"/>
                                  </p:stCondLst>
                                  <p:childTnLst>
                                    <p:animMotion origin="layout" path="M 0.00105 0.00301 C 0.01806 0.00301 0.03212 0.02176 0.03212 0.04444 C 0.03212 0.06829 0.01806 0.08704 0.00105 0.08704 C -0.01597 0.08704 -0.03003 0.10579 -0.03003 0.12824 C -0.03003 0.15093 -0.01597 0.16968 0.00105 0.16968 C 0.01806 0.16968 0.03212 0.18843 0.03212 0.21111 C 0.03212 0.23356 0.01806 0.25231 0.00105 0.25231 C -0.01597 0.25231 -0.03003 0.27106 -0.03003 0.29491 C -0.03003 0.31759 -0.01597 0.33634 0.00105 0.33634 C 0.01806 0.33634 0.03212 0.31759 0.03212 0.29491 C 0.03212 0.27106 0.01806 0.25231 0.00105 0.25231 C -0.01597 0.25231 -0.03003 0.23356 -0.03003 0.21111 C -0.03003 0.18843 -0.01597 0.16968 0.00105 0.16968 C 0.01806 0.16968 0.03212 0.15093 0.03212 0.12824 C 0.03212 0.10579 0.01806 0.08704 0.00105 0.08704 C -0.01597 0.08704 -0.03003 0.06829 -0.03003 0.04444 C -0.03003 0.02176 -0.01597 0.00301 0.00105 0.00301 Z " pathEditMode="relative" rAng="0" ptsTypes="fffffffffffffffff">
                                      <p:cBhvr>
                                        <p:cTn id="219" dur="5000" spd="-100000" fill="hold"/>
                                        <p:tgtEl>
                                          <p:spTgt spid="17"/>
                                        </p:tgtEl>
                                        <p:attrNameLst>
                                          <p:attrName>ppt_x</p:attrName>
                                          <p:attrName>ppt_y</p:attrName>
                                        </p:attrNameLst>
                                      </p:cBhvr>
                                      <p:rCtr x="0" y="167"/>
                                    </p:animMotion>
                                  </p:childTnLst>
                                </p:cTn>
                              </p:par>
                              <p:par>
                                <p:cTn id="220" presetID="28" presetClass="path" presetSubtype="0" accel="50000" decel="50000" fill="hold" grpId="3" nodeType="withEffect">
                                  <p:stCondLst>
                                    <p:cond delay="0"/>
                                  </p:stCondLst>
                                  <p:childTnLst>
                                    <p:animMotion origin="layout" path="M 3.88889E-6 0.08958 C 0.01701 0.08958 0.03107 0.10833 0.03107 0.13102 C 0.03107 0.15486 0.01701 0.17361 3.88889E-6 0.17361 C -0.01702 0.17361 -0.03108 0.19236 -0.03108 0.21481 C -0.03108 0.2375 -0.01702 0.25625 3.88889E-6 0.25625 C 0.01701 0.25625 0.03107 0.275 0.03107 0.29769 C 0.03107 0.32014 0.01701 0.33889 3.88889E-6 0.33889 C -0.01702 0.33889 -0.03108 0.35764 -0.03108 0.38148 C -0.03108 0.40417 -0.01702 0.42292 3.88889E-6 0.42292 C 0.01701 0.42292 0.03107 0.40417 0.03107 0.38148 C 0.03107 0.35764 0.01701 0.33889 3.88889E-6 0.33889 C -0.01702 0.33889 -0.03108 0.32014 -0.03108 0.29769 C -0.03108 0.275 -0.01702 0.25625 3.88889E-6 0.25625 C 0.01701 0.25625 0.03107 0.2375 0.03107 0.21481 C 0.03107 0.19236 0.01701 0.17361 3.88889E-6 0.17361 C -0.01702 0.17361 -0.03108 0.15486 -0.03108 0.13102 C -0.03108 0.10833 -0.01702 0.08958 3.88889E-6 0.08958 Z " pathEditMode="relative" rAng="0" ptsTypes="fffffffffffffffff">
                                      <p:cBhvr>
                                        <p:cTn id="221" dur="5000" fill="hold"/>
                                        <p:tgtEl>
                                          <p:spTgt spid="19"/>
                                        </p:tgtEl>
                                        <p:attrNameLst>
                                          <p:attrName>ppt_x</p:attrName>
                                          <p:attrName>ppt_y</p:attrName>
                                        </p:attrNameLst>
                                      </p:cBhvr>
                                      <p:rCtr x="0" y="167"/>
                                    </p:animMotion>
                                  </p:childTnLst>
                                </p:cTn>
                              </p:par>
                              <p:par>
                                <p:cTn id="222"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23" dur="5000" spd="-100000" fill="hold"/>
                                        <p:tgtEl>
                                          <p:spTgt spid="21"/>
                                        </p:tgtEl>
                                        <p:attrNameLst>
                                          <p:attrName>ppt_x</p:attrName>
                                          <p:attrName>ppt_y</p:attrName>
                                        </p:attrNameLst>
                                      </p:cBhvr>
                                    </p:animMotion>
                                  </p:childTnLst>
                                </p:cTn>
                              </p:par>
                            </p:childTnLst>
                          </p:cTn>
                        </p:par>
                        <p:par>
                          <p:cTn id="224" fill="hold">
                            <p:stCondLst>
                              <p:cond delay="5000"/>
                            </p:stCondLst>
                            <p:childTnLst>
                              <p:par>
                                <p:cTn id="225" presetID="2" presetClass="exit" presetSubtype="2" fill="hold" grpId="4" nodeType="afterEffect">
                                  <p:stCondLst>
                                    <p:cond delay="0"/>
                                  </p:stCondLst>
                                  <p:childTnLst>
                                    <p:anim calcmode="lin" valueType="num">
                                      <p:cBhvr additive="base">
                                        <p:cTn id="226" dur="5000"/>
                                        <p:tgtEl>
                                          <p:spTgt spid="4"/>
                                        </p:tgtEl>
                                        <p:attrNameLst>
                                          <p:attrName>ppt_x</p:attrName>
                                        </p:attrNameLst>
                                      </p:cBhvr>
                                      <p:tavLst>
                                        <p:tav tm="0">
                                          <p:val>
                                            <p:strVal val="ppt_x"/>
                                          </p:val>
                                        </p:tav>
                                        <p:tav tm="100000">
                                          <p:val>
                                            <p:strVal val="1+ppt_w/2"/>
                                          </p:val>
                                        </p:tav>
                                      </p:tavLst>
                                    </p:anim>
                                    <p:anim calcmode="lin" valueType="num">
                                      <p:cBhvr additive="base">
                                        <p:cTn id="227" dur="5000"/>
                                        <p:tgtEl>
                                          <p:spTgt spid="4"/>
                                        </p:tgtEl>
                                        <p:attrNameLst>
                                          <p:attrName>ppt_y</p:attrName>
                                        </p:attrNameLst>
                                      </p:cBhvr>
                                      <p:tavLst>
                                        <p:tav tm="0">
                                          <p:val>
                                            <p:strVal val="ppt_y"/>
                                          </p:val>
                                        </p:tav>
                                        <p:tav tm="100000">
                                          <p:val>
                                            <p:strVal val="ppt_y"/>
                                          </p:val>
                                        </p:tav>
                                      </p:tavLst>
                                    </p:anim>
                                    <p:set>
                                      <p:cBhvr>
                                        <p:cTn id="228" dur="1" fill="hold">
                                          <p:stCondLst>
                                            <p:cond delay="4999"/>
                                          </p:stCondLst>
                                        </p:cTn>
                                        <p:tgtEl>
                                          <p:spTgt spid="4"/>
                                        </p:tgtEl>
                                        <p:attrNameLst>
                                          <p:attrName>style.visibility</p:attrName>
                                        </p:attrNameLst>
                                      </p:cBhvr>
                                      <p:to>
                                        <p:strVal val="hidden"/>
                                      </p:to>
                                    </p:set>
                                  </p:childTnLst>
                                </p:cTn>
                              </p:par>
                              <p:par>
                                <p:cTn id="229" presetID="2" presetClass="exit" presetSubtype="2" fill="hold" grpId="4" nodeType="withEffect">
                                  <p:stCondLst>
                                    <p:cond delay="0"/>
                                  </p:stCondLst>
                                  <p:childTnLst>
                                    <p:anim calcmode="lin" valueType="num">
                                      <p:cBhvr additive="base">
                                        <p:cTn id="230" dur="5000"/>
                                        <p:tgtEl>
                                          <p:spTgt spid="6"/>
                                        </p:tgtEl>
                                        <p:attrNameLst>
                                          <p:attrName>ppt_x</p:attrName>
                                        </p:attrNameLst>
                                      </p:cBhvr>
                                      <p:tavLst>
                                        <p:tav tm="0">
                                          <p:val>
                                            <p:strVal val="ppt_x"/>
                                          </p:val>
                                        </p:tav>
                                        <p:tav tm="100000">
                                          <p:val>
                                            <p:strVal val="1+ppt_w/2"/>
                                          </p:val>
                                        </p:tav>
                                      </p:tavLst>
                                    </p:anim>
                                    <p:anim calcmode="lin" valueType="num">
                                      <p:cBhvr additive="base">
                                        <p:cTn id="231" dur="5000"/>
                                        <p:tgtEl>
                                          <p:spTgt spid="6"/>
                                        </p:tgtEl>
                                        <p:attrNameLst>
                                          <p:attrName>ppt_y</p:attrName>
                                        </p:attrNameLst>
                                      </p:cBhvr>
                                      <p:tavLst>
                                        <p:tav tm="0">
                                          <p:val>
                                            <p:strVal val="ppt_y"/>
                                          </p:val>
                                        </p:tav>
                                        <p:tav tm="100000">
                                          <p:val>
                                            <p:strVal val="ppt_y"/>
                                          </p:val>
                                        </p:tav>
                                      </p:tavLst>
                                    </p:anim>
                                    <p:set>
                                      <p:cBhvr>
                                        <p:cTn id="232" dur="1" fill="hold">
                                          <p:stCondLst>
                                            <p:cond delay="4999"/>
                                          </p:stCondLst>
                                        </p:cTn>
                                        <p:tgtEl>
                                          <p:spTgt spid="6"/>
                                        </p:tgtEl>
                                        <p:attrNameLst>
                                          <p:attrName>style.visibility</p:attrName>
                                        </p:attrNameLst>
                                      </p:cBhvr>
                                      <p:to>
                                        <p:strVal val="hidden"/>
                                      </p:to>
                                    </p:set>
                                  </p:childTnLst>
                                </p:cTn>
                              </p:par>
                              <p:par>
                                <p:cTn id="233" presetID="2" presetClass="exit" presetSubtype="2" fill="hold" grpId="4" nodeType="withEffect">
                                  <p:stCondLst>
                                    <p:cond delay="0"/>
                                  </p:stCondLst>
                                  <p:childTnLst>
                                    <p:anim calcmode="lin" valueType="num">
                                      <p:cBhvr additive="base">
                                        <p:cTn id="234" dur="5000"/>
                                        <p:tgtEl>
                                          <p:spTgt spid="8"/>
                                        </p:tgtEl>
                                        <p:attrNameLst>
                                          <p:attrName>ppt_x</p:attrName>
                                        </p:attrNameLst>
                                      </p:cBhvr>
                                      <p:tavLst>
                                        <p:tav tm="0">
                                          <p:val>
                                            <p:strVal val="ppt_x"/>
                                          </p:val>
                                        </p:tav>
                                        <p:tav tm="100000">
                                          <p:val>
                                            <p:strVal val="1+ppt_w/2"/>
                                          </p:val>
                                        </p:tav>
                                      </p:tavLst>
                                    </p:anim>
                                    <p:anim calcmode="lin" valueType="num">
                                      <p:cBhvr additive="base">
                                        <p:cTn id="235" dur="5000"/>
                                        <p:tgtEl>
                                          <p:spTgt spid="8"/>
                                        </p:tgtEl>
                                        <p:attrNameLst>
                                          <p:attrName>ppt_y</p:attrName>
                                        </p:attrNameLst>
                                      </p:cBhvr>
                                      <p:tavLst>
                                        <p:tav tm="0">
                                          <p:val>
                                            <p:strVal val="ppt_y"/>
                                          </p:val>
                                        </p:tav>
                                        <p:tav tm="100000">
                                          <p:val>
                                            <p:strVal val="ppt_y"/>
                                          </p:val>
                                        </p:tav>
                                      </p:tavLst>
                                    </p:anim>
                                    <p:set>
                                      <p:cBhvr>
                                        <p:cTn id="236" dur="1" fill="hold">
                                          <p:stCondLst>
                                            <p:cond delay="4999"/>
                                          </p:stCondLst>
                                        </p:cTn>
                                        <p:tgtEl>
                                          <p:spTgt spid="8"/>
                                        </p:tgtEl>
                                        <p:attrNameLst>
                                          <p:attrName>style.visibility</p:attrName>
                                        </p:attrNameLst>
                                      </p:cBhvr>
                                      <p:to>
                                        <p:strVal val="hidden"/>
                                      </p:to>
                                    </p:set>
                                  </p:childTnLst>
                                </p:cTn>
                              </p:par>
                              <p:par>
                                <p:cTn id="237" presetID="2" presetClass="exit" presetSubtype="2" fill="hold" grpId="4" nodeType="withEffect">
                                  <p:stCondLst>
                                    <p:cond delay="0"/>
                                  </p:stCondLst>
                                  <p:childTnLst>
                                    <p:anim calcmode="lin" valueType="num">
                                      <p:cBhvr additive="base">
                                        <p:cTn id="238" dur="5000"/>
                                        <p:tgtEl>
                                          <p:spTgt spid="10"/>
                                        </p:tgtEl>
                                        <p:attrNameLst>
                                          <p:attrName>ppt_x</p:attrName>
                                        </p:attrNameLst>
                                      </p:cBhvr>
                                      <p:tavLst>
                                        <p:tav tm="0">
                                          <p:val>
                                            <p:strVal val="ppt_x"/>
                                          </p:val>
                                        </p:tav>
                                        <p:tav tm="100000">
                                          <p:val>
                                            <p:strVal val="1+ppt_w/2"/>
                                          </p:val>
                                        </p:tav>
                                      </p:tavLst>
                                    </p:anim>
                                    <p:anim calcmode="lin" valueType="num">
                                      <p:cBhvr additive="base">
                                        <p:cTn id="239" dur="5000"/>
                                        <p:tgtEl>
                                          <p:spTgt spid="10"/>
                                        </p:tgtEl>
                                        <p:attrNameLst>
                                          <p:attrName>ppt_y</p:attrName>
                                        </p:attrNameLst>
                                      </p:cBhvr>
                                      <p:tavLst>
                                        <p:tav tm="0">
                                          <p:val>
                                            <p:strVal val="ppt_y"/>
                                          </p:val>
                                        </p:tav>
                                        <p:tav tm="100000">
                                          <p:val>
                                            <p:strVal val="ppt_y"/>
                                          </p:val>
                                        </p:tav>
                                      </p:tavLst>
                                    </p:anim>
                                    <p:set>
                                      <p:cBhvr>
                                        <p:cTn id="240" dur="1" fill="hold">
                                          <p:stCondLst>
                                            <p:cond delay="4999"/>
                                          </p:stCondLst>
                                        </p:cTn>
                                        <p:tgtEl>
                                          <p:spTgt spid="10"/>
                                        </p:tgtEl>
                                        <p:attrNameLst>
                                          <p:attrName>style.visibility</p:attrName>
                                        </p:attrNameLst>
                                      </p:cBhvr>
                                      <p:to>
                                        <p:strVal val="hidden"/>
                                      </p:to>
                                    </p:set>
                                  </p:childTnLst>
                                </p:cTn>
                              </p:par>
                              <p:par>
                                <p:cTn id="241" presetID="2" presetClass="exit" presetSubtype="2" fill="hold" grpId="4" nodeType="withEffect">
                                  <p:stCondLst>
                                    <p:cond delay="0"/>
                                  </p:stCondLst>
                                  <p:childTnLst>
                                    <p:anim calcmode="lin" valueType="num">
                                      <p:cBhvr additive="base">
                                        <p:cTn id="242" dur="5000"/>
                                        <p:tgtEl>
                                          <p:spTgt spid="12"/>
                                        </p:tgtEl>
                                        <p:attrNameLst>
                                          <p:attrName>ppt_x</p:attrName>
                                        </p:attrNameLst>
                                      </p:cBhvr>
                                      <p:tavLst>
                                        <p:tav tm="0">
                                          <p:val>
                                            <p:strVal val="ppt_x"/>
                                          </p:val>
                                        </p:tav>
                                        <p:tav tm="100000">
                                          <p:val>
                                            <p:strVal val="1+ppt_w/2"/>
                                          </p:val>
                                        </p:tav>
                                      </p:tavLst>
                                    </p:anim>
                                    <p:anim calcmode="lin" valueType="num">
                                      <p:cBhvr additive="base">
                                        <p:cTn id="243" dur="5000"/>
                                        <p:tgtEl>
                                          <p:spTgt spid="12"/>
                                        </p:tgtEl>
                                        <p:attrNameLst>
                                          <p:attrName>ppt_y</p:attrName>
                                        </p:attrNameLst>
                                      </p:cBhvr>
                                      <p:tavLst>
                                        <p:tav tm="0">
                                          <p:val>
                                            <p:strVal val="ppt_y"/>
                                          </p:val>
                                        </p:tav>
                                        <p:tav tm="100000">
                                          <p:val>
                                            <p:strVal val="ppt_y"/>
                                          </p:val>
                                        </p:tav>
                                      </p:tavLst>
                                    </p:anim>
                                    <p:set>
                                      <p:cBhvr>
                                        <p:cTn id="244" dur="1" fill="hold">
                                          <p:stCondLst>
                                            <p:cond delay="4999"/>
                                          </p:stCondLst>
                                        </p:cTn>
                                        <p:tgtEl>
                                          <p:spTgt spid="12"/>
                                        </p:tgtEl>
                                        <p:attrNameLst>
                                          <p:attrName>style.visibility</p:attrName>
                                        </p:attrNameLst>
                                      </p:cBhvr>
                                      <p:to>
                                        <p:strVal val="hidden"/>
                                      </p:to>
                                    </p:set>
                                  </p:childTnLst>
                                </p:cTn>
                              </p:par>
                              <p:par>
                                <p:cTn id="245" presetID="2" presetClass="exit" presetSubtype="2" fill="hold" grpId="4" nodeType="withEffect">
                                  <p:stCondLst>
                                    <p:cond delay="0"/>
                                  </p:stCondLst>
                                  <p:childTnLst>
                                    <p:anim calcmode="lin" valueType="num">
                                      <p:cBhvr additive="base">
                                        <p:cTn id="246" dur="5000"/>
                                        <p:tgtEl>
                                          <p:spTgt spid="14"/>
                                        </p:tgtEl>
                                        <p:attrNameLst>
                                          <p:attrName>ppt_x</p:attrName>
                                        </p:attrNameLst>
                                      </p:cBhvr>
                                      <p:tavLst>
                                        <p:tav tm="0">
                                          <p:val>
                                            <p:strVal val="ppt_x"/>
                                          </p:val>
                                        </p:tav>
                                        <p:tav tm="100000">
                                          <p:val>
                                            <p:strVal val="1+ppt_w/2"/>
                                          </p:val>
                                        </p:tav>
                                      </p:tavLst>
                                    </p:anim>
                                    <p:anim calcmode="lin" valueType="num">
                                      <p:cBhvr additive="base">
                                        <p:cTn id="247" dur="5000"/>
                                        <p:tgtEl>
                                          <p:spTgt spid="14"/>
                                        </p:tgtEl>
                                        <p:attrNameLst>
                                          <p:attrName>ppt_y</p:attrName>
                                        </p:attrNameLst>
                                      </p:cBhvr>
                                      <p:tavLst>
                                        <p:tav tm="0">
                                          <p:val>
                                            <p:strVal val="ppt_y"/>
                                          </p:val>
                                        </p:tav>
                                        <p:tav tm="100000">
                                          <p:val>
                                            <p:strVal val="ppt_y"/>
                                          </p:val>
                                        </p:tav>
                                      </p:tavLst>
                                    </p:anim>
                                    <p:set>
                                      <p:cBhvr>
                                        <p:cTn id="248" dur="1" fill="hold">
                                          <p:stCondLst>
                                            <p:cond delay="4999"/>
                                          </p:stCondLst>
                                        </p:cTn>
                                        <p:tgtEl>
                                          <p:spTgt spid="14"/>
                                        </p:tgtEl>
                                        <p:attrNameLst>
                                          <p:attrName>style.visibility</p:attrName>
                                        </p:attrNameLst>
                                      </p:cBhvr>
                                      <p:to>
                                        <p:strVal val="hidden"/>
                                      </p:to>
                                    </p:set>
                                  </p:childTnLst>
                                </p:cTn>
                              </p:par>
                              <p:par>
                                <p:cTn id="249" presetID="2" presetClass="exit" presetSubtype="2" fill="hold" grpId="4" nodeType="withEffect">
                                  <p:stCondLst>
                                    <p:cond delay="0"/>
                                  </p:stCondLst>
                                  <p:childTnLst>
                                    <p:anim calcmode="lin" valueType="num">
                                      <p:cBhvr additive="base">
                                        <p:cTn id="250" dur="5000"/>
                                        <p:tgtEl>
                                          <p:spTgt spid="16"/>
                                        </p:tgtEl>
                                        <p:attrNameLst>
                                          <p:attrName>ppt_x</p:attrName>
                                        </p:attrNameLst>
                                      </p:cBhvr>
                                      <p:tavLst>
                                        <p:tav tm="0">
                                          <p:val>
                                            <p:strVal val="ppt_x"/>
                                          </p:val>
                                        </p:tav>
                                        <p:tav tm="100000">
                                          <p:val>
                                            <p:strVal val="1+ppt_w/2"/>
                                          </p:val>
                                        </p:tav>
                                      </p:tavLst>
                                    </p:anim>
                                    <p:anim calcmode="lin" valueType="num">
                                      <p:cBhvr additive="base">
                                        <p:cTn id="251" dur="5000"/>
                                        <p:tgtEl>
                                          <p:spTgt spid="16"/>
                                        </p:tgtEl>
                                        <p:attrNameLst>
                                          <p:attrName>ppt_y</p:attrName>
                                        </p:attrNameLst>
                                      </p:cBhvr>
                                      <p:tavLst>
                                        <p:tav tm="0">
                                          <p:val>
                                            <p:strVal val="ppt_y"/>
                                          </p:val>
                                        </p:tav>
                                        <p:tav tm="100000">
                                          <p:val>
                                            <p:strVal val="ppt_y"/>
                                          </p:val>
                                        </p:tav>
                                      </p:tavLst>
                                    </p:anim>
                                    <p:set>
                                      <p:cBhvr>
                                        <p:cTn id="252" dur="1" fill="hold">
                                          <p:stCondLst>
                                            <p:cond delay="4999"/>
                                          </p:stCondLst>
                                        </p:cTn>
                                        <p:tgtEl>
                                          <p:spTgt spid="16"/>
                                        </p:tgtEl>
                                        <p:attrNameLst>
                                          <p:attrName>style.visibility</p:attrName>
                                        </p:attrNameLst>
                                      </p:cBhvr>
                                      <p:to>
                                        <p:strVal val="hidden"/>
                                      </p:to>
                                    </p:set>
                                  </p:childTnLst>
                                </p:cTn>
                              </p:par>
                              <p:par>
                                <p:cTn id="253" presetID="2" presetClass="exit" presetSubtype="2" fill="hold" grpId="4" nodeType="withEffect">
                                  <p:stCondLst>
                                    <p:cond delay="0"/>
                                  </p:stCondLst>
                                  <p:childTnLst>
                                    <p:anim calcmode="lin" valueType="num">
                                      <p:cBhvr additive="base">
                                        <p:cTn id="254" dur="5000"/>
                                        <p:tgtEl>
                                          <p:spTgt spid="18"/>
                                        </p:tgtEl>
                                        <p:attrNameLst>
                                          <p:attrName>ppt_x</p:attrName>
                                        </p:attrNameLst>
                                      </p:cBhvr>
                                      <p:tavLst>
                                        <p:tav tm="0">
                                          <p:val>
                                            <p:strVal val="ppt_x"/>
                                          </p:val>
                                        </p:tav>
                                        <p:tav tm="100000">
                                          <p:val>
                                            <p:strVal val="1+ppt_w/2"/>
                                          </p:val>
                                        </p:tav>
                                      </p:tavLst>
                                    </p:anim>
                                    <p:anim calcmode="lin" valueType="num">
                                      <p:cBhvr additive="base">
                                        <p:cTn id="255" dur="5000"/>
                                        <p:tgtEl>
                                          <p:spTgt spid="18"/>
                                        </p:tgtEl>
                                        <p:attrNameLst>
                                          <p:attrName>ppt_y</p:attrName>
                                        </p:attrNameLst>
                                      </p:cBhvr>
                                      <p:tavLst>
                                        <p:tav tm="0">
                                          <p:val>
                                            <p:strVal val="ppt_y"/>
                                          </p:val>
                                        </p:tav>
                                        <p:tav tm="100000">
                                          <p:val>
                                            <p:strVal val="ppt_y"/>
                                          </p:val>
                                        </p:tav>
                                      </p:tavLst>
                                    </p:anim>
                                    <p:set>
                                      <p:cBhvr>
                                        <p:cTn id="256" dur="1" fill="hold">
                                          <p:stCondLst>
                                            <p:cond delay="4999"/>
                                          </p:stCondLst>
                                        </p:cTn>
                                        <p:tgtEl>
                                          <p:spTgt spid="18"/>
                                        </p:tgtEl>
                                        <p:attrNameLst>
                                          <p:attrName>style.visibility</p:attrName>
                                        </p:attrNameLst>
                                      </p:cBhvr>
                                      <p:to>
                                        <p:strVal val="hidden"/>
                                      </p:to>
                                    </p:set>
                                  </p:childTnLst>
                                </p:cTn>
                              </p:par>
                              <p:par>
                                <p:cTn id="257" presetID="2" presetClass="exit" presetSubtype="2" fill="hold" grpId="4" nodeType="withEffect">
                                  <p:stCondLst>
                                    <p:cond delay="0"/>
                                  </p:stCondLst>
                                  <p:childTnLst>
                                    <p:anim calcmode="lin" valueType="num">
                                      <p:cBhvr additive="base">
                                        <p:cTn id="258" dur="5000"/>
                                        <p:tgtEl>
                                          <p:spTgt spid="20"/>
                                        </p:tgtEl>
                                        <p:attrNameLst>
                                          <p:attrName>ppt_x</p:attrName>
                                        </p:attrNameLst>
                                      </p:cBhvr>
                                      <p:tavLst>
                                        <p:tav tm="0">
                                          <p:val>
                                            <p:strVal val="ppt_x"/>
                                          </p:val>
                                        </p:tav>
                                        <p:tav tm="100000">
                                          <p:val>
                                            <p:strVal val="1+ppt_w/2"/>
                                          </p:val>
                                        </p:tav>
                                      </p:tavLst>
                                    </p:anim>
                                    <p:anim calcmode="lin" valueType="num">
                                      <p:cBhvr additive="base">
                                        <p:cTn id="259" dur="5000"/>
                                        <p:tgtEl>
                                          <p:spTgt spid="20"/>
                                        </p:tgtEl>
                                        <p:attrNameLst>
                                          <p:attrName>ppt_y</p:attrName>
                                        </p:attrNameLst>
                                      </p:cBhvr>
                                      <p:tavLst>
                                        <p:tav tm="0">
                                          <p:val>
                                            <p:strVal val="ppt_y"/>
                                          </p:val>
                                        </p:tav>
                                        <p:tav tm="100000">
                                          <p:val>
                                            <p:strVal val="ppt_y"/>
                                          </p:val>
                                        </p:tav>
                                      </p:tavLst>
                                    </p:anim>
                                    <p:set>
                                      <p:cBhvr>
                                        <p:cTn id="260" dur="1" fill="hold">
                                          <p:stCondLst>
                                            <p:cond delay="4999"/>
                                          </p:stCondLst>
                                        </p:cTn>
                                        <p:tgtEl>
                                          <p:spTgt spid="20"/>
                                        </p:tgtEl>
                                        <p:attrNameLst>
                                          <p:attrName>style.visibility</p:attrName>
                                        </p:attrNameLst>
                                      </p:cBhvr>
                                      <p:to>
                                        <p:strVal val="hidden"/>
                                      </p:to>
                                    </p:set>
                                  </p:childTnLst>
                                </p:cTn>
                              </p:par>
                              <p:par>
                                <p:cTn id="261" presetID="2" presetClass="exit" presetSubtype="8" fill="hold" grpId="4" nodeType="withEffect">
                                  <p:stCondLst>
                                    <p:cond delay="0"/>
                                  </p:stCondLst>
                                  <p:childTnLst>
                                    <p:anim calcmode="lin" valueType="num">
                                      <p:cBhvr additive="base">
                                        <p:cTn id="262" dur="5000"/>
                                        <p:tgtEl>
                                          <p:spTgt spid="5"/>
                                        </p:tgtEl>
                                        <p:attrNameLst>
                                          <p:attrName>ppt_x</p:attrName>
                                        </p:attrNameLst>
                                      </p:cBhvr>
                                      <p:tavLst>
                                        <p:tav tm="0">
                                          <p:val>
                                            <p:strVal val="ppt_x"/>
                                          </p:val>
                                        </p:tav>
                                        <p:tav tm="100000">
                                          <p:val>
                                            <p:strVal val="0-ppt_w/2"/>
                                          </p:val>
                                        </p:tav>
                                      </p:tavLst>
                                    </p:anim>
                                    <p:anim calcmode="lin" valueType="num">
                                      <p:cBhvr additive="base">
                                        <p:cTn id="263" dur="5000"/>
                                        <p:tgtEl>
                                          <p:spTgt spid="5"/>
                                        </p:tgtEl>
                                        <p:attrNameLst>
                                          <p:attrName>ppt_y</p:attrName>
                                        </p:attrNameLst>
                                      </p:cBhvr>
                                      <p:tavLst>
                                        <p:tav tm="0">
                                          <p:val>
                                            <p:strVal val="ppt_y"/>
                                          </p:val>
                                        </p:tav>
                                        <p:tav tm="100000">
                                          <p:val>
                                            <p:strVal val="ppt_y"/>
                                          </p:val>
                                        </p:tav>
                                      </p:tavLst>
                                    </p:anim>
                                    <p:set>
                                      <p:cBhvr>
                                        <p:cTn id="264" dur="1" fill="hold">
                                          <p:stCondLst>
                                            <p:cond delay="4999"/>
                                          </p:stCondLst>
                                        </p:cTn>
                                        <p:tgtEl>
                                          <p:spTgt spid="5"/>
                                        </p:tgtEl>
                                        <p:attrNameLst>
                                          <p:attrName>style.visibility</p:attrName>
                                        </p:attrNameLst>
                                      </p:cBhvr>
                                      <p:to>
                                        <p:strVal val="hidden"/>
                                      </p:to>
                                    </p:set>
                                  </p:childTnLst>
                                </p:cTn>
                              </p:par>
                              <p:par>
                                <p:cTn id="265" presetID="2" presetClass="exit" presetSubtype="8" fill="hold" grpId="4" nodeType="withEffect">
                                  <p:stCondLst>
                                    <p:cond delay="0"/>
                                  </p:stCondLst>
                                  <p:childTnLst>
                                    <p:anim calcmode="lin" valueType="num">
                                      <p:cBhvr additive="base">
                                        <p:cTn id="266" dur="5000"/>
                                        <p:tgtEl>
                                          <p:spTgt spid="7"/>
                                        </p:tgtEl>
                                        <p:attrNameLst>
                                          <p:attrName>ppt_x</p:attrName>
                                        </p:attrNameLst>
                                      </p:cBhvr>
                                      <p:tavLst>
                                        <p:tav tm="0">
                                          <p:val>
                                            <p:strVal val="ppt_x"/>
                                          </p:val>
                                        </p:tav>
                                        <p:tav tm="100000">
                                          <p:val>
                                            <p:strVal val="0-ppt_w/2"/>
                                          </p:val>
                                        </p:tav>
                                      </p:tavLst>
                                    </p:anim>
                                    <p:anim calcmode="lin" valueType="num">
                                      <p:cBhvr additive="base">
                                        <p:cTn id="267" dur="5000"/>
                                        <p:tgtEl>
                                          <p:spTgt spid="7"/>
                                        </p:tgtEl>
                                        <p:attrNameLst>
                                          <p:attrName>ppt_y</p:attrName>
                                        </p:attrNameLst>
                                      </p:cBhvr>
                                      <p:tavLst>
                                        <p:tav tm="0">
                                          <p:val>
                                            <p:strVal val="ppt_y"/>
                                          </p:val>
                                        </p:tav>
                                        <p:tav tm="100000">
                                          <p:val>
                                            <p:strVal val="ppt_y"/>
                                          </p:val>
                                        </p:tav>
                                      </p:tavLst>
                                    </p:anim>
                                    <p:set>
                                      <p:cBhvr>
                                        <p:cTn id="268" dur="1" fill="hold">
                                          <p:stCondLst>
                                            <p:cond delay="4999"/>
                                          </p:stCondLst>
                                        </p:cTn>
                                        <p:tgtEl>
                                          <p:spTgt spid="7"/>
                                        </p:tgtEl>
                                        <p:attrNameLst>
                                          <p:attrName>style.visibility</p:attrName>
                                        </p:attrNameLst>
                                      </p:cBhvr>
                                      <p:to>
                                        <p:strVal val="hidden"/>
                                      </p:to>
                                    </p:set>
                                  </p:childTnLst>
                                </p:cTn>
                              </p:par>
                              <p:par>
                                <p:cTn id="269" presetID="2" presetClass="exit" presetSubtype="8" fill="hold" grpId="4" nodeType="withEffect">
                                  <p:stCondLst>
                                    <p:cond delay="0"/>
                                  </p:stCondLst>
                                  <p:childTnLst>
                                    <p:anim calcmode="lin" valueType="num">
                                      <p:cBhvr additive="base">
                                        <p:cTn id="270" dur="5000"/>
                                        <p:tgtEl>
                                          <p:spTgt spid="9"/>
                                        </p:tgtEl>
                                        <p:attrNameLst>
                                          <p:attrName>ppt_x</p:attrName>
                                        </p:attrNameLst>
                                      </p:cBhvr>
                                      <p:tavLst>
                                        <p:tav tm="0">
                                          <p:val>
                                            <p:strVal val="ppt_x"/>
                                          </p:val>
                                        </p:tav>
                                        <p:tav tm="100000">
                                          <p:val>
                                            <p:strVal val="0-ppt_w/2"/>
                                          </p:val>
                                        </p:tav>
                                      </p:tavLst>
                                    </p:anim>
                                    <p:anim calcmode="lin" valueType="num">
                                      <p:cBhvr additive="base">
                                        <p:cTn id="271" dur="5000"/>
                                        <p:tgtEl>
                                          <p:spTgt spid="9"/>
                                        </p:tgtEl>
                                        <p:attrNameLst>
                                          <p:attrName>ppt_y</p:attrName>
                                        </p:attrNameLst>
                                      </p:cBhvr>
                                      <p:tavLst>
                                        <p:tav tm="0">
                                          <p:val>
                                            <p:strVal val="ppt_y"/>
                                          </p:val>
                                        </p:tav>
                                        <p:tav tm="100000">
                                          <p:val>
                                            <p:strVal val="ppt_y"/>
                                          </p:val>
                                        </p:tav>
                                      </p:tavLst>
                                    </p:anim>
                                    <p:set>
                                      <p:cBhvr>
                                        <p:cTn id="272" dur="1" fill="hold">
                                          <p:stCondLst>
                                            <p:cond delay="4999"/>
                                          </p:stCondLst>
                                        </p:cTn>
                                        <p:tgtEl>
                                          <p:spTgt spid="9"/>
                                        </p:tgtEl>
                                        <p:attrNameLst>
                                          <p:attrName>style.visibility</p:attrName>
                                        </p:attrNameLst>
                                      </p:cBhvr>
                                      <p:to>
                                        <p:strVal val="hidden"/>
                                      </p:to>
                                    </p:set>
                                  </p:childTnLst>
                                </p:cTn>
                              </p:par>
                              <p:par>
                                <p:cTn id="273" presetID="2" presetClass="exit" presetSubtype="8" fill="hold" grpId="4" nodeType="withEffect">
                                  <p:stCondLst>
                                    <p:cond delay="0"/>
                                  </p:stCondLst>
                                  <p:childTnLst>
                                    <p:anim calcmode="lin" valueType="num">
                                      <p:cBhvr additive="base">
                                        <p:cTn id="274" dur="5000"/>
                                        <p:tgtEl>
                                          <p:spTgt spid="11"/>
                                        </p:tgtEl>
                                        <p:attrNameLst>
                                          <p:attrName>ppt_x</p:attrName>
                                        </p:attrNameLst>
                                      </p:cBhvr>
                                      <p:tavLst>
                                        <p:tav tm="0">
                                          <p:val>
                                            <p:strVal val="ppt_x"/>
                                          </p:val>
                                        </p:tav>
                                        <p:tav tm="100000">
                                          <p:val>
                                            <p:strVal val="0-ppt_w/2"/>
                                          </p:val>
                                        </p:tav>
                                      </p:tavLst>
                                    </p:anim>
                                    <p:anim calcmode="lin" valueType="num">
                                      <p:cBhvr additive="base">
                                        <p:cTn id="275" dur="5000"/>
                                        <p:tgtEl>
                                          <p:spTgt spid="11"/>
                                        </p:tgtEl>
                                        <p:attrNameLst>
                                          <p:attrName>ppt_y</p:attrName>
                                        </p:attrNameLst>
                                      </p:cBhvr>
                                      <p:tavLst>
                                        <p:tav tm="0">
                                          <p:val>
                                            <p:strVal val="ppt_y"/>
                                          </p:val>
                                        </p:tav>
                                        <p:tav tm="100000">
                                          <p:val>
                                            <p:strVal val="ppt_y"/>
                                          </p:val>
                                        </p:tav>
                                      </p:tavLst>
                                    </p:anim>
                                    <p:set>
                                      <p:cBhvr>
                                        <p:cTn id="276" dur="1" fill="hold">
                                          <p:stCondLst>
                                            <p:cond delay="4999"/>
                                          </p:stCondLst>
                                        </p:cTn>
                                        <p:tgtEl>
                                          <p:spTgt spid="11"/>
                                        </p:tgtEl>
                                        <p:attrNameLst>
                                          <p:attrName>style.visibility</p:attrName>
                                        </p:attrNameLst>
                                      </p:cBhvr>
                                      <p:to>
                                        <p:strVal val="hidden"/>
                                      </p:to>
                                    </p:set>
                                  </p:childTnLst>
                                </p:cTn>
                              </p:par>
                              <p:par>
                                <p:cTn id="277" presetID="2" presetClass="exit" presetSubtype="8" fill="hold" grpId="4" nodeType="withEffect">
                                  <p:stCondLst>
                                    <p:cond delay="0"/>
                                  </p:stCondLst>
                                  <p:childTnLst>
                                    <p:anim calcmode="lin" valueType="num">
                                      <p:cBhvr additive="base">
                                        <p:cTn id="278" dur="5000"/>
                                        <p:tgtEl>
                                          <p:spTgt spid="13"/>
                                        </p:tgtEl>
                                        <p:attrNameLst>
                                          <p:attrName>ppt_x</p:attrName>
                                        </p:attrNameLst>
                                      </p:cBhvr>
                                      <p:tavLst>
                                        <p:tav tm="0">
                                          <p:val>
                                            <p:strVal val="ppt_x"/>
                                          </p:val>
                                        </p:tav>
                                        <p:tav tm="100000">
                                          <p:val>
                                            <p:strVal val="0-ppt_w/2"/>
                                          </p:val>
                                        </p:tav>
                                      </p:tavLst>
                                    </p:anim>
                                    <p:anim calcmode="lin" valueType="num">
                                      <p:cBhvr additive="base">
                                        <p:cTn id="279" dur="5000"/>
                                        <p:tgtEl>
                                          <p:spTgt spid="13"/>
                                        </p:tgtEl>
                                        <p:attrNameLst>
                                          <p:attrName>ppt_y</p:attrName>
                                        </p:attrNameLst>
                                      </p:cBhvr>
                                      <p:tavLst>
                                        <p:tav tm="0">
                                          <p:val>
                                            <p:strVal val="ppt_y"/>
                                          </p:val>
                                        </p:tav>
                                        <p:tav tm="100000">
                                          <p:val>
                                            <p:strVal val="ppt_y"/>
                                          </p:val>
                                        </p:tav>
                                      </p:tavLst>
                                    </p:anim>
                                    <p:set>
                                      <p:cBhvr>
                                        <p:cTn id="280" dur="1" fill="hold">
                                          <p:stCondLst>
                                            <p:cond delay="4999"/>
                                          </p:stCondLst>
                                        </p:cTn>
                                        <p:tgtEl>
                                          <p:spTgt spid="13"/>
                                        </p:tgtEl>
                                        <p:attrNameLst>
                                          <p:attrName>style.visibility</p:attrName>
                                        </p:attrNameLst>
                                      </p:cBhvr>
                                      <p:to>
                                        <p:strVal val="hidden"/>
                                      </p:to>
                                    </p:set>
                                  </p:childTnLst>
                                </p:cTn>
                              </p:par>
                              <p:par>
                                <p:cTn id="281" presetID="2" presetClass="exit" presetSubtype="8" fill="hold" grpId="4" nodeType="withEffect">
                                  <p:stCondLst>
                                    <p:cond delay="0"/>
                                  </p:stCondLst>
                                  <p:childTnLst>
                                    <p:anim calcmode="lin" valueType="num">
                                      <p:cBhvr additive="base">
                                        <p:cTn id="282" dur="5000"/>
                                        <p:tgtEl>
                                          <p:spTgt spid="15"/>
                                        </p:tgtEl>
                                        <p:attrNameLst>
                                          <p:attrName>ppt_x</p:attrName>
                                        </p:attrNameLst>
                                      </p:cBhvr>
                                      <p:tavLst>
                                        <p:tav tm="0">
                                          <p:val>
                                            <p:strVal val="ppt_x"/>
                                          </p:val>
                                        </p:tav>
                                        <p:tav tm="100000">
                                          <p:val>
                                            <p:strVal val="0-ppt_w/2"/>
                                          </p:val>
                                        </p:tav>
                                      </p:tavLst>
                                    </p:anim>
                                    <p:anim calcmode="lin" valueType="num">
                                      <p:cBhvr additive="base">
                                        <p:cTn id="283" dur="5000"/>
                                        <p:tgtEl>
                                          <p:spTgt spid="15"/>
                                        </p:tgtEl>
                                        <p:attrNameLst>
                                          <p:attrName>ppt_y</p:attrName>
                                        </p:attrNameLst>
                                      </p:cBhvr>
                                      <p:tavLst>
                                        <p:tav tm="0">
                                          <p:val>
                                            <p:strVal val="ppt_y"/>
                                          </p:val>
                                        </p:tav>
                                        <p:tav tm="100000">
                                          <p:val>
                                            <p:strVal val="ppt_y"/>
                                          </p:val>
                                        </p:tav>
                                      </p:tavLst>
                                    </p:anim>
                                    <p:set>
                                      <p:cBhvr>
                                        <p:cTn id="284" dur="1" fill="hold">
                                          <p:stCondLst>
                                            <p:cond delay="4999"/>
                                          </p:stCondLst>
                                        </p:cTn>
                                        <p:tgtEl>
                                          <p:spTgt spid="15"/>
                                        </p:tgtEl>
                                        <p:attrNameLst>
                                          <p:attrName>style.visibility</p:attrName>
                                        </p:attrNameLst>
                                      </p:cBhvr>
                                      <p:to>
                                        <p:strVal val="hidden"/>
                                      </p:to>
                                    </p:set>
                                  </p:childTnLst>
                                </p:cTn>
                              </p:par>
                              <p:par>
                                <p:cTn id="285" presetID="2" presetClass="exit" presetSubtype="8" fill="hold" grpId="4" nodeType="withEffect">
                                  <p:stCondLst>
                                    <p:cond delay="0"/>
                                  </p:stCondLst>
                                  <p:childTnLst>
                                    <p:anim calcmode="lin" valueType="num">
                                      <p:cBhvr additive="base">
                                        <p:cTn id="286" dur="5000"/>
                                        <p:tgtEl>
                                          <p:spTgt spid="17"/>
                                        </p:tgtEl>
                                        <p:attrNameLst>
                                          <p:attrName>ppt_x</p:attrName>
                                        </p:attrNameLst>
                                      </p:cBhvr>
                                      <p:tavLst>
                                        <p:tav tm="0">
                                          <p:val>
                                            <p:strVal val="ppt_x"/>
                                          </p:val>
                                        </p:tav>
                                        <p:tav tm="100000">
                                          <p:val>
                                            <p:strVal val="0-ppt_w/2"/>
                                          </p:val>
                                        </p:tav>
                                      </p:tavLst>
                                    </p:anim>
                                    <p:anim calcmode="lin" valueType="num">
                                      <p:cBhvr additive="base">
                                        <p:cTn id="287" dur="5000"/>
                                        <p:tgtEl>
                                          <p:spTgt spid="17"/>
                                        </p:tgtEl>
                                        <p:attrNameLst>
                                          <p:attrName>ppt_y</p:attrName>
                                        </p:attrNameLst>
                                      </p:cBhvr>
                                      <p:tavLst>
                                        <p:tav tm="0">
                                          <p:val>
                                            <p:strVal val="ppt_y"/>
                                          </p:val>
                                        </p:tav>
                                        <p:tav tm="100000">
                                          <p:val>
                                            <p:strVal val="ppt_y"/>
                                          </p:val>
                                        </p:tav>
                                      </p:tavLst>
                                    </p:anim>
                                    <p:set>
                                      <p:cBhvr>
                                        <p:cTn id="288" dur="1" fill="hold">
                                          <p:stCondLst>
                                            <p:cond delay="4999"/>
                                          </p:stCondLst>
                                        </p:cTn>
                                        <p:tgtEl>
                                          <p:spTgt spid="17"/>
                                        </p:tgtEl>
                                        <p:attrNameLst>
                                          <p:attrName>style.visibility</p:attrName>
                                        </p:attrNameLst>
                                      </p:cBhvr>
                                      <p:to>
                                        <p:strVal val="hidden"/>
                                      </p:to>
                                    </p:set>
                                  </p:childTnLst>
                                </p:cTn>
                              </p:par>
                              <p:par>
                                <p:cTn id="289" presetID="2" presetClass="exit" presetSubtype="8" fill="hold" grpId="4" nodeType="withEffect">
                                  <p:stCondLst>
                                    <p:cond delay="0"/>
                                  </p:stCondLst>
                                  <p:childTnLst>
                                    <p:anim calcmode="lin" valueType="num">
                                      <p:cBhvr additive="base">
                                        <p:cTn id="290" dur="5000"/>
                                        <p:tgtEl>
                                          <p:spTgt spid="19"/>
                                        </p:tgtEl>
                                        <p:attrNameLst>
                                          <p:attrName>ppt_x</p:attrName>
                                        </p:attrNameLst>
                                      </p:cBhvr>
                                      <p:tavLst>
                                        <p:tav tm="0">
                                          <p:val>
                                            <p:strVal val="ppt_x"/>
                                          </p:val>
                                        </p:tav>
                                        <p:tav tm="100000">
                                          <p:val>
                                            <p:strVal val="0-ppt_w/2"/>
                                          </p:val>
                                        </p:tav>
                                      </p:tavLst>
                                    </p:anim>
                                    <p:anim calcmode="lin" valueType="num">
                                      <p:cBhvr additive="base">
                                        <p:cTn id="291" dur="5000"/>
                                        <p:tgtEl>
                                          <p:spTgt spid="19"/>
                                        </p:tgtEl>
                                        <p:attrNameLst>
                                          <p:attrName>ppt_y</p:attrName>
                                        </p:attrNameLst>
                                      </p:cBhvr>
                                      <p:tavLst>
                                        <p:tav tm="0">
                                          <p:val>
                                            <p:strVal val="ppt_y"/>
                                          </p:val>
                                        </p:tav>
                                        <p:tav tm="100000">
                                          <p:val>
                                            <p:strVal val="ppt_y"/>
                                          </p:val>
                                        </p:tav>
                                      </p:tavLst>
                                    </p:anim>
                                    <p:set>
                                      <p:cBhvr>
                                        <p:cTn id="292" dur="1" fill="hold">
                                          <p:stCondLst>
                                            <p:cond delay="4999"/>
                                          </p:stCondLst>
                                        </p:cTn>
                                        <p:tgtEl>
                                          <p:spTgt spid="19"/>
                                        </p:tgtEl>
                                        <p:attrNameLst>
                                          <p:attrName>style.visibility</p:attrName>
                                        </p:attrNameLst>
                                      </p:cBhvr>
                                      <p:to>
                                        <p:strVal val="hidden"/>
                                      </p:to>
                                    </p:set>
                                  </p:childTnLst>
                                </p:cTn>
                              </p:par>
                              <p:par>
                                <p:cTn id="293" presetID="2" presetClass="exit" presetSubtype="8" fill="hold" grpId="4" nodeType="withEffect">
                                  <p:stCondLst>
                                    <p:cond delay="0"/>
                                  </p:stCondLst>
                                  <p:childTnLst>
                                    <p:anim calcmode="lin" valueType="num">
                                      <p:cBhvr additive="base">
                                        <p:cTn id="294" dur="5000"/>
                                        <p:tgtEl>
                                          <p:spTgt spid="21"/>
                                        </p:tgtEl>
                                        <p:attrNameLst>
                                          <p:attrName>ppt_x</p:attrName>
                                        </p:attrNameLst>
                                      </p:cBhvr>
                                      <p:tavLst>
                                        <p:tav tm="0">
                                          <p:val>
                                            <p:strVal val="ppt_x"/>
                                          </p:val>
                                        </p:tav>
                                        <p:tav tm="100000">
                                          <p:val>
                                            <p:strVal val="0-ppt_w/2"/>
                                          </p:val>
                                        </p:tav>
                                      </p:tavLst>
                                    </p:anim>
                                    <p:anim calcmode="lin" valueType="num">
                                      <p:cBhvr additive="base">
                                        <p:cTn id="295" dur="5000"/>
                                        <p:tgtEl>
                                          <p:spTgt spid="21"/>
                                        </p:tgtEl>
                                        <p:attrNameLst>
                                          <p:attrName>ppt_y</p:attrName>
                                        </p:attrNameLst>
                                      </p:cBhvr>
                                      <p:tavLst>
                                        <p:tav tm="0">
                                          <p:val>
                                            <p:strVal val="ppt_y"/>
                                          </p:val>
                                        </p:tav>
                                        <p:tav tm="100000">
                                          <p:val>
                                            <p:strVal val="ppt_y"/>
                                          </p:val>
                                        </p:tav>
                                      </p:tavLst>
                                    </p:anim>
                                    <p:set>
                                      <p:cBhvr>
                                        <p:cTn id="296" dur="1" fill="hold">
                                          <p:stCondLst>
                                            <p:cond delay="4999"/>
                                          </p:stCondLst>
                                        </p:cTn>
                                        <p:tgtEl>
                                          <p:spTgt spid="21"/>
                                        </p:tgtEl>
                                        <p:attrNameLst>
                                          <p:attrName>style.visibility</p:attrName>
                                        </p:attrNameLst>
                                      </p:cBhvr>
                                      <p:to>
                                        <p:strVal val="hidden"/>
                                      </p:to>
                                    </p:set>
                                  </p:childTnLst>
                                </p:cTn>
                              </p:par>
                              <p:par>
                                <p:cTn id="297" presetID="8" presetClass="emph" presetSubtype="0" fill="hold" grpId="5" nodeType="withEffect">
                                  <p:stCondLst>
                                    <p:cond delay="0"/>
                                  </p:stCondLst>
                                  <p:childTnLst>
                                    <p:animRot by="-21600000">
                                      <p:cBhvr>
                                        <p:cTn id="298" dur="5000" fill="hold"/>
                                        <p:tgtEl>
                                          <p:spTgt spid="4"/>
                                        </p:tgtEl>
                                        <p:attrNameLst>
                                          <p:attrName>r</p:attrName>
                                        </p:attrNameLst>
                                      </p:cBhvr>
                                    </p:animRot>
                                  </p:childTnLst>
                                </p:cTn>
                              </p:par>
                              <p:par>
                                <p:cTn id="299" presetID="8" presetClass="emph" presetSubtype="0" fill="hold" grpId="5" nodeType="withEffect">
                                  <p:stCondLst>
                                    <p:cond delay="0"/>
                                  </p:stCondLst>
                                  <p:childTnLst>
                                    <p:animRot by="-21600000">
                                      <p:cBhvr>
                                        <p:cTn id="300" dur="5000" fill="hold"/>
                                        <p:tgtEl>
                                          <p:spTgt spid="6"/>
                                        </p:tgtEl>
                                        <p:attrNameLst>
                                          <p:attrName>r</p:attrName>
                                        </p:attrNameLst>
                                      </p:cBhvr>
                                    </p:animRot>
                                  </p:childTnLst>
                                </p:cTn>
                              </p:par>
                              <p:par>
                                <p:cTn id="301" presetID="8" presetClass="emph" presetSubtype="0" fill="hold" grpId="5" nodeType="withEffect">
                                  <p:stCondLst>
                                    <p:cond delay="0"/>
                                  </p:stCondLst>
                                  <p:childTnLst>
                                    <p:animRot by="-21600000">
                                      <p:cBhvr>
                                        <p:cTn id="302" dur="5000" fill="hold"/>
                                        <p:tgtEl>
                                          <p:spTgt spid="8"/>
                                        </p:tgtEl>
                                        <p:attrNameLst>
                                          <p:attrName>r</p:attrName>
                                        </p:attrNameLst>
                                      </p:cBhvr>
                                    </p:animRot>
                                  </p:childTnLst>
                                </p:cTn>
                              </p:par>
                              <p:par>
                                <p:cTn id="303" presetID="8" presetClass="emph" presetSubtype="0" fill="hold" grpId="5" nodeType="withEffect">
                                  <p:stCondLst>
                                    <p:cond delay="0"/>
                                  </p:stCondLst>
                                  <p:childTnLst>
                                    <p:animRot by="-21600000">
                                      <p:cBhvr>
                                        <p:cTn id="304" dur="5000" fill="hold"/>
                                        <p:tgtEl>
                                          <p:spTgt spid="10"/>
                                        </p:tgtEl>
                                        <p:attrNameLst>
                                          <p:attrName>r</p:attrName>
                                        </p:attrNameLst>
                                      </p:cBhvr>
                                    </p:animRot>
                                  </p:childTnLst>
                                </p:cTn>
                              </p:par>
                              <p:par>
                                <p:cTn id="305" presetID="8" presetClass="emph" presetSubtype="0" fill="hold" grpId="5" nodeType="withEffect">
                                  <p:stCondLst>
                                    <p:cond delay="0"/>
                                  </p:stCondLst>
                                  <p:childTnLst>
                                    <p:animRot by="-21600000">
                                      <p:cBhvr>
                                        <p:cTn id="306" dur="5000" fill="hold"/>
                                        <p:tgtEl>
                                          <p:spTgt spid="12"/>
                                        </p:tgtEl>
                                        <p:attrNameLst>
                                          <p:attrName>r</p:attrName>
                                        </p:attrNameLst>
                                      </p:cBhvr>
                                    </p:animRot>
                                  </p:childTnLst>
                                </p:cTn>
                              </p:par>
                              <p:par>
                                <p:cTn id="307" presetID="8" presetClass="emph" presetSubtype="0" fill="hold" grpId="5" nodeType="withEffect">
                                  <p:stCondLst>
                                    <p:cond delay="0"/>
                                  </p:stCondLst>
                                  <p:childTnLst>
                                    <p:animRot by="-21600000">
                                      <p:cBhvr>
                                        <p:cTn id="308" dur="5000" fill="hold"/>
                                        <p:tgtEl>
                                          <p:spTgt spid="14"/>
                                        </p:tgtEl>
                                        <p:attrNameLst>
                                          <p:attrName>r</p:attrName>
                                        </p:attrNameLst>
                                      </p:cBhvr>
                                    </p:animRot>
                                  </p:childTnLst>
                                </p:cTn>
                              </p:par>
                              <p:par>
                                <p:cTn id="309" presetID="8" presetClass="emph" presetSubtype="0" fill="hold" grpId="5" nodeType="withEffect">
                                  <p:stCondLst>
                                    <p:cond delay="0"/>
                                  </p:stCondLst>
                                  <p:childTnLst>
                                    <p:animRot by="-21600000">
                                      <p:cBhvr>
                                        <p:cTn id="310" dur="5000" fill="hold"/>
                                        <p:tgtEl>
                                          <p:spTgt spid="16"/>
                                        </p:tgtEl>
                                        <p:attrNameLst>
                                          <p:attrName>r</p:attrName>
                                        </p:attrNameLst>
                                      </p:cBhvr>
                                    </p:animRot>
                                  </p:childTnLst>
                                </p:cTn>
                              </p:par>
                              <p:par>
                                <p:cTn id="311" presetID="8" presetClass="emph" presetSubtype="0" fill="hold" grpId="5" nodeType="withEffect">
                                  <p:stCondLst>
                                    <p:cond delay="0"/>
                                  </p:stCondLst>
                                  <p:childTnLst>
                                    <p:animRot by="-21600000">
                                      <p:cBhvr>
                                        <p:cTn id="312" dur="5000" fill="hold"/>
                                        <p:tgtEl>
                                          <p:spTgt spid="18"/>
                                        </p:tgtEl>
                                        <p:attrNameLst>
                                          <p:attrName>r</p:attrName>
                                        </p:attrNameLst>
                                      </p:cBhvr>
                                    </p:animRot>
                                  </p:childTnLst>
                                </p:cTn>
                              </p:par>
                              <p:par>
                                <p:cTn id="313" presetID="8" presetClass="emph" presetSubtype="0" fill="hold" grpId="5" nodeType="withEffect">
                                  <p:stCondLst>
                                    <p:cond delay="0"/>
                                  </p:stCondLst>
                                  <p:childTnLst>
                                    <p:animRot by="-21600000">
                                      <p:cBhvr>
                                        <p:cTn id="314" dur="5000" fill="hold"/>
                                        <p:tgtEl>
                                          <p:spTgt spid="20"/>
                                        </p:tgtEl>
                                        <p:attrNameLst>
                                          <p:attrName>r</p:attrName>
                                        </p:attrNameLst>
                                      </p:cBhvr>
                                    </p:animRot>
                                  </p:childTnLst>
                                </p:cTn>
                              </p:par>
                              <p:par>
                                <p:cTn id="315" presetID="8" presetClass="emph" presetSubtype="0" fill="hold" grpId="5" nodeType="withEffect">
                                  <p:stCondLst>
                                    <p:cond delay="0"/>
                                  </p:stCondLst>
                                  <p:childTnLst>
                                    <p:animRot by="21600000">
                                      <p:cBhvr>
                                        <p:cTn id="316" dur="5000" fill="hold"/>
                                        <p:tgtEl>
                                          <p:spTgt spid="5"/>
                                        </p:tgtEl>
                                        <p:attrNameLst>
                                          <p:attrName>r</p:attrName>
                                        </p:attrNameLst>
                                      </p:cBhvr>
                                    </p:animRot>
                                  </p:childTnLst>
                                </p:cTn>
                              </p:par>
                              <p:par>
                                <p:cTn id="317" presetID="8" presetClass="emph" presetSubtype="0" fill="hold" grpId="5" nodeType="withEffect">
                                  <p:stCondLst>
                                    <p:cond delay="0"/>
                                  </p:stCondLst>
                                  <p:childTnLst>
                                    <p:animRot by="21600000">
                                      <p:cBhvr>
                                        <p:cTn id="318" dur="5000" fill="hold"/>
                                        <p:tgtEl>
                                          <p:spTgt spid="7"/>
                                        </p:tgtEl>
                                        <p:attrNameLst>
                                          <p:attrName>r</p:attrName>
                                        </p:attrNameLst>
                                      </p:cBhvr>
                                    </p:animRot>
                                  </p:childTnLst>
                                </p:cTn>
                              </p:par>
                              <p:par>
                                <p:cTn id="319" presetID="8" presetClass="emph" presetSubtype="0" fill="hold" grpId="5" nodeType="withEffect">
                                  <p:stCondLst>
                                    <p:cond delay="0"/>
                                  </p:stCondLst>
                                  <p:childTnLst>
                                    <p:animRot by="21600000">
                                      <p:cBhvr>
                                        <p:cTn id="320" dur="5000" fill="hold"/>
                                        <p:tgtEl>
                                          <p:spTgt spid="9"/>
                                        </p:tgtEl>
                                        <p:attrNameLst>
                                          <p:attrName>r</p:attrName>
                                        </p:attrNameLst>
                                      </p:cBhvr>
                                    </p:animRot>
                                  </p:childTnLst>
                                </p:cTn>
                              </p:par>
                              <p:par>
                                <p:cTn id="321" presetID="8" presetClass="emph" presetSubtype="0" fill="hold" grpId="5" nodeType="withEffect">
                                  <p:stCondLst>
                                    <p:cond delay="0"/>
                                  </p:stCondLst>
                                  <p:childTnLst>
                                    <p:animRot by="21600000">
                                      <p:cBhvr>
                                        <p:cTn id="322" dur="5000" fill="hold"/>
                                        <p:tgtEl>
                                          <p:spTgt spid="11"/>
                                        </p:tgtEl>
                                        <p:attrNameLst>
                                          <p:attrName>r</p:attrName>
                                        </p:attrNameLst>
                                      </p:cBhvr>
                                    </p:animRot>
                                  </p:childTnLst>
                                </p:cTn>
                              </p:par>
                              <p:par>
                                <p:cTn id="323" presetID="8" presetClass="emph" presetSubtype="0" fill="hold" grpId="5" nodeType="withEffect">
                                  <p:stCondLst>
                                    <p:cond delay="0"/>
                                  </p:stCondLst>
                                  <p:childTnLst>
                                    <p:animRot by="21600000">
                                      <p:cBhvr>
                                        <p:cTn id="324" dur="5000" fill="hold"/>
                                        <p:tgtEl>
                                          <p:spTgt spid="13"/>
                                        </p:tgtEl>
                                        <p:attrNameLst>
                                          <p:attrName>r</p:attrName>
                                        </p:attrNameLst>
                                      </p:cBhvr>
                                    </p:animRot>
                                  </p:childTnLst>
                                </p:cTn>
                              </p:par>
                              <p:par>
                                <p:cTn id="325" presetID="8" presetClass="emph" presetSubtype="0" fill="hold" grpId="5" nodeType="withEffect">
                                  <p:stCondLst>
                                    <p:cond delay="0"/>
                                  </p:stCondLst>
                                  <p:childTnLst>
                                    <p:animRot by="21600000">
                                      <p:cBhvr>
                                        <p:cTn id="326" dur="5000" fill="hold"/>
                                        <p:tgtEl>
                                          <p:spTgt spid="15"/>
                                        </p:tgtEl>
                                        <p:attrNameLst>
                                          <p:attrName>r</p:attrName>
                                        </p:attrNameLst>
                                      </p:cBhvr>
                                    </p:animRot>
                                  </p:childTnLst>
                                </p:cTn>
                              </p:par>
                              <p:par>
                                <p:cTn id="327" presetID="8" presetClass="emph" presetSubtype="0" fill="hold" grpId="5" nodeType="withEffect">
                                  <p:stCondLst>
                                    <p:cond delay="0"/>
                                  </p:stCondLst>
                                  <p:childTnLst>
                                    <p:animRot by="21600000">
                                      <p:cBhvr>
                                        <p:cTn id="328" dur="5000" fill="hold"/>
                                        <p:tgtEl>
                                          <p:spTgt spid="17"/>
                                        </p:tgtEl>
                                        <p:attrNameLst>
                                          <p:attrName>r</p:attrName>
                                        </p:attrNameLst>
                                      </p:cBhvr>
                                    </p:animRot>
                                  </p:childTnLst>
                                </p:cTn>
                              </p:par>
                              <p:par>
                                <p:cTn id="329" presetID="8" presetClass="emph" presetSubtype="0" fill="hold" grpId="5" nodeType="withEffect">
                                  <p:stCondLst>
                                    <p:cond delay="0"/>
                                  </p:stCondLst>
                                  <p:childTnLst>
                                    <p:animRot by="21600000">
                                      <p:cBhvr>
                                        <p:cTn id="330" dur="5000" fill="hold"/>
                                        <p:tgtEl>
                                          <p:spTgt spid="19"/>
                                        </p:tgtEl>
                                        <p:attrNameLst>
                                          <p:attrName>r</p:attrName>
                                        </p:attrNameLst>
                                      </p:cBhvr>
                                    </p:animRot>
                                  </p:childTnLst>
                                </p:cTn>
                              </p:par>
                              <p:par>
                                <p:cTn id="331" presetID="8" presetClass="emph" presetSubtype="0" fill="hold" grpId="5" nodeType="withEffect">
                                  <p:stCondLst>
                                    <p:cond delay="0"/>
                                  </p:stCondLst>
                                  <p:childTnLst>
                                    <p:animRot by="21600000">
                                      <p:cBhvr>
                                        <p:cTn id="332" dur="5000" fill="hold"/>
                                        <p:tgtEl>
                                          <p:spTgt spid="21"/>
                                        </p:tgtEl>
                                        <p:attrNameLst>
                                          <p:attrName>r</p:attrName>
                                        </p:attrNameLst>
                                      </p:cBhvr>
                                    </p:animRot>
                                  </p:childTnLst>
                                </p:cTn>
                              </p:par>
                              <p:par>
                                <p:cTn id="333" presetID="23" presetClass="entr" presetSubtype="288" fill="hold" nodeType="withEffect">
                                  <p:stCondLst>
                                    <p:cond delay="0"/>
                                  </p:stCondLst>
                                  <p:childTnLst>
                                    <p:set>
                                      <p:cBhvr>
                                        <p:cTn id="334" dur="1" fill="hold">
                                          <p:stCondLst>
                                            <p:cond delay="0"/>
                                          </p:stCondLst>
                                        </p:cTn>
                                        <p:tgtEl>
                                          <p:spTgt spid="3"/>
                                        </p:tgtEl>
                                        <p:attrNameLst>
                                          <p:attrName>style.visibility</p:attrName>
                                        </p:attrNameLst>
                                      </p:cBhvr>
                                      <p:to>
                                        <p:strVal val="visible"/>
                                      </p:to>
                                    </p:set>
                                    <p:anim calcmode="lin" valueType="num">
                                      <p:cBhvr>
                                        <p:cTn id="335" dur="5000" fill="hold"/>
                                        <p:tgtEl>
                                          <p:spTgt spid="3"/>
                                        </p:tgtEl>
                                        <p:attrNameLst>
                                          <p:attrName>ppt_w</p:attrName>
                                        </p:attrNameLst>
                                      </p:cBhvr>
                                      <p:tavLst>
                                        <p:tav tm="0">
                                          <p:val>
                                            <p:strVal val="4/3*#ppt_w"/>
                                          </p:val>
                                        </p:tav>
                                        <p:tav tm="100000">
                                          <p:val>
                                            <p:strVal val="#ppt_w"/>
                                          </p:val>
                                        </p:tav>
                                      </p:tavLst>
                                    </p:anim>
                                    <p:anim calcmode="lin" valueType="num">
                                      <p:cBhvr>
                                        <p:cTn id="336" dur="5000" fill="hold"/>
                                        <p:tgtEl>
                                          <p:spTgt spid="3"/>
                                        </p:tgtEl>
                                        <p:attrNameLst>
                                          <p:attrName>ppt_h</p:attrName>
                                        </p:attrNameLst>
                                      </p:cBhvr>
                                      <p:tavLst>
                                        <p:tav tm="0">
                                          <p:val>
                                            <p:strVal val="4/3*#ppt_h"/>
                                          </p:val>
                                        </p:tav>
                                        <p:tav tm="100000">
                                          <p:val>
                                            <p:strVal val="#ppt_h"/>
                                          </p:val>
                                        </p:tav>
                                      </p:tavLst>
                                    </p:anim>
                                  </p:childTnLst>
                                </p:cTn>
                              </p:par>
                              <p:par>
                                <p:cTn id="337" presetID="16" presetClass="entr" presetSubtype="37" fill="hold" nodeType="withEffect">
                                  <p:stCondLst>
                                    <p:cond delay="0"/>
                                  </p:stCondLst>
                                  <p:childTnLst>
                                    <p:set>
                                      <p:cBhvr>
                                        <p:cTn id="338" dur="1" fill="hold">
                                          <p:stCondLst>
                                            <p:cond delay="0"/>
                                          </p:stCondLst>
                                        </p:cTn>
                                        <p:tgtEl>
                                          <p:spTgt spid="3"/>
                                        </p:tgtEl>
                                        <p:attrNameLst>
                                          <p:attrName>style.visibility</p:attrName>
                                        </p:attrNameLst>
                                      </p:cBhvr>
                                      <p:to>
                                        <p:strVal val="visible"/>
                                      </p:to>
                                    </p:set>
                                    <p:animEffect transition="in" filter="barn(outVertical)">
                                      <p:cBhvr>
                                        <p:cTn id="339"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gradFill flip="none" rotWithShape="1">
            <a:gsLst>
              <a:gs pos="0">
                <a:srgbClr val="4F35BD">
                  <a:shade val="30000"/>
                  <a:satMod val="115000"/>
                </a:srgbClr>
              </a:gs>
              <a:gs pos="50000">
                <a:srgbClr val="4F35BD">
                  <a:shade val="67500"/>
                  <a:satMod val="115000"/>
                </a:srgbClr>
              </a:gs>
              <a:gs pos="100000">
                <a:srgbClr val="4F35BD">
                  <a:shade val="100000"/>
                  <a:satMod val="115000"/>
                </a:srgbClr>
              </a:gs>
            </a:gsLst>
            <a:lin ang="5400000" scaled="1"/>
            <a:tileRect/>
          </a:gradFill>
        </p:spPr>
        <p:txBody>
          <a:bodyPr/>
          <a:lstStyle/>
          <a:p>
            <a:endParaRPr lang="es-ES" dirty="0"/>
          </a:p>
        </p:txBody>
      </p:sp>
      <p:pic>
        <p:nvPicPr>
          <p:cNvPr id="3" name="2 Imagen" descr="2723013561_809b18394e_b.jpg"/>
          <p:cNvPicPr>
            <a:picLocks noChangeAspect="1"/>
          </p:cNvPicPr>
          <p:nvPr/>
        </p:nvPicPr>
        <p:blipFill>
          <a:blip r:embed="rId2"/>
          <a:stretch>
            <a:fillRect/>
          </a:stretch>
        </p:blipFill>
        <p:spPr>
          <a:xfrm>
            <a:off x="0" y="0"/>
            <a:ext cx="9144000" cy="6844632"/>
          </a:xfrm>
          <a:prstGeom prst="rect">
            <a:avLst/>
          </a:prstGeom>
        </p:spPr>
      </p:pic>
      <p:sp>
        <p:nvSpPr>
          <p:cNvPr id="4" name="3 Rombo"/>
          <p:cNvSpPr/>
          <p:nvPr/>
        </p:nvSpPr>
        <p:spPr>
          <a:xfrm>
            <a:off x="928662" y="0"/>
            <a:ext cx="7286676" cy="6858000"/>
          </a:xfrm>
          <a:prstGeom prst="diamond">
            <a:avLst/>
          </a:prstGeom>
          <a:gradFill flip="none" rotWithShape="1">
            <a:gsLst>
              <a:gs pos="59000">
                <a:srgbClr val="85AEFF"/>
              </a:gs>
              <a:gs pos="50000">
                <a:srgbClr val="4927A9">
                  <a:shade val="67500"/>
                  <a:satMod val="115000"/>
                </a:srgbClr>
              </a:gs>
              <a:gs pos="100000">
                <a:srgbClr val="4927A9">
                  <a:shade val="100000"/>
                  <a:satMod val="115000"/>
                </a:srgbClr>
              </a:gs>
            </a:gsLst>
            <a:path path="shape">
              <a:fillToRect l="50000" t="50000" r="50000" b="50000"/>
            </a:path>
            <a:tileRect/>
          </a:gradFill>
          <a:ln w="6350">
            <a:solidFill>
              <a:srgbClr val="1800A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1571604" y="0"/>
            <a:ext cx="6000792" cy="6858000"/>
          </a:xfrm>
          <a:prstGeom prst="diamond">
            <a:avLst/>
          </a:prstGeom>
          <a:gradFill flip="none" rotWithShape="1">
            <a:gsLst>
              <a:gs pos="59000">
                <a:srgbClr val="85AEFF"/>
              </a:gs>
              <a:gs pos="50000">
                <a:srgbClr val="4927A9">
                  <a:shade val="67500"/>
                  <a:satMod val="115000"/>
                </a:srgbClr>
              </a:gs>
              <a:gs pos="100000">
                <a:srgbClr val="4927A9">
                  <a:shade val="100000"/>
                  <a:satMod val="115000"/>
                </a:srgbClr>
              </a:gs>
            </a:gsLst>
            <a:path path="shape">
              <a:fillToRect l="50000" t="50000" r="50000" b="50000"/>
            </a:path>
            <a:tileRect/>
          </a:gradFill>
          <a:ln w="6350">
            <a:solidFill>
              <a:srgbClr val="8975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285984" y="0"/>
            <a:ext cx="4572032" cy="6858000"/>
          </a:xfrm>
          <a:prstGeom prst="diamond">
            <a:avLst/>
          </a:prstGeom>
          <a:gradFill flip="none" rotWithShape="1">
            <a:gsLst>
              <a:gs pos="59000">
                <a:srgbClr val="85AEFF"/>
              </a:gs>
              <a:gs pos="50000">
                <a:srgbClr val="4927A9">
                  <a:shade val="67500"/>
                  <a:satMod val="115000"/>
                </a:srgbClr>
              </a:gs>
              <a:gs pos="100000">
                <a:srgbClr val="4927A9">
                  <a:shade val="100000"/>
                  <a:satMod val="115000"/>
                </a:srgbClr>
              </a:gs>
            </a:gsLst>
            <a:path path="shape">
              <a:fillToRect l="50000" t="50000" r="50000" b="50000"/>
            </a:path>
            <a:tileRect/>
          </a:gradFill>
          <a:ln w="6350">
            <a:solidFill>
              <a:srgbClr val="1800A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3000364" y="0"/>
            <a:ext cx="3143272" cy="6858000"/>
          </a:xfrm>
          <a:prstGeom prst="diamond">
            <a:avLst/>
          </a:prstGeom>
          <a:gradFill flip="none" rotWithShape="1">
            <a:gsLst>
              <a:gs pos="59000">
                <a:srgbClr val="85AEFF"/>
              </a:gs>
              <a:gs pos="50000">
                <a:srgbClr val="4927A9">
                  <a:shade val="67500"/>
                  <a:satMod val="115000"/>
                </a:srgbClr>
              </a:gs>
              <a:gs pos="100000">
                <a:srgbClr val="4927A9">
                  <a:shade val="100000"/>
                  <a:satMod val="115000"/>
                </a:srgbClr>
              </a:gs>
            </a:gsLst>
            <a:path path="shape">
              <a:fillToRect l="50000" t="50000" r="50000" b="50000"/>
            </a:path>
            <a:tileRect/>
          </a:gradFill>
          <a:ln w="6350">
            <a:solidFill>
              <a:srgbClr val="8975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3643306" y="0"/>
            <a:ext cx="1857388" cy="6858000"/>
          </a:xfrm>
          <a:prstGeom prst="diamond">
            <a:avLst/>
          </a:prstGeom>
          <a:gradFill flip="none" rotWithShape="1">
            <a:gsLst>
              <a:gs pos="59000">
                <a:srgbClr val="85AEFF"/>
              </a:gs>
              <a:gs pos="50000">
                <a:srgbClr val="4927A9">
                  <a:shade val="67500"/>
                  <a:satMod val="115000"/>
                </a:srgbClr>
              </a:gs>
              <a:gs pos="100000">
                <a:srgbClr val="4927A9">
                  <a:shade val="100000"/>
                  <a:satMod val="115000"/>
                </a:srgbClr>
              </a:gs>
            </a:gsLst>
            <a:path path="shape">
              <a:fillToRect l="50000" t="50000" r="50000" b="50000"/>
            </a:path>
            <a:tileRect/>
          </a:gradFill>
          <a:ln w="6350">
            <a:solidFill>
              <a:srgbClr val="16009A"/>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4214810" y="0"/>
            <a:ext cx="714380" cy="6858000"/>
          </a:xfrm>
          <a:prstGeom prst="diamond">
            <a:avLst/>
          </a:prstGeom>
          <a:gradFill flip="none" rotWithShape="1">
            <a:gsLst>
              <a:gs pos="59000">
                <a:srgbClr val="85AEFF"/>
              </a:gs>
              <a:gs pos="50000">
                <a:srgbClr val="4927A9">
                  <a:shade val="67500"/>
                  <a:satMod val="115000"/>
                </a:srgbClr>
              </a:gs>
              <a:gs pos="100000">
                <a:srgbClr val="4927A9">
                  <a:shade val="100000"/>
                  <a:satMod val="115000"/>
                </a:srgbClr>
              </a:gs>
            </a:gsLst>
            <a:path path="shape">
              <a:fillToRect l="50000" t="50000" r="50000" b="50000"/>
            </a:path>
            <a:tileRect/>
          </a:gradFill>
          <a:ln w="6350">
            <a:solidFill>
              <a:srgbClr val="8975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9" presetClass="exit" presetSubtype="10" fill="hold" grpId="0" nodeType="withEffect">
                                  <p:stCondLst>
                                    <p:cond delay="0"/>
                                  </p:stCondLst>
                                  <p:childTnLst>
                                    <p:anim calcmode="lin" valueType="num">
                                      <p:cBhvr>
                                        <p:cTn id="9" dur="3000"/>
                                        <p:tgtEl>
                                          <p:spTgt spid="4"/>
                                        </p:tgtEl>
                                        <p:attrNameLst>
                                          <p:attrName>ppt_h</p:attrName>
                                        </p:attrNameLst>
                                      </p:cBhvr>
                                      <p:tavLst>
                                        <p:tav tm="0">
                                          <p:val>
                                            <p:strVal val="ppt_h"/>
                                          </p:val>
                                        </p:tav>
                                        <p:tav tm="100000">
                                          <p:val>
                                            <p:strVal val="ppt_h"/>
                                          </p:val>
                                        </p:tav>
                                      </p:tavLst>
                                    </p:anim>
                                    <p:anim calcmode="lin" valueType="num">
                                      <p:cBhvr>
                                        <p:cTn id="10"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2999"/>
                                          </p:stCondLst>
                                        </p:cTn>
                                        <p:tgtEl>
                                          <p:spTgt spid="4"/>
                                        </p:tgtEl>
                                        <p:attrNameLst>
                                          <p:attrName>style.visibility</p:attrName>
                                        </p:attrNameLst>
                                      </p:cBhvr>
                                      <p:to>
                                        <p:strVal val="hidden"/>
                                      </p:to>
                                    </p:set>
                                  </p:childTnLst>
                                </p:cTn>
                              </p:par>
                              <p:par>
                                <p:cTn id="12" presetID="19" presetClass="exit" presetSubtype="10" fill="hold" grpId="0" nodeType="withEffect">
                                  <p:stCondLst>
                                    <p:cond delay="0"/>
                                  </p:stCondLst>
                                  <p:childTnLst>
                                    <p:anim calcmode="lin" valueType="num">
                                      <p:cBhvr>
                                        <p:cTn id="13" dur="4000"/>
                                        <p:tgtEl>
                                          <p:spTgt spid="5"/>
                                        </p:tgtEl>
                                        <p:attrNameLst>
                                          <p:attrName>ppt_h</p:attrName>
                                        </p:attrNameLst>
                                      </p:cBhvr>
                                      <p:tavLst>
                                        <p:tav tm="0">
                                          <p:val>
                                            <p:strVal val="ppt_h"/>
                                          </p:val>
                                        </p:tav>
                                        <p:tav tm="100000">
                                          <p:val>
                                            <p:strVal val="ppt_h"/>
                                          </p:val>
                                        </p:tav>
                                      </p:tavLst>
                                    </p:anim>
                                    <p:anim calcmode="lin" valueType="num">
                                      <p:cBhvr>
                                        <p:cTn id="14" dur="4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 dur="1" fill="hold">
                                          <p:stCondLst>
                                            <p:cond delay="3999"/>
                                          </p:stCondLst>
                                        </p:cTn>
                                        <p:tgtEl>
                                          <p:spTgt spid="5"/>
                                        </p:tgtEl>
                                        <p:attrNameLst>
                                          <p:attrName>style.visibility</p:attrName>
                                        </p:attrNameLst>
                                      </p:cBhvr>
                                      <p:to>
                                        <p:strVal val="hidden"/>
                                      </p:to>
                                    </p:set>
                                  </p:childTnLst>
                                </p:cTn>
                              </p:par>
                              <p:par>
                                <p:cTn id="16" presetID="19" presetClass="exit" presetSubtype="10" fill="hold" grpId="0" nodeType="withEffect">
                                  <p:stCondLst>
                                    <p:cond delay="0"/>
                                  </p:stCondLst>
                                  <p:childTnLst>
                                    <p:anim calcmode="lin" valueType="num">
                                      <p:cBhvr>
                                        <p:cTn id="17" dur="5000"/>
                                        <p:tgtEl>
                                          <p:spTgt spid="6"/>
                                        </p:tgtEl>
                                        <p:attrNameLst>
                                          <p:attrName>ppt_h</p:attrName>
                                        </p:attrNameLst>
                                      </p:cBhvr>
                                      <p:tavLst>
                                        <p:tav tm="0">
                                          <p:val>
                                            <p:strVal val="ppt_h"/>
                                          </p:val>
                                        </p:tav>
                                        <p:tav tm="100000">
                                          <p:val>
                                            <p:strVal val="ppt_h"/>
                                          </p:val>
                                        </p:tav>
                                      </p:tavLst>
                                    </p:anim>
                                    <p:anim calcmode="lin" valueType="num">
                                      <p:cBhvr>
                                        <p:cTn id="18"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 dur="1" fill="hold">
                                          <p:stCondLst>
                                            <p:cond delay="4999"/>
                                          </p:stCondLst>
                                        </p:cTn>
                                        <p:tgtEl>
                                          <p:spTgt spid="6"/>
                                        </p:tgtEl>
                                        <p:attrNameLst>
                                          <p:attrName>style.visibility</p:attrName>
                                        </p:attrNameLst>
                                      </p:cBhvr>
                                      <p:to>
                                        <p:strVal val="hidden"/>
                                      </p:to>
                                    </p:set>
                                  </p:childTnLst>
                                </p:cTn>
                              </p:par>
                              <p:par>
                                <p:cTn id="20" presetID="19" presetClass="exit" presetSubtype="10" fill="hold" grpId="0" nodeType="withEffect">
                                  <p:stCondLst>
                                    <p:cond delay="0"/>
                                  </p:stCondLst>
                                  <p:childTnLst>
                                    <p:anim calcmode="lin" valueType="num">
                                      <p:cBhvr>
                                        <p:cTn id="21" dur="6000"/>
                                        <p:tgtEl>
                                          <p:spTgt spid="7"/>
                                        </p:tgtEl>
                                        <p:attrNameLst>
                                          <p:attrName>ppt_h</p:attrName>
                                        </p:attrNameLst>
                                      </p:cBhvr>
                                      <p:tavLst>
                                        <p:tav tm="0">
                                          <p:val>
                                            <p:strVal val="ppt_h"/>
                                          </p:val>
                                        </p:tav>
                                        <p:tav tm="100000">
                                          <p:val>
                                            <p:strVal val="ppt_h"/>
                                          </p:val>
                                        </p:tav>
                                      </p:tavLst>
                                    </p:anim>
                                    <p:anim calcmode="lin" valueType="num">
                                      <p:cBhvr>
                                        <p:cTn id="22" dur="6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 dur="1" fill="hold">
                                          <p:stCondLst>
                                            <p:cond delay="5999"/>
                                          </p:stCondLst>
                                        </p:cTn>
                                        <p:tgtEl>
                                          <p:spTgt spid="7"/>
                                        </p:tgtEl>
                                        <p:attrNameLst>
                                          <p:attrName>style.visibility</p:attrName>
                                        </p:attrNameLst>
                                      </p:cBhvr>
                                      <p:to>
                                        <p:strVal val="hidden"/>
                                      </p:to>
                                    </p:set>
                                  </p:childTnLst>
                                </p:cTn>
                              </p:par>
                              <p:par>
                                <p:cTn id="24" presetID="19" presetClass="exit" presetSubtype="10" fill="hold" grpId="0" nodeType="withEffect">
                                  <p:stCondLst>
                                    <p:cond delay="0"/>
                                  </p:stCondLst>
                                  <p:childTnLst>
                                    <p:anim calcmode="lin" valueType="num">
                                      <p:cBhvr>
                                        <p:cTn id="25" dur="7000"/>
                                        <p:tgtEl>
                                          <p:spTgt spid="8"/>
                                        </p:tgtEl>
                                        <p:attrNameLst>
                                          <p:attrName>ppt_h</p:attrName>
                                        </p:attrNameLst>
                                      </p:cBhvr>
                                      <p:tavLst>
                                        <p:tav tm="0">
                                          <p:val>
                                            <p:strVal val="ppt_h"/>
                                          </p:val>
                                        </p:tav>
                                        <p:tav tm="100000">
                                          <p:val>
                                            <p:strVal val="ppt_h"/>
                                          </p:val>
                                        </p:tav>
                                      </p:tavLst>
                                    </p:anim>
                                    <p:anim calcmode="lin" valueType="num">
                                      <p:cBhvr>
                                        <p:cTn id="26" dur="7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 dur="1" fill="hold">
                                          <p:stCondLst>
                                            <p:cond delay="6999"/>
                                          </p:stCondLst>
                                        </p:cTn>
                                        <p:tgtEl>
                                          <p:spTgt spid="8"/>
                                        </p:tgtEl>
                                        <p:attrNameLst>
                                          <p:attrName>style.visibility</p:attrName>
                                        </p:attrNameLst>
                                      </p:cBhvr>
                                      <p:to>
                                        <p:strVal val="hidden"/>
                                      </p:to>
                                    </p:set>
                                  </p:childTnLst>
                                </p:cTn>
                              </p:par>
                              <p:par>
                                <p:cTn id="28" presetID="19" presetClass="exit" presetSubtype="10" fill="hold" grpId="0" nodeType="withEffect">
                                  <p:stCondLst>
                                    <p:cond delay="0"/>
                                  </p:stCondLst>
                                  <p:childTnLst>
                                    <p:anim calcmode="lin" valueType="num">
                                      <p:cBhvr>
                                        <p:cTn id="29" dur="8000"/>
                                        <p:tgtEl>
                                          <p:spTgt spid="9"/>
                                        </p:tgtEl>
                                        <p:attrNameLst>
                                          <p:attrName>ppt_h</p:attrName>
                                        </p:attrNameLst>
                                      </p:cBhvr>
                                      <p:tavLst>
                                        <p:tav tm="0">
                                          <p:val>
                                            <p:strVal val="ppt_h"/>
                                          </p:val>
                                        </p:tav>
                                        <p:tav tm="100000">
                                          <p:val>
                                            <p:strVal val="ppt_h"/>
                                          </p:val>
                                        </p:tav>
                                      </p:tavLst>
                                    </p:anim>
                                    <p:anim calcmode="lin" valueType="num">
                                      <p:cBhvr>
                                        <p:cTn id="30" dur="8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 dur="1" fill="hold">
                                          <p:stCondLst>
                                            <p:cond delay="7999"/>
                                          </p:stCondLst>
                                        </p:cTn>
                                        <p:tgtEl>
                                          <p:spTgt spid="9"/>
                                        </p:tgtEl>
                                        <p:attrNameLst>
                                          <p:attrName>style.visibility</p:attrName>
                                        </p:attrNameLst>
                                      </p:cBhvr>
                                      <p:to>
                                        <p:strVal val="hidden"/>
                                      </p:to>
                                    </p:set>
                                  </p:childTnLst>
                                </p:cTn>
                              </p:par>
                              <p:par>
                                <p:cTn id="32" presetID="23" presetClass="entr" presetSubtype="272" fill="hold"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p:cTn id="34" dur="8000" fill="hold"/>
                                        <p:tgtEl>
                                          <p:spTgt spid="3"/>
                                        </p:tgtEl>
                                        <p:attrNameLst>
                                          <p:attrName>ppt_w</p:attrName>
                                        </p:attrNameLst>
                                      </p:cBhvr>
                                      <p:tavLst>
                                        <p:tav tm="0">
                                          <p:val>
                                            <p:strVal val="2/3*#ppt_w"/>
                                          </p:val>
                                        </p:tav>
                                        <p:tav tm="100000">
                                          <p:val>
                                            <p:strVal val="#ppt_w"/>
                                          </p:val>
                                        </p:tav>
                                      </p:tavLst>
                                    </p:anim>
                                    <p:anim calcmode="lin" valueType="num">
                                      <p:cBhvr>
                                        <p:cTn id="35" dur="8000" fill="hold"/>
                                        <p:tgtEl>
                                          <p:spTgt spid="3"/>
                                        </p:tgtEl>
                                        <p:attrNameLst>
                                          <p:attrName>ppt_h</p:attrName>
                                        </p:attrNameLst>
                                      </p:cBhvr>
                                      <p:tavLst>
                                        <p:tav tm="0">
                                          <p:val>
                                            <p:strVal val="2/3*#ppt_h"/>
                                          </p:val>
                                        </p:tav>
                                        <p:tav tm="100000">
                                          <p:val>
                                            <p:strVal val="#ppt_h"/>
                                          </p:val>
                                        </p:tav>
                                      </p:tavLst>
                                    </p:anim>
                                  </p:childTnLst>
                                </p:cTn>
                              </p:par>
                              <p:par>
                                <p:cTn id="36" presetID="8" presetClass="entr" presetSubtype="32" fill="hold" nodeType="withEffect">
                                  <p:stCondLst>
                                    <p:cond delay="0"/>
                                  </p:stCondLst>
                                  <p:childTnLst>
                                    <p:set>
                                      <p:cBhvr>
                                        <p:cTn id="37" dur="1" fill="hold">
                                          <p:stCondLst>
                                            <p:cond delay="0"/>
                                          </p:stCondLst>
                                        </p:cTn>
                                        <p:tgtEl>
                                          <p:spTgt spid="3"/>
                                        </p:tgtEl>
                                        <p:attrNameLst>
                                          <p:attrName>style.visibility</p:attrName>
                                        </p:attrNameLst>
                                      </p:cBhvr>
                                      <p:to>
                                        <p:strVal val="visible"/>
                                      </p:to>
                                    </p:set>
                                    <p:animEffect transition="in" filter="diamond(out)">
                                      <p:cBhvr>
                                        <p:cTn id="38" dur="8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gradFill flip="none" rotWithShape="1">
            <a:gsLst>
              <a:gs pos="0">
                <a:schemeClr val="tx1"/>
              </a:gs>
              <a:gs pos="50000">
                <a:srgbClr val="8B79D9">
                  <a:shade val="67500"/>
                  <a:satMod val="115000"/>
                </a:srgbClr>
              </a:gs>
              <a:gs pos="100000">
                <a:srgbClr val="8B79D9">
                  <a:shade val="100000"/>
                  <a:satMod val="115000"/>
                </a:srgbClr>
              </a:gs>
            </a:gsLst>
            <a:path path="circle">
              <a:fillToRect l="50000" t="50000" r="50000" b="50000"/>
            </a:path>
            <a:tileRect/>
          </a:gradFill>
        </p:spPr>
        <p:txBody>
          <a:bodyPr/>
          <a:lstStyle/>
          <a:p>
            <a:endParaRPr lang="es-ES" dirty="0"/>
          </a:p>
        </p:txBody>
      </p:sp>
      <p:pic>
        <p:nvPicPr>
          <p:cNvPr id="3" name="2 Imagen" descr="87400737.jpg"/>
          <p:cNvPicPr>
            <a:picLocks noChangeAspect="1"/>
          </p:cNvPicPr>
          <p:nvPr/>
        </p:nvPicPr>
        <p:blipFill>
          <a:blip r:embed="rId2"/>
          <a:stretch>
            <a:fillRect/>
          </a:stretch>
        </p:blipFill>
        <p:spPr>
          <a:xfrm>
            <a:off x="0" y="0"/>
            <a:ext cx="9144000" cy="6858000"/>
          </a:xfrm>
          <a:prstGeom prst="rect">
            <a:avLst/>
          </a:prstGeom>
        </p:spPr>
      </p:pic>
      <p:pic>
        <p:nvPicPr>
          <p:cNvPr id="4" name="3 Imagen" descr="4.png"/>
          <p:cNvPicPr>
            <a:picLocks noChangeAspect="1"/>
          </p:cNvPicPr>
          <p:nvPr/>
        </p:nvPicPr>
        <p:blipFill>
          <a:blip r:embed="rId3">
            <a:duotone>
              <a:schemeClr val="accent4">
                <a:shade val="45000"/>
                <a:satMod val="135000"/>
              </a:schemeClr>
              <a:prstClr val="white"/>
            </a:duotone>
            <a:lum contrast="40000"/>
          </a:blip>
          <a:srcRect l="19464" t="10539" r="23442" b="19203"/>
          <a:stretch>
            <a:fillRect/>
          </a:stretch>
        </p:blipFill>
        <p:spPr>
          <a:xfrm>
            <a:off x="3643306" y="0"/>
            <a:ext cx="1928826" cy="1753478"/>
          </a:xfrm>
          <a:prstGeom prst="rect">
            <a:avLst/>
          </a:prstGeom>
        </p:spPr>
      </p:pic>
      <p:pic>
        <p:nvPicPr>
          <p:cNvPr id="5" name="4 Imagen" descr="4.png"/>
          <p:cNvPicPr>
            <a:picLocks noChangeAspect="1"/>
          </p:cNvPicPr>
          <p:nvPr/>
        </p:nvPicPr>
        <p:blipFill>
          <a:blip r:embed="rId3">
            <a:duotone>
              <a:schemeClr val="accent4">
                <a:shade val="45000"/>
                <a:satMod val="135000"/>
              </a:schemeClr>
              <a:prstClr val="white"/>
            </a:duotone>
            <a:lum contrast="40000"/>
          </a:blip>
          <a:srcRect l="19464" t="10539" r="23442" b="19203"/>
          <a:stretch>
            <a:fillRect/>
          </a:stretch>
        </p:blipFill>
        <p:spPr>
          <a:xfrm>
            <a:off x="4643438" y="285728"/>
            <a:ext cx="1928826" cy="1753478"/>
          </a:xfrm>
          <a:prstGeom prst="rect">
            <a:avLst/>
          </a:prstGeom>
        </p:spPr>
      </p:pic>
      <p:pic>
        <p:nvPicPr>
          <p:cNvPr id="6" name="5 Imagen" descr="4.png"/>
          <p:cNvPicPr>
            <a:picLocks noChangeAspect="1"/>
          </p:cNvPicPr>
          <p:nvPr/>
        </p:nvPicPr>
        <p:blipFill>
          <a:blip r:embed="rId3">
            <a:duotone>
              <a:schemeClr val="accent4">
                <a:shade val="45000"/>
                <a:satMod val="135000"/>
              </a:schemeClr>
              <a:prstClr val="white"/>
            </a:duotone>
            <a:lum contrast="40000"/>
          </a:blip>
          <a:srcRect l="19464" t="10539" r="23442" b="19203"/>
          <a:stretch>
            <a:fillRect/>
          </a:stretch>
        </p:blipFill>
        <p:spPr>
          <a:xfrm>
            <a:off x="5429256" y="785794"/>
            <a:ext cx="1928826" cy="1753478"/>
          </a:xfrm>
          <a:prstGeom prst="rect">
            <a:avLst/>
          </a:prstGeom>
        </p:spPr>
      </p:pic>
      <p:pic>
        <p:nvPicPr>
          <p:cNvPr id="7" name="6 Imagen" descr="4.png"/>
          <p:cNvPicPr>
            <a:picLocks noChangeAspect="1"/>
          </p:cNvPicPr>
          <p:nvPr/>
        </p:nvPicPr>
        <p:blipFill>
          <a:blip r:embed="rId3">
            <a:duotone>
              <a:schemeClr val="accent4">
                <a:shade val="45000"/>
                <a:satMod val="135000"/>
              </a:schemeClr>
              <a:prstClr val="white"/>
            </a:duotone>
            <a:lum contrast="40000"/>
          </a:blip>
          <a:srcRect l="19464" t="10539" r="23442" b="19203"/>
          <a:stretch>
            <a:fillRect/>
          </a:stretch>
        </p:blipFill>
        <p:spPr>
          <a:xfrm rot="570624">
            <a:off x="5918051" y="1504594"/>
            <a:ext cx="1928826" cy="1753478"/>
          </a:xfrm>
          <a:prstGeom prst="rect">
            <a:avLst/>
          </a:prstGeom>
        </p:spPr>
      </p:pic>
      <p:pic>
        <p:nvPicPr>
          <p:cNvPr id="8" name="7 Imagen" descr="4.png"/>
          <p:cNvPicPr>
            <a:picLocks noChangeAspect="1"/>
          </p:cNvPicPr>
          <p:nvPr/>
        </p:nvPicPr>
        <p:blipFill>
          <a:blip r:embed="rId3">
            <a:duotone>
              <a:schemeClr val="accent4">
                <a:shade val="45000"/>
                <a:satMod val="135000"/>
              </a:schemeClr>
              <a:prstClr val="white"/>
            </a:duotone>
            <a:lum contrast="40000"/>
          </a:blip>
          <a:srcRect l="19464" t="10539" r="23442" b="19203"/>
          <a:stretch>
            <a:fillRect/>
          </a:stretch>
        </p:blipFill>
        <p:spPr>
          <a:xfrm rot="1212439">
            <a:off x="6072198" y="2357430"/>
            <a:ext cx="1928826" cy="1753478"/>
          </a:xfrm>
          <a:prstGeom prst="rect">
            <a:avLst/>
          </a:prstGeom>
        </p:spPr>
      </p:pic>
      <p:pic>
        <p:nvPicPr>
          <p:cNvPr id="9" name="8 Imagen" descr="4.png"/>
          <p:cNvPicPr>
            <a:picLocks noChangeAspect="1"/>
          </p:cNvPicPr>
          <p:nvPr/>
        </p:nvPicPr>
        <p:blipFill>
          <a:blip r:embed="rId3">
            <a:duotone>
              <a:schemeClr val="accent4">
                <a:shade val="45000"/>
                <a:satMod val="135000"/>
              </a:schemeClr>
              <a:prstClr val="white"/>
            </a:duotone>
            <a:lum contrast="40000"/>
          </a:blip>
          <a:srcRect l="19464" t="10539" r="23442" b="19203"/>
          <a:stretch>
            <a:fillRect/>
          </a:stretch>
        </p:blipFill>
        <p:spPr>
          <a:xfrm rot="2635651">
            <a:off x="5981981" y="3281259"/>
            <a:ext cx="1928826" cy="1753478"/>
          </a:xfrm>
          <a:prstGeom prst="rect">
            <a:avLst/>
          </a:prstGeom>
        </p:spPr>
      </p:pic>
      <p:pic>
        <p:nvPicPr>
          <p:cNvPr id="10" name="9 Imagen" descr="4.png"/>
          <p:cNvPicPr>
            <a:picLocks noChangeAspect="1"/>
          </p:cNvPicPr>
          <p:nvPr/>
        </p:nvPicPr>
        <p:blipFill>
          <a:blip r:embed="rId3">
            <a:duotone>
              <a:schemeClr val="accent4">
                <a:shade val="45000"/>
                <a:satMod val="135000"/>
              </a:schemeClr>
              <a:prstClr val="white"/>
            </a:duotone>
            <a:lum contrast="40000"/>
          </a:blip>
          <a:srcRect l="19464" t="10539" r="23442" b="19203"/>
          <a:stretch>
            <a:fillRect/>
          </a:stretch>
        </p:blipFill>
        <p:spPr>
          <a:xfrm rot="3421425">
            <a:off x="5582382" y="4124257"/>
            <a:ext cx="1928826" cy="1753478"/>
          </a:xfrm>
          <a:prstGeom prst="rect">
            <a:avLst/>
          </a:prstGeom>
        </p:spPr>
      </p:pic>
      <p:pic>
        <p:nvPicPr>
          <p:cNvPr id="11" name="10 Imagen" descr="4.png"/>
          <p:cNvPicPr>
            <a:picLocks noChangeAspect="1"/>
          </p:cNvPicPr>
          <p:nvPr/>
        </p:nvPicPr>
        <p:blipFill>
          <a:blip r:embed="rId3">
            <a:duotone>
              <a:schemeClr val="accent4">
                <a:shade val="45000"/>
                <a:satMod val="135000"/>
              </a:schemeClr>
              <a:prstClr val="white"/>
            </a:duotone>
            <a:lum contrast="40000"/>
          </a:blip>
          <a:srcRect l="19464" t="10539" r="23442" b="19203"/>
          <a:stretch>
            <a:fillRect/>
          </a:stretch>
        </p:blipFill>
        <p:spPr>
          <a:xfrm rot="4389977">
            <a:off x="4939440" y="4695017"/>
            <a:ext cx="1928826" cy="1753478"/>
          </a:xfrm>
          <a:prstGeom prst="rect">
            <a:avLst/>
          </a:prstGeom>
        </p:spPr>
      </p:pic>
      <p:pic>
        <p:nvPicPr>
          <p:cNvPr id="12" name="11 Imagen" descr="4.png"/>
          <p:cNvPicPr>
            <a:picLocks noChangeAspect="1"/>
          </p:cNvPicPr>
          <p:nvPr/>
        </p:nvPicPr>
        <p:blipFill>
          <a:blip r:embed="rId3">
            <a:duotone>
              <a:schemeClr val="accent4">
                <a:shade val="45000"/>
                <a:satMod val="135000"/>
              </a:schemeClr>
              <a:prstClr val="white"/>
            </a:duotone>
            <a:lum contrast="40000"/>
          </a:blip>
          <a:srcRect l="19464" t="10539" r="23442" b="19203"/>
          <a:stretch>
            <a:fillRect/>
          </a:stretch>
        </p:blipFill>
        <p:spPr>
          <a:xfrm rot="5599814">
            <a:off x="4083104" y="5086570"/>
            <a:ext cx="1928826" cy="1753478"/>
          </a:xfrm>
          <a:prstGeom prst="rect">
            <a:avLst/>
          </a:prstGeom>
        </p:spPr>
      </p:pic>
      <p:pic>
        <p:nvPicPr>
          <p:cNvPr id="13" name="12 Imagen" descr="4.png"/>
          <p:cNvPicPr>
            <a:picLocks noChangeAspect="1"/>
          </p:cNvPicPr>
          <p:nvPr/>
        </p:nvPicPr>
        <p:blipFill>
          <a:blip r:embed="rId3">
            <a:duotone>
              <a:schemeClr val="accent4">
                <a:shade val="45000"/>
                <a:satMod val="135000"/>
              </a:schemeClr>
              <a:prstClr val="white"/>
            </a:duotone>
            <a:lum contrast="40000"/>
          </a:blip>
          <a:srcRect l="19464" t="10539" r="23442" b="19203"/>
          <a:stretch>
            <a:fillRect/>
          </a:stretch>
        </p:blipFill>
        <p:spPr>
          <a:xfrm rot="6476885">
            <a:off x="3238651" y="5168675"/>
            <a:ext cx="1928826" cy="1753478"/>
          </a:xfrm>
          <a:prstGeom prst="rect">
            <a:avLst/>
          </a:prstGeom>
        </p:spPr>
      </p:pic>
      <p:pic>
        <p:nvPicPr>
          <p:cNvPr id="14" name="13 Imagen" descr="4.png"/>
          <p:cNvPicPr>
            <a:picLocks noChangeAspect="1"/>
          </p:cNvPicPr>
          <p:nvPr/>
        </p:nvPicPr>
        <p:blipFill>
          <a:blip r:embed="rId3">
            <a:duotone>
              <a:schemeClr val="accent4">
                <a:shade val="45000"/>
                <a:satMod val="135000"/>
              </a:schemeClr>
              <a:prstClr val="white"/>
            </a:duotone>
            <a:lum contrast="40000"/>
          </a:blip>
          <a:srcRect l="19464" t="10539" r="23442" b="19203"/>
          <a:stretch>
            <a:fillRect/>
          </a:stretch>
        </p:blipFill>
        <p:spPr>
          <a:xfrm rot="7034079">
            <a:off x="2328151" y="4722536"/>
            <a:ext cx="1928826" cy="1753478"/>
          </a:xfrm>
          <a:prstGeom prst="rect">
            <a:avLst/>
          </a:prstGeom>
        </p:spPr>
      </p:pic>
      <p:pic>
        <p:nvPicPr>
          <p:cNvPr id="15" name="14 Imagen" descr="4.png"/>
          <p:cNvPicPr>
            <a:picLocks noChangeAspect="1"/>
          </p:cNvPicPr>
          <p:nvPr/>
        </p:nvPicPr>
        <p:blipFill>
          <a:blip r:embed="rId3">
            <a:duotone>
              <a:schemeClr val="accent4">
                <a:shade val="45000"/>
                <a:satMod val="135000"/>
              </a:schemeClr>
              <a:prstClr val="white"/>
            </a:duotone>
            <a:lum contrast="40000"/>
          </a:blip>
          <a:srcRect l="19464" t="10539" r="23442" b="19203"/>
          <a:stretch>
            <a:fillRect/>
          </a:stretch>
        </p:blipFill>
        <p:spPr>
          <a:xfrm rot="8703716">
            <a:off x="1542699" y="4180487"/>
            <a:ext cx="1928826" cy="1753478"/>
          </a:xfrm>
          <a:prstGeom prst="rect">
            <a:avLst/>
          </a:prstGeom>
        </p:spPr>
      </p:pic>
      <p:pic>
        <p:nvPicPr>
          <p:cNvPr id="16" name="15 Imagen" descr="4.png"/>
          <p:cNvPicPr>
            <a:picLocks noChangeAspect="1"/>
          </p:cNvPicPr>
          <p:nvPr/>
        </p:nvPicPr>
        <p:blipFill>
          <a:blip r:embed="rId3">
            <a:duotone>
              <a:schemeClr val="accent4">
                <a:shade val="45000"/>
                <a:satMod val="135000"/>
              </a:schemeClr>
              <a:prstClr val="white"/>
            </a:duotone>
            <a:lum contrast="40000"/>
          </a:blip>
          <a:srcRect l="19464" t="10539" r="23442" b="19203"/>
          <a:stretch>
            <a:fillRect/>
          </a:stretch>
        </p:blipFill>
        <p:spPr>
          <a:xfrm rot="10047613">
            <a:off x="1167450" y="3403163"/>
            <a:ext cx="1928826" cy="1753478"/>
          </a:xfrm>
          <a:prstGeom prst="rect">
            <a:avLst/>
          </a:prstGeom>
        </p:spPr>
      </p:pic>
      <p:pic>
        <p:nvPicPr>
          <p:cNvPr id="17" name="16 Imagen" descr="4.png"/>
          <p:cNvPicPr>
            <a:picLocks noChangeAspect="1"/>
          </p:cNvPicPr>
          <p:nvPr/>
        </p:nvPicPr>
        <p:blipFill>
          <a:blip r:embed="rId3">
            <a:duotone>
              <a:schemeClr val="accent4">
                <a:shade val="45000"/>
                <a:satMod val="135000"/>
              </a:schemeClr>
              <a:prstClr val="white"/>
            </a:duotone>
            <a:lum contrast="40000"/>
          </a:blip>
          <a:srcRect l="19464" t="10539" r="23442" b="19203"/>
          <a:stretch>
            <a:fillRect/>
          </a:stretch>
        </p:blipFill>
        <p:spPr>
          <a:xfrm rot="11565314">
            <a:off x="1026997" y="2477285"/>
            <a:ext cx="1928826" cy="1753478"/>
          </a:xfrm>
          <a:prstGeom prst="rect">
            <a:avLst/>
          </a:prstGeom>
        </p:spPr>
      </p:pic>
      <p:pic>
        <p:nvPicPr>
          <p:cNvPr id="18" name="17 Imagen" descr="4.png"/>
          <p:cNvPicPr>
            <a:picLocks noChangeAspect="1"/>
          </p:cNvPicPr>
          <p:nvPr/>
        </p:nvPicPr>
        <p:blipFill>
          <a:blip r:embed="rId3">
            <a:duotone>
              <a:schemeClr val="accent4">
                <a:shade val="45000"/>
                <a:satMod val="135000"/>
              </a:schemeClr>
              <a:prstClr val="white"/>
            </a:duotone>
            <a:lum contrast="40000"/>
          </a:blip>
          <a:srcRect l="19464" t="10539" r="23442" b="19203"/>
          <a:stretch>
            <a:fillRect/>
          </a:stretch>
        </p:blipFill>
        <p:spPr>
          <a:xfrm rot="12723384">
            <a:off x="1169872" y="1548592"/>
            <a:ext cx="1928826" cy="1753478"/>
          </a:xfrm>
          <a:prstGeom prst="rect">
            <a:avLst/>
          </a:prstGeom>
        </p:spPr>
      </p:pic>
      <p:pic>
        <p:nvPicPr>
          <p:cNvPr id="19" name="18 Imagen" descr="4.png"/>
          <p:cNvPicPr>
            <a:picLocks noChangeAspect="1"/>
          </p:cNvPicPr>
          <p:nvPr/>
        </p:nvPicPr>
        <p:blipFill>
          <a:blip r:embed="rId3">
            <a:duotone>
              <a:schemeClr val="accent4">
                <a:shade val="45000"/>
                <a:satMod val="135000"/>
              </a:schemeClr>
              <a:prstClr val="white"/>
            </a:duotone>
            <a:lum contrast="40000"/>
          </a:blip>
          <a:srcRect l="19464" t="10539" r="23442" b="19203"/>
          <a:stretch>
            <a:fillRect/>
          </a:stretch>
        </p:blipFill>
        <p:spPr>
          <a:xfrm rot="13810251">
            <a:off x="1675574" y="806790"/>
            <a:ext cx="1928826" cy="1753478"/>
          </a:xfrm>
          <a:prstGeom prst="rect">
            <a:avLst/>
          </a:prstGeom>
        </p:spPr>
      </p:pic>
      <p:pic>
        <p:nvPicPr>
          <p:cNvPr id="20" name="19 Imagen" descr="4.png"/>
          <p:cNvPicPr>
            <a:picLocks noChangeAspect="1"/>
          </p:cNvPicPr>
          <p:nvPr/>
        </p:nvPicPr>
        <p:blipFill>
          <a:blip r:embed="rId3">
            <a:duotone>
              <a:schemeClr val="accent4">
                <a:shade val="45000"/>
                <a:satMod val="135000"/>
              </a:schemeClr>
              <a:prstClr val="white"/>
            </a:duotone>
            <a:lum contrast="40000"/>
          </a:blip>
          <a:srcRect l="19464" t="10539" r="23442" b="19203"/>
          <a:stretch>
            <a:fillRect/>
          </a:stretch>
        </p:blipFill>
        <p:spPr>
          <a:xfrm rot="17658232">
            <a:off x="2231786" y="363048"/>
            <a:ext cx="1928826" cy="1753478"/>
          </a:xfrm>
          <a:prstGeom prst="rect">
            <a:avLst/>
          </a:prstGeom>
        </p:spPr>
      </p:pic>
      <p:pic>
        <p:nvPicPr>
          <p:cNvPr id="21" name="20 Imagen" descr="4.png"/>
          <p:cNvPicPr>
            <a:picLocks noChangeAspect="1"/>
          </p:cNvPicPr>
          <p:nvPr/>
        </p:nvPicPr>
        <p:blipFill>
          <a:blip r:embed="rId3">
            <a:duotone>
              <a:schemeClr val="accent4">
                <a:shade val="45000"/>
                <a:satMod val="135000"/>
              </a:schemeClr>
              <a:prstClr val="white"/>
            </a:duotone>
            <a:lum contrast="40000"/>
          </a:blip>
          <a:srcRect l="19464" t="10539" r="23442" b="19203"/>
          <a:stretch>
            <a:fillRect/>
          </a:stretch>
        </p:blipFill>
        <p:spPr>
          <a:xfrm rot="19608488">
            <a:off x="2971373" y="8962"/>
            <a:ext cx="1860363" cy="1753478"/>
          </a:xfrm>
          <a:prstGeom prst="rect">
            <a:avLst/>
          </a:prstGeom>
        </p:spPr>
      </p:pic>
      <p:sp>
        <p:nvSpPr>
          <p:cNvPr id="22" name="21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3" presetClass="entr" presetSubtype="52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anim calcmode="lin" valueType="num">
                                      <p:cBhvr>
                                        <p:cTn id="12" dur="3000" fill="hold"/>
                                        <p:tgtEl>
                                          <p:spTgt spid="4"/>
                                        </p:tgtEl>
                                        <p:attrNameLst>
                                          <p:attrName>ppt_x</p:attrName>
                                        </p:attrNameLst>
                                      </p:cBhvr>
                                      <p:tavLst>
                                        <p:tav tm="0">
                                          <p:val>
                                            <p:fltVal val="0.5"/>
                                          </p:val>
                                        </p:tav>
                                        <p:tav tm="100000">
                                          <p:val>
                                            <p:strVal val="#ppt_x"/>
                                          </p:val>
                                        </p:tav>
                                      </p:tavLst>
                                    </p:anim>
                                    <p:anim calcmode="lin" valueType="num">
                                      <p:cBhvr>
                                        <p:cTn id="13" dur="3000" fill="hold"/>
                                        <p:tgtEl>
                                          <p:spTgt spid="4"/>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ppt_w</p:attrName>
                                        </p:attrNameLst>
                                      </p:cBhvr>
                                      <p:tavLst>
                                        <p:tav tm="0">
                                          <p:val>
                                            <p:fltVal val="0"/>
                                          </p:val>
                                        </p:tav>
                                        <p:tav tm="100000">
                                          <p:val>
                                            <p:strVal val="#ppt_w"/>
                                          </p:val>
                                        </p:tav>
                                      </p:tavLst>
                                    </p:anim>
                                    <p:anim calcmode="lin" valueType="num">
                                      <p:cBhvr>
                                        <p:cTn id="17" dur="3000" fill="hold"/>
                                        <p:tgtEl>
                                          <p:spTgt spid="5"/>
                                        </p:tgtEl>
                                        <p:attrNameLst>
                                          <p:attrName>ppt_h</p:attrName>
                                        </p:attrNameLst>
                                      </p:cBhvr>
                                      <p:tavLst>
                                        <p:tav tm="0">
                                          <p:val>
                                            <p:fltVal val="0"/>
                                          </p:val>
                                        </p:tav>
                                        <p:tav tm="100000">
                                          <p:val>
                                            <p:strVal val="#ppt_h"/>
                                          </p:val>
                                        </p:tav>
                                      </p:tavLst>
                                    </p:anim>
                                    <p:anim calcmode="lin" valueType="num">
                                      <p:cBhvr>
                                        <p:cTn id="18" dur="3000" fill="hold"/>
                                        <p:tgtEl>
                                          <p:spTgt spid="5"/>
                                        </p:tgtEl>
                                        <p:attrNameLst>
                                          <p:attrName>ppt_x</p:attrName>
                                        </p:attrNameLst>
                                      </p:cBhvr>
                                      <p:tavLst>
                                        <p:tav tm="0">
                                          <p:val>
                                            <p:fltVal val="0.5"/>
                                          </p:val>
                                        </p:tav>
                                        <p:tav tm="100000">
                                          <p:val>
                                            <p:strVal val="#ppt_x"/>
                                          </p:val>
                                        </p:tav>
                                      </p:tavLst>
                                    </p:anim>
                                    <p:anim calcmode="lin" valueType="num">
                                      <p:cBhvr>
                                        <p:cTn id="19" dur="3000" fill="hold"/>
                                        <p:tgtEl>
                                          <p:spTgt spid="5"/>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p:val>
                                            <p:fltVal val="0"/>
                                          </p:val>
                                        </p:tav>
                                        <p:tav tm="100000">
                                          <p:val>
                                            <p:strVal val="#ppt_w"/>
                                          </p:val>
                                        </p:tav>
                                      </p:tavLst>
                                    </p:anim>
                                    <p:anim calcmode="lin" valueType="num">
                                      <p:cBhvr>
                                        <p:cTn id="23" dur="3000" fill="hold"/>
                                        <p:tgtEl>
                                          <p:spTgt spid="6"/>
                                        </p:tgtEl>
                                        <p:attrNameLst>
                                          <p:attrName>ppt_h</p:attrName>
                                        </p:attrNameLst>
                                      </p:cBhvr>
                                      <p:tavLst>
                                        <p:tav tm="0">
                                          <p:val>
                                            <p:fltVal val="0"/>
                                          </p:val>
                                        </p:tav>
                                        <p:tav tm="100000">
                                          <p:val>
                                            <p:strVal val="#ppt_h"/>
                                          </p:val>
                                        </p:tav>
                                      </p:tavLst>
                                    </p:anim>
                                    <p:anim calcmode="lin" valueType="num">
                                      <p:cBhvr>
                                        <p:cTn id="24" dur="3000" fill="hold"/>
                                        <p:tgtEl>
                                          <p:spTgt spid="6"/>
                                        </p:tgtEl>
                                        <p:attrNameLst>
                                          <p:attrName>ppt_x</p:attrName>
                                        </p:attrNameLst>
                                      </p:cBhvr>
                                      <p:tavLst>
                                        <p:tav tm="0">
                                          <p:val>
                                            <p:fltVal val="0.5"/>
                                          </p:val>
                                        </p:tav>
                                        <p:tav tm="100000">
                                          <p:val>
                                            <p:strVal val="#ppt_x"/>
                                          </p:val>
                                        </p:tav>
                                      </p:tavLst>
                                    </p:anim>
                                    <p:anim calcmode="lin" valueType="num">
                                      <p:cBhvr>
                                        <p:cTn id="25" dur="3000" fill="hold"/>
                                        <p:tgtEl>
                                          <p:spTgt spid="6"/>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3000" fill="hold"/>
                                        <p:tgtEl>
                                          <p:spTgt spid="7"/>
                                        </p:tgtEl>
                                        <p:attrNameLst>
                                          <p:attrName>ppt_w</p:attrName>
                                        </p:attrNameLst>
                                      </p:cBhvr>
                                      <p:tavLst>
                                        <p:tav tm="0">
                                          <p:val>
                                            <p:fltVal val="0"/>
                                          </p:val>
                                        </p:tav>
                                        <p:tav tm="100000">
                                          <p:val>
                                            <p:strVal val="#ppt_w"/>
                                          </p:val>
                                        </p:tav>
                                      </p:tavLst>
                                    </p:anim>
                                    <p:anim calcmode="lin" valueType="num">
                                      <p:cBhvr>
                                        <p:cTn id="29" dur="3000" fill="hold"/>
                                        <p:tgtEl>
                                          <p:spTgt spid="7"/>
                                        </p:tgtEl>
                                        <p:attrNameLst>
                                          <p:attrName>ppt_h</p:attrName>
                                        </p:attrNameLst>
                                      </p:cBhvr>
                                      <p:tavLst>
                                        <p:tav tm="0">
                                          <p:val>
                                            <p:fltVal val="0"/>
                                          </p:val>
                                        </p:tav>
                                        <p:tav tm="100000">
                                          <p:val>
                                            <p:strVal val="#ppt_h"/>
                                          </p:val>
                                        </p:tav>
                                      </p:tavLst>
                                    </p:anim>
                                    <p:anim calcmode="lin" valueType="num">
                                      <p:cBhvr>
                                        <p:cTn id="30" dur="3000" fill="hold"/>
                                        <p:tgtEl>
                                          <p:spTgt spid="7"/>
                                        </p:tgtEl>
                                        <p:attrNameLst>
                                          <p:attrName>ppt_x</p:attrName>
                                        </p:attrNameLst>
                                      </p:cBhvr>
                                      <p:tavLst>
                                        <p:tav tm="0">
                                          <p:val>
                                            <p:fltVal val="0.5"/>
                                          </p:val>
                                        </p:tav>
                                        <p:tav tm="100000">
                                          <p:val>
                                            <p:strVal val="#ppt_x"/>
                                          </p:val>
                                        </p:tav>
                                      </p:tavLst>
                                    </p:anim>
                                    <p:anim calcmode="lin" valueType="num">
                                      <p:cBhvr>
                                        <p:cTn id="31" dur="3000" fill="hold"/>
                                        <p:tgtEl>
                                          <p:spTgt spid="7"/>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3000" fill="hold"/>
                                        <p:tgtEl>
                                          <p:spTgt spid="8"/>
                                        </p:tgtEl>
                                        <p:attrNameLst>
                                          <p:attrName>ppt_w</p:attrName>
                                        </p:attrNameLst>
                                      </p:cBhvr>
                                      <p:tavLst>
                                        <p:tav tm="0">
                                          <p:val>
                                            <p:fltVal val="0"/>
                                          </p:val>
                                        </p:tav>
                                        <p:tav tm="100000">
                                          <p:val>
                                            <p:strVal val="#ppt_w"/>
                                          </p:val>
                                        </p:tav>
                                      </p:tavLst>
                                    </p:anim>
                                    <p:anim calcmode="lin" valueType="num">
                                      <p:cBhvr>
                                        <p:cTn id="35" dur="3000" fill="hold"/>
                                        <p:tgtEl>
                                          <p:spTgt spid="8"/>
                                        </p:tgtEl>
                                        <p:attrNameLst>
                                          <p:attrName>ppt_h</p:attrName>
                                        </p:attrNameLst>
                                      </p:cBhvr>
                                      <p:tavLst>
                                        <p:tav tm="0">
                                          <p:val>
                                            <p:fltVal val="0"/>
                                          </p:val>
                                        </p:tav>
                                        <p:tav tm="100000">
                                          <p:val>
                                            <p:strVal val="#ppt_h"/>
                                          </p:val>
                                        </p:tav>
                                      </p:tavLst>
                                    </p:anim>
                                    <p:anim calcmode="lin" valueType="num">
                                      <p:cBhvr>
                                        <p:cTn id="36" dur="3000" fill="hold"/>
                                        <p:tgtEl>
                                          <p:spTgt spid="8"/>
                                        </p:tgtEl>
                                        <p:attrNameLst>
                                          <p:attrName>ppt_x</p:attrName>
                                        </p:attrNameLst>
                                      </p:cBhvr>
                                      <p:tavLst>
                                        <p:tav tm="0">
                                          <p:val>
                                            <p:fltVal val="0.5"/>
                                          </p:val>
                                        </p:tav>
                                        <p:tav tm="100000">
                                          <p:val>
                                            <p:strVal val="#ppt_x"/>
                                          </p:val>
                                        </p:tav>
                                      </p:tavLst>
                                    </p:anim>
                                    <p:anim calcmode="lin" valueType="num">
                                      <p:cBhvr>
                                        <p:cTn id="37" dur="3000" fill="hold"/>
                                        <p:tgtEl>
                                          <p:spTgt spid="8"/>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3000" fill="hold"/>
                                        <p:tgtEl>
                                          <p:spTgt spid="9"/>
                                        </p:tgtEl>
                                        <p:attrNameLst>
                                          <p:attrName>ppt_w</p:attrName>
                                        </p:attrNameLst>
                                      </p:cBhvr>
                                      <p:tavLst>
                                        <p:tav tm="0">
                                          <p:val>
                                            <p:fltVal val="0"/>
                                          </p:val>
                                        </p:tav>
                                        <p:tav tm="100000">
                                          <p:val>
                                            <p:strVal val="#ppt_w"/>
                                          </p:val>
                                        </p:tav>
                                      </p:tavLst>
                                    </p:anim>
                                    <p:anim calcmode="lin" valueType="num">
                                      <p:cBhvr>
                                        <p:cTn id="41" dur="3000" fill="hold"/>
                                        <p:tgtEl>
                                          <p:spTgt spid="9"/>
                                        </p:tgtEl>
                                        <p:attrNameLst>
                                          <p:attrName>ppt_h</p:attrName>
                                        </p:attrNameLst>
                                      </p:cBhvr>
                                      <p:tavLst>
                                        <p:tav tm="0">
                                          <p:val>
                                            <p:fltVal val="0"/>
                                          </p:val>
                                        </p:tav>
                                        <p:tav tm="100000">
                                          <p:val>
                                            <p:strVal val="#ppt_h"/>
                                          </p:val>
                                        </p:tav>
                                      </p:tavLst>
                                    </p:anim>
                                    <p:anim calcmode="lin" valueType="num">
                                      <p:cBhvr>
                                        <p:cTn id="42" dur="3000" fill="hold"/>
                                        <p:tgtEl>
                                          <p:spTgt spid="9"/>
                                        </p:tgtEl>
                                        <p:attrNameLst>
                                          <p:attrName>ppt_x</p:attrName>
                                        </p:attrNameLst>
                                      </p:cBhvr>
                                      <p:tavLst>
                                        <p:tav tm="0">
                                          <p:val>
                                            <p:fltVal val="0.5"/>
                                          </p:val>
                                        </p:tav>
                                        <p:tav tm="100000">
                                          <p:val>
                                            <p:strVal val="#ppt_x"/>
                                          </p:val>
                                        </p:tav>
                                      </p:tavLst>
                                    </p:anim>
                                    <p:anim calcmode="lin" valueType="num">
                                      <p:cBhvr>
                                        <p:cTn id="43" dur="3000" fill="hold"/>
                                        <p:tgtEl>
                                          <p:spTgt spid="9"/>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3000" fill="hold"/>
                                        <p:tgtEl>
                                          <p:spTgt spid="10"/>
                                        </p:tgtEl>
                                        <p:attrNameLst>
                                          <p:attrName>ppt_w</p:attrName>
                                        </p:attrNameLst>
                                      </p:cBhvr>
                                      <p:tavLst>
                                        <p:tav tm="0">
                                          <p:val>
                                            <p:fltVal val="0"/>
                                          </p:val>
                                        </p:tav>
                                        <p:tav tm="100000">
                                          <p:val>
                                            <p:strVal val="#ppt_w"/>
                                          </p:val>
                                        </p:tav>
                                      </p:tavLst>
                                    </p:anim>
                                    <p:anim calcmode="lin" valueType="num">
                                      <p:cBhvr>
                                        <p:cTn id="47" dur="3000" fill="hold"/>
                                        <p:tgtEl>
                                          <p:spTgt spid="10"/>
                                        </p:tgtEl>
                                        <p:attrNameLst>
                                          <p:attrName>ppt_h</p:attrName>
                                        </p:attrNameLst>
                                      </p:cBhvr>
                                      <p:tavLst>
                                        <p:tav tm="0">
                                          <p:val>
                                            <p:fltVal val="0"/>
                                          </p:val>
                                        </p:tav>
                                        <p:tav tm="100000">
                                          <p:val>
                                            <p:strVal val="#ppt_h"/>
                                          </p:val>
                                        </p:tav>
                                      </p:tavLst>
                                    </p:anim>
                                    <p:anim calcmode="lin" valueType="num">
                                      <p:cBhvr>
                                        <p:cTn id="48" dur="3000" fill="hold"/>
                                        <p:tgtEl>
                                          <p:spTgt spid="10"/>
                                        </p:tgtEl>
                                        <p:attrNameLst>
                                          <p:attrName>ppt_x</p:attrName>
                                        </p:attrNameLst>
                                      </p:cBhvr>
                                      <p:tavLst>
                                        <p:tav tm="0">
                                          <p:val>
                                            <p:fltVal val="0.5"/>
                                          </p:val>
                                        </p:tav>
                                        <p:tav tm="100000">
                                          <p:val>
                                            <p:strVal val="#ppt_x"/>
                                          </p:val>
                                        </p:tav>
                                      </p:tavLst>
                                    </p:anim>
                                    <p:anim calcmode="lin" valueType="num">
                                      <p:cBhvr>
                                        <p:cTn id="49" dur="3000" fill="hold"/>
                                        <p:tgtEl>
                                          <p:spTgt spid="10"/>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p:cTn id="52" dur="3000" fill="hold"/>
                                        <p:tgtEl>
                                          <p:spTgt spid="11"/>
                                        </p:tgtEl>
                                        <p:attrNameLst>
                                          <p:attrName>ppt_w</p:attrName>
                                        </p:attrNameLst>
                                      </p:cBhvr>
                                      <p:tavLst>
                                        <p:tav tm="0">
                                          <p:val>
                                            <p:fltVal val="0"/>
                                          </p:val>
                                        </p:tav>
                                        <p:tav tm="100000">
                                          <p:val>
                                            <p:strVal val="#ppt_w"/>
                                          </p:val>
                                        </p:tav>
                                      </p:tavLst>
                                    </p:anim>
                                    <p:anim calcmode="lin" valueType="num">
                                      <p:cBhvr>
                                        <p:cTn id="53" dur="3000" fill="hold"/>
                                        <p:tgtEl>
                                          <p:spTgt spid="11"/>
                                        </p:tgtEl>
                                        <p:attrNameLst>
                                          <p:attrName>ppt_h</p:attrName>
                                        </p:attrNameLst>
                                      </p:cBhvr>
                                      <p:tavLst>
                                        <p:tav tm="0">
                                          <p:val>
                                            <p:fltVal val="0"/>
                                          </p:val>
                                        </p:tav>
                                        <p:tav tm="100000">
                                          <p:val>
                                            <p:strVal val="#ppt_h"/>
                                          </p:val>
                                        </p:tav>
                                      </p:tavLst>
                                    </p:anim>
                                    <p:anim calcmode="lin" valueType="num">
                                      <p:cBhvr>
                                        <p:cTn id="54" dur="3000" fill="hold"/>
                                        <p:tgtEl>
                                          <p:spTgt spid="11"/>
                                        </p:tgtEl>
                                        <p:attrNameLst>
                                          <p:attrName>ppt_x</p:attrName>
                                        </p:attrNameLst>
                                      </p:cBhvr>
                                      <p:tavLst>
                                        <p:tav tm="0">
                                          <p:val>
                                            <p:fltVal val="0.5"/>
                                          </p:val>
                                        </p:tav>
                                        <p:tav tm="100000">
                                          <p:val>
                                            <p:strVal val="#ppt_x"/>
                                          </p:val>
                                        </p:tav>
                                      </p:tavLst>
                                    </p:anim>
                                    <p:anim calcmode="lin" valueType="num">
                                      <p:cBhvr>
                                        <p:cTn id="55" dur="3000" fill="hold"/>
                                        <p:tgtEl>
                                          <p:spTgt spid="11"/>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p:cTn id="58" dur="3000" fill="hold"/>
                                        <p:tgtEl>
                                          <p:spTgt spid="12"/>
                                        </p:tgtEl>
                                        <p:attrNameLst>
                                          <p:attrName>ppt_w</p:attrName>
                                        </p:attrNameLst>
                                      </p:cBhvr>
                                      <p:tavLst>
                                        <p:tav tm="0">
                                          <p:val>
                                            <p:fltVal val="0"/>
                                          </p:val>
                                        </p:tav>
                                        <p:tav tm="100000">
                                          <p:val>
                                            <p:strVal val="#ppt_w"/>
                                          </p:val>
                                        </p:tav>
                                      </p:tavLst>
                                    </p:anim>
                                    <p:anim calcmode="lin" valueType="num">
                                      <p:cBhvr>
                                        <p:cTn id="59" dur="3000" fill="hold"/>
                                        <p:tgtEl>
                                          <p:spTgt spid="12"/>
                                        </p:tgtEl>
                                        <p:attrNameLst>
                                          <p:attrName>ppt_h</p:attrName>
                                        </p:attrNameLst>
                                      </p:cBhvr>
                                      <p:tavLst>
                                        <p:tav tm="0">
                                          <p:val>
                                            <p:fltVal val="0"/>
                                          </p:val>
                                        </p:tav>
                                        <p:tav tm="100000">
                                          <p:val>
                                            <p:strVal val="#ppt_h"/>
                                          </p:val>
                                        </p:tav>
                                      </p:tavLst>
                                    </p:anim>
                                    <p:anim calcmode="lin" valueType="num">
                                      <p:cBhvr>
                                        <p:cTn id="60" dur="3000" fill="hold"/>
                                        <p:tgtEl>
                                          <p:spTgt spid="12"/>
                                        </p:tgtEl>
                                        <p:attrNameLst>
                                          <p:attrName>ppt_x</p:attrName>
                                        </p:attrNameLst>
                                      </p:cBhvr>
                                      <p:tavLst>
                                        <p:tav tm="0">
                                          <p:val>
                                            <p:fltVal val="0.5"/>
                                          </p:val>
                                        </p:tav>
                                        <p:tav tm="100000">
                                          <p:val>
                                            <p:strVal val="#ppt_x"/>
                                          </p:val>
                                        </p:tav>
                                      </p:tavLst>
                                    </p:anim>
                                    <p:anim calcmode="lin" valueType="num">
                                      <p:cBhvr>
                                        <p:cTn id="61" dur="3000" fill="hold"/>
                                        <p:tgtEl>
                                          <p:spTgt spid="12"/>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3"/>
                                        </p:tgtEl>
                                        <p:attrNameLst>
                                          <p:attrName>style.visibility</p:attrName>
                                        </p:attrNameLst>
                                      </p:cBhvr>
                                      <p:to>
                                        <p:strVal val="visible"/>
                                      </p:to>
                                    </p:set>
                                    <p:anim calcmode="lin" valueType="num">
                                      <p:cBhvr>
                                        <p:cTn id="64" dur="3000" fill="hold"/>
                                        <p:tgtEl>
                                          <p:spTgt spid="13"/>
                                        </p:tgtEl>
                                        <p:attrNameLst>
                                          <p:attrName>ppt_w</p:attrName>
                                        </p:attrNameLst>
                                      </p:cBhvr>
                                      <p:tavLst>
                                        <p:tav tm="0">
                                          <p:val>
                                            <p:fltVal val="0"/>
                                          </p:val>
                                        </p:tav>
                                        <p:tav tm="100000">
                                          <p:val>
                                            <p:strVal val="#ppt_w"/>
                                          </p:val>
                                        </p:tav>
                                      </p:tavLst>
                                    </p:anim>
                                    <p:anim calcmode="lin" valueType="num">
                                      <p:cBhvr>
                                        <p:cTn id="65" dur="3000" fill="hold"/>
                                        <p:tgtEl>
                                          <p:spTgt spid="13"/>
                                        </p:tgtEl>
                                        <p:attrNameLst>
                                          <p:attrName>ppt_h</p:attrName>
                                        </p:attrNameLst>
                                      </p:cBhvr>
                                      <p:tavLst>
                                        <p:tav tm="0">
                                          <p:val>
                                            <p:fltVal val="0"/>
                                          </p:val>
                                        </p:tav>
                                        <p:tav tm="100000">
                                          <p:val>
                                            <p:strVal val="#ppt_h"/>
                                          </p:val>
                                        </p:tav>
                                      </p:tavLst>
                                    </p:anim>
                                    <p:anim calcmode="lin" valueType="num">
                                      <p:cBhvr>
                                        <p:cTn id="66" dur="3000" fill="hold"/>
                                        <p:tgtEl>
                                          <p:spTgt spid="13"/>
                                        </p:tgtEl>
                                        <p:attrNameLst>
                                          <p:attrName>ppt_x</p:attrName>
                                        </p:attrNameLst>
                                      </p:cBhvr>
                                      <p:tavLst>
                                        <p:tav tm="0">
                                          <p:val>
                                            <p:fltVal val="0.5"/>
                                          </p:val>
                                        </p:tav>
                                        <p:tav tm="100000">
                                          <p:val>
                                            <p:strVal val="#ppt_x"/>
                                          </p:val>
                                        </p:tav>
                                      </p:tavLst>
                                    </p:anim>
                                    <p:anim calcmode="lin" valueType="num">
                                      <p:cBhvr>
                                        <p:cTn id="67" dur="3000" fill="hold"/>
                                        <p:tgtEl>
                                          <p:spTgt spid="13"/>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p:cTn id="70" dur="3000" fill="hold"/>
                                        <p:tgtEl>
                                          <p:spTgt spid="14"/>
                                        </p:tgtEl>
                                        <p:attrNameLst>
                                          <p:attrName>ppt_w</p:attrName>
                                        </p:attrNameLst>
                                      </p:cBhvr>
                                      <p:tavLst>
                                        <p:tav tm="0">
                                          <p:val>
                                            <p:fltVal val="0"/>
                                          </p:val>
                                        </p:tav>
                                        <p:tav tm="100000">
                                          <p:val>
                                            <p:strVal val="#ppt_w"/>
                                          </p:val>
                                        </p:tav>
                                      </p:tavLst>
                                    </p:anim>
                                    <p:anim calcmode="lin" valueType="num">
                                      <p:cBhvr>
                                        <p:cTn id="71" dur="3000" fill="hold"/>
                                        <p:tgtEl>
                                          <p:spTgt spid="14"/>
                                        </p:tgtEl>
                                        <p:attrNameLst>
                                          <p:attrName>ppt_h</p:attrName>
                                        </p:attrNameLst>
                                      </p:cBhvr>
                                      <p:tavLst>
                                        <p:tav tm="0">
                                          <p:val>
                                            <p:fltVal val="0"/>
                                          </p:val>
                                        </p:tav>
                                        <p:tav tm="100000">
                                          <p:val>
                                            <p:strVal val="#ppt_h"/>
                                          </p:val>
                                        </p:tav>
                                      </p:tavLst>
                                    </p:anim>
                                    <p:anim calcmode="lin" valueType="num">
                                      <p:cBhvr>
                                        <p:cTn id="72" dur="3000" fill="hold"/>
                                        <p:tgtEl>
                                          <p:spTgt spid="14"/>
                                        </p:tgtEl>
                                        <p:attrNameLst>
                                          <p:attrName>ppt_x</p:attrName>
                                        </p:attrNameLst>
                                      </p:cBhvr>
                                      <p:tavLst>
                                        <p:tav tm="0">
                                          <p:val>
                                            <p:fltVal val="0.5"/>
                                          </p:val>
                                        </p:tav>
                                        <p:tav tm="100000">
                                          <p:val>
                                            <p:strVal val="#ppt_x"/>
                                          </p:val>
                                        </p:tav>
                                      </p:tavLst>
                                    </p:anim>
                                    <p:anim calcmode="lin" valueType="num">
                                      <p:cBhvr>
                                        <p:cTn id="73" dur="3000" fill="hold"/>
                                        <p:tgtEl>
                                          <p:spTgt spid="14"/>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5"/>
                                        </p:tgtEl>
                                        <p:attrNameLst>
                                          <p:attrName>style.visibility</p:attrName>
                                        </p:attrNameLst>
                                      </p:cBhvr>
                                      <p:to>
                                        <p:strVal val="visible"/>
                                      </p:to>
                                    </p:set>
                                    <p:anim calcmode="lin" valueType="num">
                                      <p:cBhvr>
                                        <p:cTn id="76" dur="3000" fill="hold"/>
                                        <p:tgtEl>
                                          <p:spTgt spid="15"/>
                                        </p:tgtEl>
                                        <p:attrNameLst>
                                          <p:attrName>ppt_w</p:attrName>
                                        </p:attrNameLst>
                                      </p:cBhvr>
                                      <p:tavLst>
                                        <p:tav tm="0">
                                          <p:val>
                                            <p:fltVal val="0"/>
                                          </p:val>
                                        </p:tav>
                                        <p:tav tm="100000">
                                          <p:val>
                                            <p:strVal val="#ppt_w"/>
                                          </p:val>
                                        </p:tav>
                                      </p:tavLst>
                                    </p:anim>
                                    <p:anim calcmode="lin" valueType="num">
                                      <p:cBhvr>
                                        <p:cTn id="77" dur="3000" fill="hold"/>
                                        <p:tgtEl>
                                          <p:spTgt spid="15"/>
                                        </p:tgtEl>
                                        <p:attrNameLst>
                                          <p:attrName>ppt_h</p:attrName>
                                        </p:attrNameLst>
                                      </p:cBhvr>
                                      <p:tavLst>
                                        <p:tav tm="0">
                                          <p:val>
                                            <p:fltVal val="0"/>
                                          </p:val>
                                        </p:tav>
                                        <p:tav tm="100000">
                                          <p:val>
                                            <p:strVal val="#ppt_h"/>
                                          </p:val>
                                        </p:tav>
                                      </p:tavLst>
                                    </p:anim>
                                    <p:anim calcmode="lin" valueType="num">
                                      <p:cBhvr>
                                        <p:cTn id="78" dur="3000" fill="hold"/>
                                        <p:tgtEl>
                                          <p:spTgt spid="15"/>
                                        </p:tgtEl>
                                        <p:attrNameLst>
                                          <p:attrName>ppt_x</p:attrName>
                                        </p:attrNameLst>
                                      </p:cBhvr>
                                      <p:tavLst>
                                        <p:tav tm="0">
                                          <p:val>
                                            <p:fltVal val="0.5"/>
                                          </p:val>
                                        </p:tav>
                                        <p:tav tm="100000">
                                          <p:val>
                                            <p:strVal val="#ppt_x"/>
                                          </p:val>
                                        </p:tav>
                                      </p:tavLst>
                                    </p:anim>
                                    <p:anim calcmode="lin" valueType="num">
                                      <p:cBhvr>
                                        <p:cTn id="79" dur="3000" fill="hold"/>
                                        <p:tgtEl>
                                          <p:spTgt spid="15"/>
                                        </p:tgtEl>
                                        <p:attrNameLst>
                                          <p:attrName>ppt_y</p:attrName>
                                        </p:attrNameLst>
                                      </p:cBhvr>
                                      <p:tavLst>
                                        <p:tav tm="0">
                                          <p:val>
                                            <p:fltVal val="0.5"/>
                                          </p:val>
                                        </p:tav>
                                        <p:tav tm="100000">
                                          <p:val>
                                            <p:strVal val="#ppt_y"/>
                                          </p:val>
                                        </p:tav>
                                      </p:tavLst>
                                    </p:anim>
                                  </p:childTnLst>
                                </p:cTn>
                              </p:par>
                              <p:par>
                                <p:cTn id="80" presetID="23" presetClass="entr" presetSubtype="528" fill="hold" nodeType="withEffect">
                                  <p:stCondLst>
                                    <p:cond delay="0"/>
                                  </p:stCondLst>
                                  <p:childTnLst>
                                    <p:set>
                                      <p:cBhvr>
                                        <p:cTn id="81" dur="1" fill="hold">
                                          <p:stCondLst>
                                            <p:cond delay="0"/>
                                          </p:stCondLst>
                                        </p:cTn>
                                        <p:tgtEl>
                                          <p:spTgt spid="16"/>
                                        </p:tgtEl>
                                        <p:attrNameLst>
                                          <p:attrName>style.visibility</p:attrName>
                                        </p:attrNameLst>
                                      </p:cBhvr>
                                      <p:to>
                                        <p:strVal val="visible"/>
                                      </p:to>
                                    </p:set>
                                    <p:anim calcmode="lin" valueType="num">
                                      <p:cBhvr>
                                        <p:cTn id="82" dur="3000" fill="hold"/>
                                        <p:tgtEl>
                                          <p:spTgt spid="16"/>
                                        </p:tgtEl>
                                        <p:attrNameLst>
                                          <p:attrName>ppt_w</p:attrName>
                                        </p:attrNameLst>
                                      </p:cBhvr>
                                      <p:tavLst>
                                        <p:tav tm="0">
                                          <p:val>
                                            <p:fltVal val="0"/>
                                          </p:val>
                                        </p:tav>
                                        <p:tav tm="100000">
                                          <p:val>
                                            <p:strVal val="#ppt_w"/>
                                          </p:val>
                                        </p:tav>
                                      </p:tavLst>
                                    </p:anim>
                                    <p:anim calcmode="lin" valueType="num">
                                      <p:cBhvr>
                                        <p:cTn id="83" dur="3000" fill="hold"/>
                                        <p:tgtEl>
                                          <p:spTgt spid="16"/>
                                        </p:tgtEl>
                                        <p:attrNameLst>
                                          <p:attrName>ppt_h</p:attrName>
                                        </p:attrNameLst>
                                      </p:cBhvr>
                                      <p:tavLst>
                                        <p:tav tm="0">
                                          <p:val>
                                            <p:fltVal val="0"/>
                                          </p:val>
                                        </p:tav>
                                        <p:tav tm="100000">
                                          <p:val>
                                            <p:strVal val="#ppt_h"/>
                                          </p:val>
                                        </p:tav>
                                      </p:tavLst>
                                    </p:anim>
                                    <p:anim calcmode="lin" valueType="num">
                                      <p:cBhvr>
                                        <p:cTn id="84" dur="3000" fill="hold"/>
                                        <p:tgtEl>
                                          <p:spTgt spid="16"/>
                                        </p:tgtEl>
                                        <p:attrNameLst>
                                          <p:attrName>ppt_x</p:attrName>
                                        </p:attrNameLst>
                                      </p:cBhvr>
                                      <p:tavLst>
                                        <p:tav tm="0">
                                          <p:val>
                                            <p:fltVal val="0.5"/>
                                          </p:val>
                                        </p:tav>
                                        <p:tav tm="100000">
                                          <p:val>
                                            <p:strVal val="#ppt_x"/>
                                          </p:val>
                                        </p:tav>
                                      </p:tavLst>
                                    </p:anim>
                                    <p:anim calcmode="lin" valueType="num">
                                      <p:cBhvr>
                                        <p:cTn id="85" dur="3000" fill="hold"/>
                                        <p:tgtEl>
                                          <p:spTgt spid="16"/>
                                        </p:tgtEl>
                                        <p:attrNameLst>
                                          <p:attrName>ppt_y</p:attrName>
                                        </p:attrNameLst>
                                      </p:cBhvr>
                                      <p:tavLst>
                                        <p:tav tm="0">
                                          <p:val>
                                            <p:fltVal val="0.5"/>
                                          </p:val>
                                        </p:tav>
                                        <p:tav tm="100000">
                                          <p:val>
                                            <p:strVal val="#ppt_y"/>
                                          </p:val>
                                        </p:tav>
                                      </p:tavLst>
                                    </p:anim>
                                  </p:childTnLst>
                                </p:cTn>
                              </p:par>
                              <p:par>
                                <p:cTn id="86" presetID="23" presetClass="entr" presetSubtype="528" fill="hold" nodeType="withEffect">
                                  <p:stCondLst>
                                    <p:cond delay="0"/>
                                  </p:stCondLst>
                                  <p:childTnLst>
                                    <p:set>
                                      <p:cBhvr>
                                        <p:cTn id="87" dur="1" fill="hold">
                                          <p:stCondLst>
                                            <p:cond delay="0"/>
                                          </p:stCondLst>
                                        </p:cTn>
                                        <p:tgtEl>
                                          <p:spTgt spid="17"/>
                                        </p:tgtEl>
                                        <p:attrNameLst>
                                          <p:attrName>style.visibility</p:attrName>
                                        </p:attrNameLst>
                                      </p:cBhvr>
                                      <p:to>
                                        <p:strVal val="visible"/>
                                      </p:to>
                                    </p:set>
                                    <p:anim calcmode="lin" valueType="num">
                                      <p:cBhvr>
                                        <p:cTn id="88" dur="3000" fill="hold"/>
                                        <p:tgtEl>
                                          <p:spTgt spid="17"/>
                                        </p:tgtEl>
                                        <p:attrNameLst>
                                          <p:attrName>ppt_w</p:attrName>
                                        </p:attrNameLst>
                                      </p:cBhvr>
                                      <p:tavLst>
                                        <p:tav tm="0">
                                          <p:val>
                                            <p:fltVal val="0"/>
                                          </p:val>
                                        </p:tav>
                                        <p:tav tm="100000">
                                          <p:val>
                                            <p:strVal val="#ppt_w"/>
                                          </p:val>
                                        </p:tav>
                                      </p:tavLst>
                                    </p:anim>
                                    <p:anim calcmode="lin" valueType="num">
                                      <p:cBhvr>
                                        <p:cTn id="89" dur="3000" fill="hold"/>
                                        <p:tgtEl>
                                          <p:spTgt spid="17"/>
                                        </p:tgtEl>
                                        <p:attrNameLst>
                                          <p:attrName>ppt_h</p:attrName>
                                        </p:attrNameLst>
                                      </p:cBhvr>
                                      <p:tavLst>
                                        <p:tav tm="0">
                                          <p:val>
                                            <p:fltVal val="0"/>
                                          </p:val>
                                        </p:tav>
                                        <p:tav tm="100000">
                                          <p:val>
                                            <p:strVal val="#ppt_h"/>
                                          </p:val>
                                        </p:tav>
                                      </p:tavLst>
                                    </p:anim>
                                    <p:anim calcmode="lin" valueType="num">
                                      <p:cBhvr>
                                        <p:cTn id="90" dur="3000" fill="hold"/>
                                        <p:tgtEl>
                                          <p:spTgt spid="17"/>
                                        </p:tgtEl>
                                        <p:attrNameLst>
                                          <p:attrName>ppt_x</p:attrName>
                                        </p:attrNameLst>
                                      </p:cBhvr>
                                      <p:tavLst>
                                        <p:tav tm="0">
                                          <p:val>
                                            <p:fltVal val="0.5"/>
                                          </p:val>
                                        </p:tav>
                                        <p:tav tm="100000">
                                          <p:val>
                                            <p:strVal val="#ppt_x"/>
                                          </p:val>
                                        </p:tav>
                                      </p:tavLst>
                                    </p:anim>
                                    <p:anim calcmode="lin" valueType="num">
                                      <p:cBhvr>
                                        <p:cTn id="91" dur="3000" fill="hold"/>
                                        <p:tgtEl>
                                          <p:spTgt spid="17"/>
                                        </p:tgtEl>
                                        <p:attrNameLst>
                                          <p:attrName>ppt_y</p:attrName>
                                        </p:attrNameLst>
                                      </p:cBhvr>
                                      <p:tavLst>
                                        <p:tav tm="0">
                                          <p:val>
                                            <p:fltVal val="0.5"/>
                                          </p:val>
                                        </p:tav>
                                        <p:tav tm="100000">
                                          <p:val>
                                            <p:strVal val="#ppt_y"/>
                                          </p:val>
                                        </p:tav>
                                      </p:tavLst>
                                    </p:anim>
                                  </p:childTnLst>
                                </p:cTn>
                              </p:par>
                              <p:par>
                                <p:cTn id="92" presetID="23" presetClass="entr" presetSubtype="528" fill="hold" nodeType="withEffect">
                                  <p:stCondLst>
                                    <p:cond delay="0"/>
                                  </p:stCondLst>
                                  <p:childTnLst>
                                    <p:set>
                                      <p:cBhvr>
                                        <p:cTn id="93" dur="1" fill="hold">
                                          <p:stCondLst>
                                            <p:cond delay="0"/>
                                          </p:stCondLst>
                                        </p:cTn>
                                        <p:tgtEl>
                                          <p:spTgt spid="18"/>
                                        </p:tgtEl>
                                        <p:attrNameLst>
                                          <p:attrName>style.visibility</p:attrName>
                                        </p:attrNameLst>
                                      </p:cBhvr>
                                      <p:to>
                                        <p:strVal val="visible"/>
                                      </p:to>
                                    </p:set>
                                    <p:anim calcmode="lin" valueType="num">
                                      <p:cBhvr>
                                        <p:cTn id="94" dur="3000" fill="hold"/>
                                        <p:tgtEl>
                                          <p:spTgt spid="18"/>
                                        </p:tgtEl>
                                        <p:attrNameLst>
                                          <p:attrName>ppt_w</p:attrName>
                                        </p:attrNameLst>
                                      </p:cBhvr>
                                      <p:tavLst>
                                        <p:tav tm="0">
                                          <p:val>
                                            <p:fltVal val="0"/>
                                          </p:val>
                                        </p:tav>
                                        <p:tav tm="100000">
                                          <p:val>
                                            <p:strVal val="#ppt_w"/>
                                          </p:val>
                                        </p:tav>
                                      </p:tavLst>
                                    </p:anim>
                                    <p:anim calcmode="lin" valueType="num">
                                      <p:cBhvr>
                                        <p:cTn id="95" dur="3000" fill="hold"/>
                                        <p:tgtEl>
                                          <p:spTgt spid="18"/>
                                        </p:tgtEl>
                                        <p:attrNameLst>
                                          <p:attrName>ppt_h</p:attrName>
                                        </p:attrNameLst>
                                      </p:cBhvr>
                                      <p:tavLst>
                                        <p:tav tm="0">
                                          <p:val>
                                            <p:fltVal val="0"/>
                                          </p:val>
                                        </p:tav>
                                        <p:tav tm="100000">
                                          <p:val>
                                            <p:strVal val="#ppt_h"/>
                                          </p:val>
                                        </p:tav>
                                      </p:tavLst>
                                    </p:anim>
                                    <p:anim calcmode="lin" valueType="num">
                                      <p:cBhvr>
                                        <p:cTn id="96" dur="3000" fill="hold"/>
                                        <p:tgtEl>
                                          <p:spTgt spid="18"/>
                                        </p:tgtEl>
                                        <p:attrNameLst>
                                          <p:attrName>ppt_x</p:attrName>
                                        </p:attrNameLst>
                                      </p:cBhvr>
                                      <p:tavLst>
                                        <p:tav tm="0">
                                          <p:val>
                                            <p:fltVal val="0.5"/>
                                          </p:val>
                                        </p:tav>
                                        <p:tav tm="100000">
                                          <p:val>
                                            <p:strVal val="#ppt_x"/>
                                          </p:val>
                                        </p:tav>
                                      </p:tavLst>
                                    </p:anim>
                                    <p:anim calcmode="lin" valueType="num">
                                      <p:cBhvr>
                                        <p:cTn id="97" dur="3000" fill="hold"/>
                                        <p:tgtEl>
                                          <p:spTgt spid="18"/>
                                        </p:tgtEl>
                                        <p:attrNameLst>
                                          <p:attrName>ppt_y</p:attrName>
                                        </p:attrNameLst>
                                      </p:cBhvr>
                                      <p:tavLst>
                                        <p:tav tm="0">
                                          <p:val>
                                            <p:fltVal val="0.5"/>
                                          </p:val>
                                        </p:tav>
                                        <p:tav tm="100000">
                                          <p:val>
                                            <p:strVal val="#ppt_y"/>
                                          </p:val>
                                        </p:tav>
                                      </p:tavLst>
                                    </p:anim>
                                  </p:childTnLst>
                                </p:cTn>
                              </p:par>
                              <p:par>
                                <p:cTn id="98" presetID="23" presetClass="entr" presetSubtype="528" fill="hold" nodeType="withEffect">
                                  <p:stCondLst>
                                    <p:cond delay="0"/>
                                  </p:stCondLst>
                                  <p:childTnLst>
                                    <p:set>
                                      <p:cBhvr>
                                        <p:cTn id="99" dur="1" fill="hold">
                                          <p:stCondLst>
                                            <p:cond delay="0"/>
                                          </p:stCondLst>
                                        </p:cTn>
                                        <p:tgtEl>
                                          <p:spTgt spid="19"/>
                                        </p:tgtEl>
                                        <p:attrNameLst>
                                          <p:attrName>style.visibility</p:attrName>
                                        </p:attrNameLst>
                                      </p:cBhvr>
                                      <p:to>
                                        <p:strVal val="visible"/>
                                      </p:to>
                                    </p:set>
                                    <p:anim calcmode="lin" valueType="num">
                                      <p:cBhvr>
                                        <p:cTn id="100" dur="3000" fill="hold"/>
                                        <p:tgtEl>
                                          <p:spTgt spid="19"/>
                                        </p:tgtEl>
                                        <p:attrNameLst>
                                          <p:attrName>ppt_w</p:attrName>
                                        </p:attrNameLst>
                                      </p:cBhvr>
                                      <p:tavLst>
                                        <p:tav tm="0">
                                          <p:val>
                                            <p:fltVal val="0"/>
                                          </p:val>
                                        </p:tav>
                                        <p:tav tm="100000">
                                          <p:val>
                                            <p:strVal val="#ppt_w"/>
                                          </p:val>
                                        </p:tav>
                                      </p:tavLst>
                                    </p:anim>
                                    <p:anim calcmode="lin" valueType="num">
                                      <p:cBhvr>
                                        <p:cTn id="101" dur="3000" fill="hold"/>
                                        <p:tgtEl>
                                          <p:spTgt spid="19"/>
                                        </p:tgtEl>
                                        <p:attrNameLst>
                                          <p:attrName>ppt_h</p:attrName>
                                        </p:attrNameLst>
                                      </p:cBhvr>
                                      <p:tavLst>
                                        <p:tav tm="0">
                                          <p:val>
                                            <p:fltVal val="0"/>
                                          </p:val>
                                        </p:tav>
                                        <p:tav tm="100000">
                                          <p:val>
                                            <p:strVal val="#ppt_h"/>
                                          </p:val>
                                        </p:tav>
                                      </p:tavLst>
                                    </p:anim>
                                    <p:anim calcmode="lin" valueType="num">
                                      <p:cBhvr>
                                        <p:cTn id="102" dur="3000" fill="hold"/>
                                        <p:tgtEl>
                                          <p:spTgt spid="19"/>
                                        </p:tgtEl>
                                        <p:attrNameLst>
                                          <p:attrName>ppt_x</p:attrName>
                                        </p:attrNameLst>
                                      </p:cBhvr>
                                      <p:tavLst>
                                        <p:tav tm="0">
                                          <p:val>
                                            <p:fltVal val="0.5"/>
                                          </p:val>
                                        </p:tav>
                                        <p:tav tm="100000">
                                          <p:val>
                                            <p:strVal val="#ppt_x"/>
                                          </p:val>
                                        </p:tav>
                                      </p:tavLst>
                                    </p:anim>
                                    <p:anim calcmode="lin" valueType="num">
                                      <p:cBhvr>
                                        <p:cTn id="103" dur="3000" fill="hold"/>
                                        <p:tgtEl>
                                          <p:spTgt spid="19"/>
                                        </p:tgtEl>
                                        <p:attrNameLst>
                                          <p:attrName>ppt_y</p:attrName>
                                        </p:attrNameLst>
                                      </p:cBhvr>
                                      <p:tavLst>
                                        <p:tav tm="0">
                                          <p:val>
                                            <p:fltVal val="0.5"/>
                                          </p:val>
                                        </p:tav>
                                        <p:tav tm="100000">
                                          <p:val>
                                            <p:strVal val="#ppt_y"/>
                                          </p:val>
                                        </p:tav>
                                      </p:tavLst>
                                    </p:anim>
                                  </p:childTnLst>
                                </p:cTn>
                              </p:par>
                              <p:par>
                                <p:cTn id="104" presetID="23" presetClass="entr" presetSubtype="528" fill="hold" nodeType="withEffect">
                                  <p:stCondLst>
                                    <p:cond delay="0"/>
                                  </p:stCondLst>
                                  <p:childTnLst>
                                    <p:set>
                                      <p:cBhvr>
                                        <p:cTn id="105" dur="1" fill="hold">
                                          <p:stCondLst>
                                            <p:cond delay="0"/>
                                          </p:stCondLst>
                                        </p:cTn>
                                        <p:tgtEl>
                                          <p:spTgt spid="20"/>
                                        </p:tgtEl>
                                        <p:attrNameLst>
                                          <p:attrName>style.visibility</p:attrName>
                                        </p:attrNameLst>
                                      </p:cBhvr>
                                      <p:to>
                                        <p:strVal val="visible"/>
                                      </p:to>
                                    </p:set>
                                    <p:anim calcmode="lin" valueType="num">
                                      <p:cBhvr>
                                        <p:cTn id="106" dur="3000" fill="hold"/>
                                        <p:tgtEl>
                                          <p:spTgt spid="20"/>
                                        </p:tgtEl>
                                        <p:attrNameLst>
                                          <p:attrName>ppt_w</p:attrName>
                                        </p:attrNameLst>
                                      </p:cBhvr>
                                      <p:tavLst>
                                        <p:tav tm="0">
                                          <p:val>
                                            <p:fltVal val="0"/>
                                          </p:val>
                                        </p:tav>
                                        <p:tav tm="100000">
                                          <p:val>
                                            <p:strVal val="#ppt_w"/>
                                          </p:val>
                                        </p:tav>
                                      </p:tavLst>
                                    </p:anim>
                                    <p:anim calcmode="lin" valueType="num">
                                      <p:cBhvr>
                                        <p:cTn id="107" dur="3000" fill="hold"/>
                                        <p:tgtEl>
                                          <p:spTgt spid="20"/>
                                        </p:tgtEl>
                                        <p:attrNameLst>
                                          <p:attrName>ppt_h</p:attrName>
                                        </p:attrNameLst>
                                      </p:cBhvr>
                                      <p:tavLst>
                                        <p:tav tm="0">
                                          <p:val>
                                            <p:fltVal val="0"/>
                                          </p:val>
                                        </p:tav>
                                        <p:tav tm="100000">
                                          <p:val>
                                            <p:strVal val="#ppt_h"/>
                                          </p:val>
                                        </p:tav>
                                      </p:tavLst>
                                    </p:anim>
                                    <p:anim calcmode="lin" valueType="num">
                                      <p:cBhvr>
                                        <p:cTn id="108" dur="3000" fill="hold"/>
                                        <p:tgtEl>
                                          <p:spTgt spid="20"/>
                                        </p:tgtEl>
                                        <p:attrNameLst>
                                          <p:attrName>ppt_x</p:attrName>
                                        </p:attrNameLst>
                                      </p:cBhvr>
                                      <p:tavLst>
                                        <p:tav tm="0">
                                          <p:val>
                                            <p:fltVal val="0.5"/>
                                          </p:val>
                                        </p:tav>
                                        <p:tav tm="100000">
                                          <p:val>
                                            <p:strVal val="#ppt_x"/>
                                          </p:val>
                                        </p:tav>
                                      </p:tavLst>
                                    </p:anim>
                                    <p:anim calcmode="lin" valueType="num">
                                      <p:cBhvr>
                                        <p:cTn id="109" dur="3000" fill="hold"/>
                                        <p:tgtEl>
                                          <p:spTgt spid="20"/>
                                        </p:tgtEl>
                                        <p:attrNameLst>
                                          <p:attrName>ppt_y</p:attrName>
                                        </p:attrNameLst>
                                      </p:cBhvr>
                                      <p:tavLst>
                                        <p:tav tm="0">
                                          <p:val>
                                            <p:fltVal val="0.5"/>
                                          </p:val>
                                        </p:tav>
                                        <p:tav tm="100000">
                                          <p:val>
                                            <p:strVal val="#ppt_y"/>
                                          </p:val>
                                        </p:tav>
                                      </p:tavLst>
                                    </p:anim>
                                  </p:childTnLst>
                                </p:cTn>
                              </p:par>
                              <p:par>
                                <p:cTn id="110" presetID="23" presetClass="entr" presetSubtype="528" fill="hold" nodeType="withEffect">
                                  <p:stCondLst>
                                    <p:cond delay="0"/>
                                  </p:stCondLst>
                                  <p:childTnLst>
                                    <p:set>
                                      <p:cBhvr>
                                        <p:cTn id="111" dur="1" fill="hold">
                                          <p:stCondLst>
                                            <p:cond delay="0"/>
                                          </p:stCondLst>
                                        </p:cTn>
                                        <p:tgtEl>
                                          <p:spTgt spid="21"/>
                                        </p:tgtEl>
                                        <p:attrNameLst>
                                          <p:attrName>style.visibility</p:attrName>
                                        </p:attrNameLst>
                                      </p:cBhvr>
                                      <p:to>
                                        <p:strVal val="visible"/>
                                      </p:to>
                                    </p:set>
                                    <p:anim calcmode="lin" valueType="num">
                                      <p:cBhvr>
                                        <p:cTn id="112" dur="3000" fill="hold"/>
                                        <p:tgtEl>
                                          <p:spTgt spid="21"/>
                                        </p:tgtEl>
                                        <p:attrNameLst>
                                          <p:attrName>ppt_w</p:attrName>
                                        </p:attrNameLst>
                                      </p:cBhvr>
                                      <p:tavLst>
                                        <p:tav tm="0">
                                          <p:val>
                                            <p:fltVal val="0"/>
                                          </p:val>
                                        </p:tav>
                                        <p:tav tm="100000">
                                          <p:val>
                                            <p:strVal val="#ppt_w"/>
                                          </p:val>
                                        </p:tav>
                                      </p:tavLst>
                                    </p:anim>
                                    <p:anim calcmode="lin" valueType="num">
                                      <p:cBhvr>
                                        <p:cTn id="113" dur="3000" fill="hold"/>
                                        <p:tgtEl>
                                          <p:spTgt spid="21"/>
                                        </p:tgtEl>
                                        <p:attrNameLst>
                                          <p:attrName>ppt_h</p:attrName>
                                        </p:attrNameLst>
                                      </p:cBhvr>
                                      <p:tavLst>
                                        <p:tav tm="0">
                                          <p:val>
                                            <p:fltVal val="0"/>
                                          </p:val>
                                        </p:tav>
                                        <p:tav tm="100000">
                                          <p:val>
                                            <p:strVal val="#ppt_h"/>
                                          </p:val>
                                        </p:tav>
                                      </p:tavLst>
                                    </p:anim>
                                    <p:anim calcmode="lin" valueType="num">
                                      <p:cBhvr>
                                        <p:cTn id="114" dur="3000" fill="hold"/>
                                        <p:tgtEl>
                                          <p:spTgt spid="21"/>
                                        </p:tgtEl>
                                        <p:attrNameLst>
                                          <p:attrName>ppt_x</p:attrName>
                                        </p:attrNameLst>
                                      </p:cBhvr>
                                      <p:tavLst>
                                        <p:tav tm="0">
                                          <p:val>
                                            <p:fltVal val="0.5"/>
                                          </p:val>
                                        </p:tav>
                                        <p:tav tm="100000">
                                          <p:val>
                                            <p:strVal val="#ppt_x"/>
                                          </p:val>
                                        </p:tav>
                                      </p:tavLst>
                                    </p:anim>
                                    <p:anim calcmode="lin" valueType="num">
                                      <p:cBhvr>
                                        <p:cTn id="115" dur="3000" fill="hold"/>
                                        <p:tgtEl>
                                          <p:spTgt spid="21"/>
                                        </p:tgtEl>
                                        <p:attrNameLst>
                                          <p:attrName>ppt_y</p:attrName>
                                        </p:attrNameLst>
                                      </p:cBhvr>
                                      <p:tavLst>
                                        <p:tav tm="0">
                                          <p:val>
                                            <p:fltVal val="0.5"/>
                                          </p:val>
                                        </p:tav>
                                        <p:tav tm="100000">
                                          <p:val>
                                            <p:strVal val="#ppt_y"/>
                                          </p:val>
                                        </p:tav>
                                      </p:tavLst>
                                    </p:anim>
                                  </p:childTnLst>
                                </p:cTn>
                              </p:par>
                              <p:par>
                                <p:cTn id="116" presetID="8" presetClass="emph" presetSubtype="0" fill="hold" nodeType="withEffect">
                                  <p:stCondLst>
                                    <p:cond delay="0"/>
                                  </p:stCondLst>
                                  <p:childTnLst>
                                    <p:animRot by="21600000">
                                      <p:cBhvr>
                                        <p:cTn id="117" dur="3000" fill="hold"/>
                                        <p:tgtEl>
                                          <p:spTgt spid="4"/>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5"/>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6"/>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7"/>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8"/>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9"/>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10"/>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11"/>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2"/>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13"/>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14"/>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15"/>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16"/>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7"/>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8"/>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19"/>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20"/>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21"/>
                                        </p:tgtEl>
                                        <p:attrNameLst>
                                          <p:attrName>r</p:attrName>
                                        </p:attrNameLst>
                                      </p:cBhvr>
                                    </p:animRot>
                                  </p:childTnLst>
                                </p:cTn>
                              </p:par>
                            </p:childTnLst>
                          </p:cTn>
                        </p:par>
                        <p:par>
                          <p:cTn id="152" fill="hold">
                            <p:stCondLst>
                              <p:cond delay="3000"/>
                            </p:stCondLst>
                            <p:childTnLst>
                              <p:par>
                                <p:cTn id="153" presetID="23" presetClass="exit" presetSubtype="544" fill="hold" nodeType="afterEffect">
                                  <p:stCondLst>
                                    <p:cond delay="0"/>
                                  </p:stCondLst>
                                  <p:childTnLst>
                                    <p:anim calcmode="lin" valueType="num">
                                      <p:cBhvr>
                                        <p:cTn id="154" dur="3000"/>
                                        <p:tgtEl>
                                          <p:spTgt spid="4"/>
                                        </p:tgtEl>
                                        <p:attrNameLst>
                                          <p:attrName>ppt_w</p:attrName>
                                        </p:attrNameLst>
                                      </p:cBhvr>
                                      <p:tavLst>
                                        <p:tav tm="0">
                                          <p:val>
                                            <p:strVal val="ppt_w"/>
                                          </p:val>
                                        </p:tav>
                                        <p:tav tm="100000">
                                          <p:val>
                                            <p:fltVal val="0"/>
                                          </p:val>
                                        </p:tav>
                                      </p:tavLst>
                                    </p:anim>
                                    <p:anim calcmode="lin" valueType="num">
                                      <p:cBhvr>
                                        <p:cTn id="155" dur="3000"/>
                                        <p:tgtEl>
                                          <p:spTgt spid="4"/>
                                        </p:tgtEl>
                                        <p:attrNameLst>
                                          <p:attrName>ppt_h</p:attrName>
                                        </p:attrNameLst>
                                      </p:cBhvr>
                                      <p:tavLst>
                                        <p:tav tm="0">
                                          <p:val>
                                            <p:strVal val="ppt_h"/>
                                          </p:val>
                                        </p:tav>
                                        <p:tav tm="100000">
                                          <p:val>
                                            <p:fltVal val="0"/>
                                          </p:val>
                                        </p:tav>
                                      </p:tavLst>
                                    </p:anim>
                                    <p:anim calcmode="lin" valueType="num">
                                      <p:cBhvr>
                                        <p:cTn id="156" dur="3000"/>
                                        <p:tgtEl>
                                          <p:spTgt spid="4"/>
                                        </p:tgtEl>
                                        <p:attrNameLst>
                                          <p:attrName>ppt_x</p:attrName>
                                        </p:attrNameLst>
                                      </p:cBhvr>
                                      <p:tavLst>
                                        <p:tav tm="0">
                                          <p:val>
                                            <p:strVal val="ppt_x"/>
                                          </p:val>
                                        </p:tav>
                                        <p:tav tm="100000">
                                          <p:val>
                                            <p:fltVal val="0.5"/>
                                          </p:val>
                                        </p:tav>
                                      </p:tavLst>
                                    </p:anim>
                                    <p:anim calcmode="lin" valueType="num">
                                      <p:cBhvr>
                                        <p:cTn id="157" dur="3000"/>
                                        <p:tgtEl>
                                          <p:spTgt spid="4"/>
                                        </p:tgtEl>
                                        <p:attrNameLst>
                                          <p:attrName>ppt_y</p:attrName>
                                        </p:attrNameLst>
                                      </p:cBhvr>
                                      <p:tavLst>
                                        <p:tav tm="0">
                                          <p:val>
                                            <p:strVal val="ppt_y"/>
                                          </p:val>
                                        </p:tav>
                                        <p:tav tm="100000">
                                          <p:val>
                                            <p:fltVal val="0.5"/>
                                          </p:val>
                                        </p:tav>
                                      </p:tavLst>
                                    </p:anim>
                                    <p:set>
                                      <p:cBhvr>
                                        <p:cTn id="158" dur="1" fill="hold">
                                          <p:stCondLst>
                                            <p:cond delay="2999"/>
                                          </p:stCondLst>
                                        </p:cTn>
                                        <p:tgtEl>
                                          <p:spTgt spid="4"/>
                                        </p:tgtEl>
                                        <p:attrNameLst>
                                          <p:attrName>style.visibility</p:attrName>
                                        </p:attrNameLst>
                                      </p:cBhvr>
                                      <p:to>
                                        <p:strVal val="hidden"/>
                                      </p:to>
                                    </p:set>
                                  </p:childTnLst>
                                </p:cTn>
                              </p:par>
                              <p:par>
                                <p:cTn id="159" presetID="23" presetClass="exit" presetSubtype="544" fill="hold" nodeType="withEffect">
                                  <p:stCondLst>
                                    <p:cond delay="0"/>
                                  </p:stCondLst>
                                  <p:childTnLst>
                                    <p:anim calcmode="lin" valueType="num">
                                      <p:cBhvr>
                                        <p:cTn id="160" dur="3000"/>
                                        <p:tgtEl>
                                          <p:spTgt spid="5"/>
                                        </p:tgtEl>
                                        <p:attrNameLst>
                                          <p:attrName>ppt_w</p:attrName>
                                        </p:attrNameLst>
                                      </p:cBhvr>
                                      <p:tavLst>
                                        <p:tav tm="0">
                                          <p:val>
                                            <p:strVal val="ppt_w"/>
                                          </p:val>
                                        </p:tav>
                                        <p:tav tm="100000">
                                          <p:val>
                                            <p:fltVal val="0"/>
                                          </p:val>
                                        </p:tav>
                                      </p:tavLst>
                                    </p:anim>
                                    <p:anim calcmode="lin" valueType="num">
                                      <p:cBhvr>
                                        <p:cTn id="161" dur="3000"/>
                                        <p:tgtEl>
                                          <p:spTgt spid="5"/>
                                        </p:tgtEl>
                                        <p:attrNameLst>
                                          <p:attrName>ppt_h</p:attrName>
                                        </p:attrNameLst>
                                      </p:cBhvr>
                                      <p:tavLst>
                                        <p:tav tm="0">
                                          <p:val>
                                            <p:strVal val="ppt_h"/>
                                          </p:val>
                                        </p:tav>
                                        <p:tav tm="100000">
                                          <p:val>
                                            <p:fltVal val="0"/>
                                          </p:val>
                                        </p:tav>
                                      </p:tavLst>
                                    </p:anim>
                                    <p:anim calcmode="lin" valueType="num">
                                      <p:cBhvr>
                                        <p:cTn id="162" dur="3000"/>
                                        <p:tgtEl>
                                          <p:spTgt spid="5"/>
                                        </p:tgtEl>
                                        <p:attrNameLst>
                                          <p:attrName>ppt_x</p:attrName>
                                        </p:attrNameLst>
                                      </p:cBhvr>
                                      <p:tavLst>
                                        <p:tav tm="0">
                                          <p:val>
                                            <p:strVal val="ppt_x"/>
                                          </p:val>
                                        </p:tav>
                                        <p:tav tm="100000">
                                          <p:val>
                                            <p:fltVal val="0.5"/>
                                          </p:val>
                                        </p:tav>
                                      </p:tavLst>
                                    </p:anim>
                                    <p:anim calcmode="lin" valueType="num">
                                      <p:cBhvr>
                                        <p:cTn id="163" dur="3000"/>
                                        <p:tgtEl>
                                          <p:spTgt spid="5"/>
                                        </p:tgtEl>
                                        <p:attrNameLst>
                                          <p:attrName>ppt_y</p:attrName>
                                        </p:attrNameLst>
                                      </p:cBhvr>
                                      <p:tavLst>
                                        <p:tav tm="0">
                                          <p:val>
                                            <p:strVal val="ppt_y"/>
                                          </p:val>
                                        </p:tav>
                                        <p:tav tm="100000">
                                          <p:val>
                                            <p:fltVal val="0.5"/>
                                          </p:val>
                                        </p:tav>
                                      </p:tavLst>
                                    </p:anim>
                                    <p:set>
                                      <p:cBhvr>
                                        <p:cTn id="164" dur="1" fill="hold">
                                          <p:stCondLst>
                                            <p:cond delay="2999"/>
                                          </p:stCondLst>
                                        </p:cTn>
                                        <p:tgtEl>
                                          <p:spTgt spid="5"/>
                                        </p:tgtEl>
                                        <p:attrNameLst>
                                          <p:attrName>style.visibility</p:attrName>
                                        </p:attrNameLst>
                                      </p:cBhvr>
                                      <p:to>
                                        <p:strVal val="hidden"/>
                                      </p:to>
                                    </p:set>
                                  </p:childTnLst>
                                </p:cTn>
                              </p:par>
                              <p:par>
                                <p:cTn id="165" presetID="23" presetClass="exit" presetSubtype="544" fill="hold" nodeType="withEffect">
                                  <p:stCondLst>
                                    <p:cond delay="0"/>
                                  </p:stCondLst>
                                  <p:childTnLst>
                                    <p:anim calcmode="lin" valueType="num">
                                      <p:cBhvr>
                                        <p:cTn id="166" dur="3000"/>
                                        <p:tgtEl>
                                          <p:spTgt spid="6"/>
                                        </p:tgtEl>
                                        <p:attrNameLst>
                                          <p:attrName>ppt_w</p:attrName>
                                        </p:attrNameLst>
                                      </p:cBhvr>
                                      <p:tavLst>
                                        <p:tav tm="0">
                                          <p:val>
                                            <p:strVal val="ppt_w"/>
                                          </p:val>
                                        </p:tav>
                                        <p:tav tm="100000">
                                          <p:val>
                                            <p:fltVal val="0"/>
                                          </p:val>
                                        </p:tav>
                                      </p:tavLst>
                                    </p:anim>
                                    <p:anim calcmode="lin" valueType="num">
                                      <p:cBhvr>
                                        <p:cTn id="167" dur="3000"/>
                                        <p:tgtEl>
                                          <p:spTgt spid="6"/>
                                        </p:tgtEl>
                                        <p:attrNameLst>
                                          <p:attrName>ppt_h</p:attrName>
                                        </p:attrNameLst>
                                      </p:cBhvr>
                                      <p:tavLst>
                                        <p:tav tm="0">
                                          <p:val>
                                            <p:strVal val="ppt_h"/>
                                          </p:val>
                                        </p:tav>
                                        <p:tav tm="100000">
                                          <p:val>
                                            <p:fltVal val="0"/>
                                          </p:val>
                                        </p:tav>
                                      </p:tavLst>
                                    </p:anim>
                                    <p:anim calcmode="lin" valueType="num">
                                      <p:cBhvr>
                                        <p:cTn id="168" dur="3000"/>
                                        <p:tgtEl>
                                          <p:spTgt spid="6"/>
                                        </p:tgtEl>
                                        <p:attrNameLst>
                                          <p:attrName>ppt_x</p:attrName>
                                        </p:attrNameLst>
                                      </p:cBhvr>
                                      <p:tavLst>
                                        <p:tav tm="0">
                                          <p:val>
                                            <p:strVal val="ppt_x"/>
                                          </p:val>
                                        </p:tav>
                                        <p:tav tm="100000">
                                          <p:val>
                                            <p:fltVal val="0.5"/>
                                          </p:val>
                                        </p:tav>
                                      </p:tavLst>
                                    </p:anim>
                                    <p:anim calcmode="lin" valueType="num">
                                      <p:cBhvr>
                                        <p:cTn id="169" dur="3000"/>
                                        <p:tgtEl>
                                          <p:spTgt spid="6"/>
                                        </p:tgtEl>
                                        <p:attrNameLst>
                                          <p:attrName>ppt_y</p:attrName>
                                        </p:attrNameLst>
                                      </p:cBhvr>
                                      <p:tavLst>
                                        <p:tav tm="0">
                                          <p:val>
                                            <p:strVal val="ppt_y"/>
                                          </p:val>
                                        </p:tav>
                                        <p:tav tm="100000">
                                          <p:val>
                                            <p:fltVal val="0.5"/>
                                          </p:val>
                                        </p:tav>
                                      </p:tavLst>
                                    </p:anim>
                                    <p:set>
                                      <p:cBhvr>
                                        <p:cTn id="170" dur="1" fill="hold">
                                          <p:stCondLst>
                                            <p:cond delay="2999"/>
                                          </p:stCondLst>
                                        </p:cTn>
                                        <p:tgtEl>
                                          <p:spTgt spid="6"/>
                                        </p:tgtEl>
                                        <p:attrNameLst>
                                          <p:attrName>style.visibility</p:attrName>
                                        </p:attrNameLst>
                                      </p:cBhvr>
                                      <p:to>
                                        <p:strVal val="hidden"/>
                                      </p:to>
                                    </p:set>
                                  </p:childTnLst>
                                </p:cTn>
                              </p:par>
                              <p:par>
                                <p:cTn id="171" presetID="23" presetClass="exit" presetSubtype="544" fill="hold" nodeType="withEffect">
                                  <p:stCondLst>
                                    <p:cond delay="0"/>
                                  </p:stCondLst>
                                  <p:childTnLst>
                                    <p:anim calcmode="lin" valueType="num">
                                      <p:cBhvr>
                                        <p:cTn id="172" dur="3000"/>
                                        <p:tgtEl>
                                          <p:spTgt spid="7"/>
                                        </p:tgtEl>
                                        <p:attrNameLst>
                                          <p:attrName>ppt_w</p:attrName>
                                        </p:attrNameLst>
                                      </p:cBhvr>
                                      <p:tavLst>
                                        <p:tav tm="0">
                                          <p:val>
                                            <p:strVal val="ppt_w"/>
                                          </p:val>
                                        </p:tav>
                                        <p:tav tm="100000">
                                          <p:val>
                                            <p:fltVal val="0"/>
                                          </p:val>
                                        </p:tav>
                                      </p:tavLst>
                                    </p:anim>
                                    <p:anim calcmode="lin" valueType="num">
                                      <p:cBhvr>
                                        <p:cTn id="173" dur="3000"/>
                                        <p:tgtEl>
                                          <p:spTgt spid="7"/>
                                        </p:tgtEl>
                                        <p:attrNameLst>
                                          <p:attrName>ppt_h</p:attrName>
                                        </p:attrNameLst>
                                      </p:cBhvr>
                                      <p:tavLst>
                                        <p:tav tm="0">
                                          <p:val>
                                            <p:strVal val="ppt_h"/>
                                          </p:val>
                                        </p:tav>
                                        <p:tav tm="100000">
                                          <p:val>
                                            <p:fltVal val="0"/>
                                          </p:val>
                                        </p:tav>
                                      </p:tavLst>
                                    </p:anim>
                                    <p:anim calcmode="lin" valueType="num">
                                      <p:cBhvr>
                                        <p:cTn id="174" dur="3000"/>
                                        <p:tgtEl>
                                          <p:spTgt spid="7"/>
                                        </p:tgtEl>
                                        <p:attrNameLst>
                                          <p:attrName>ppt_x</p:attrName>
                                        </p:attrNameLst>
                                      </p:cBhvr>
                                      <p:tavLst>
                                        <p:tav tm="0">
                                          <p:val>
                                            <p:strVal val="ppt_x"/>
                                          </p:val>
                                        </p:tav>
                                        <p:tav tm="100000">
                                          <p:val>
                                            <p:fltVal val="0.5"/>
                                          </p:val>
                                        </p:tav>
                                      </p:tavLst>
                                    </p:anim>
                                    <p:anim calcmode="lin" valueType="num">
                                      <p:cBhvr>
                                        <p:cTn id="175" dur="3000"/>
                                        <p:tgtEl>
                                          <p:spTgt spid="7"/>
                                        </p:tgtEl>
                                        <p:attrNameLst>
                                          <p:attrName>ppt_y</p:attrName>
                                        </p:attrNameLst>
                                      </p:cBhvr>
                                      <p:tavLst>
                                        <p:tav tm="0">
                                          <p:val>
                                            <p:strVal val="ppt_y"/>
                                          </p:val>
                                        </p:tav>
                                        <p:tav tm="100000">
                                          <p:val>
                                            <p:fltVal val="0.5"/>
                                          </p:val>
                                        </p:tav>
                                      </p:tavLst>
                                    </p:anim>
                                    <p:set>
                                      <p:cBhvr>
                                        <p:cTn id="176" dur="1" fill="hold">
                                          <p:stCondLst>
                                            <p:cond delay="2999"/>
                                          </p:stCondLst>
                                        </p:cTn>
                                        <p:tgtEl>
                                          <p:spTgt spid="7"/>
                                        </p:tgtEl>
                                        <p:attrNameLst>
                                          <p:attrName>style.visibility</p:attrName>
                                        </p:attrNameLst>
                                      </p:cBhvr>
                                      <p:to>
                                        <p:strVal val="hidden"/>
                                      </p:to>
                                    </p:set>
                                  </p:childTnLst>
                                </p:cTn>
                              </p:par>
                              <p:par>
                                <p:cTn id="177" presetID="23" presetClass="exit" presetSubtype="544" fill="hold" nodeType="withEffect">
                                  <p:stCondLst>
                                    <p:cond delay="0"/>
                                  </p:stCondLst>
                                  <p:childTnLst>
                                    <p:anim calcmode="lin" valueType="num">
                                      <p:cBhvr>
                                        <p:cTn id="178" dur="3000"/>
                                        <p:tgtEl>
                                          <p:spTgt spid="8"/>
                                        </p:tgtEl>
                                        <p:attrNameLst>
                                          <p:attrName>ppt_w</p:attrName>
                                        </p:attrNameLst>
                                      </p:cBhvr>
                                      <p:tavLst>
                                        <p:tav tm="0">
                                          <p:val>
                                            <p:strVal val="ppt_w"/>
                                          </p:val>
                                        </p:tav>
                                        <p:tav tm="100000">
                                          <p:val>
                                            <p:fltVal val="0"/>
                                          </p:val>
                                        </p:tav>
                                      </p:tavLst>
                                    </p:anim>
                                    <p:anim calcmode="lin" valueType="num">
                                      <p:cBhvr>
                                        <p:cTn id="179" dur="3000"/>
                                        <p:tgtEl>
                                          <p:spTgt spid="8"/>
                                        </p:tgtEl>
                                        <p:attrNameLst>
                                          <p:attrName>ppt_h</p:attrName>
                                        </p:attrNameLst>
                                      </p:cBhvr>
                                      <p:tavLst>
                                        <p:tav tm="0">
                                          <p:val>
                                            <p:strVal val="ppt_h"/>
                                          </p:val>
                                        </p:tav>
                                        <p:tav tm="100000">
                                          <p:val>
                                            <p:fltVal val="0"/>
                                          </p:val>
                                        </p:tav>
                                      </p:tavLst>
                                    </p:anim>
                                    <p:anim calcmode="lin" valueType="num">
                                      <p:cBhvr>
                                        <p:cTn id="180" dur="3000"/>
                                        <p:tgtEl>
                                          <p:spTgt spid="8"/>
                                        </p:tgtEl>
                                        <p:attrNameLst>
                                          <p:attrName>ppt_x</p:attrName>
                                        </p:attrNameLst>
                                      </p:cBhvr>
                                      <p:tavLst>
                                        <p:tav tm="0">
                                          <p:val>
                                            <p:strVal val="ppt_x"/>
                                          </p:val>
                                        </p:tav>
                                        <p:tav tm="100000">
                                          <p:val>
                                            <p:fltVal val="0.5"/>
                                          </p:val>
                                        </p:tav>
                                      </p:tavLst>
                                    </p:anim>
                                    <p:anim calcmode="lin" valueType="num">
                                      <p:cBhvr>
                                        <p:cTn id="181" dur="3000"/>
                                        <p:tgtEl>
                                          <p:spTgt spid="8"/>
                                        </p:tgtEl>
                                        <p:attrNameLst>
                                          <p:attrName>ppt_y</p:attrName>
                                        </p:attrNameLst>
                                      </p:cBhvr>
                                      <p:tavLst>
                                        <p:tav tm="0">
                                          <p:val>
                                            <p:strVal val="ppt_y"/>
                                          </p:val>
                                        </p:tav>
                                        <p:tav tm="100000">
                                          <p:val>
                                            <p:fltVal val="0.5"/>
                                          </p:val>
                                        </p:tav>
                                      </p:tavLst>
                                    </p:anim>
                                    <p:set>
                                      <p:cBhvr>
                                        <p:cTn id="182" dur="1" fill="hold">
                                          <p:stCondLst>
                                            <p:cond delay="2999"/>
                                          </p:stCondLst>
                                        </p:cTn>
                                        <p:tgtEl>
                                          <p:spTgt spid="8"/>
                                        </p:tgtEl>
                                        <p:attrNameLst>
                                          <p:attrName>style.visibility</p:attrName>
                                        </p:attrNameLst>
                                      </p:cBhvr>
                                      <p:to>
                                        <p:strVal val="hidden"/>
                                      </p:to>
                                    </p:set>
                                  </p:childTnLst>
                                </p:cTn>
                              </p:par>
                              <p:par>
                                <p:cTn id="183" presetID="23" presetClass="exit" presetSubtype="544" fill="hold" nodeType="withEffect">
                                  <p:stCondLst>
                                    <p:cond delay="0"/>
                                  </p:stCondLst>
                                  <p:childTnLst>
                                    <p:anim calcmode="lin" valueType="num">
                                      <p:cBhvr>
                                        <p:cTn id="184" dur="3000"/>
                                        <p:tgtEl>
                                          <p:spTgt spid="9"/>
                                        </p:tgtEl>
                                        <p:attrNameLst>
                                          <p:attrName>ppt_w</p:attrName>
                                        </p:attrNameLst>
                                      </p:cBhvr>
                                      <p:tavLst>
                                        <p:tav tm="0">
                                          <p:val>
                                            <p:strVal val="ppt_w"/>
                                          </p:val>
                                        </p:tav>
                                        <p:tav tm="100000">
                                          <p:val>
                                            <p:fltVal val="0"/>
                                          </p:val>
                                        </p:tav>
                                      </p:tavLst>
                                    </p:anim>
                                    <p:anim calcmode="lin" valueType="num">
                                      <p:cBhvr>
                                        <p:cTn id="185" dur="3000"/>
                                        <p:tgtEl>
                                          <p:spTgt spid="9"/>
                                        </p:tgtEl>
                                        <p:attrNameLst>
                                          <p:attrName>ppt_h</p:attrName>
                                        </p:attrNameLst>
                                      </p:cBhvr>
                                      <p:tavLst>
                                        <p:tav tm="0">
                                          <p:val>
                                            <p:strVal val="ppt_h"/>
                                          </p:val>
                                        </p:tav>
                                        <p:tav tm="100000">
                                          <p:val>
                                            <p:fltVal val="0"/>
                                          </p:val>
                                        </p:tav>
                                      </p:tavLst>
                                    </p:anim>
                                    <p:anim calcmode="lin" valueType="num">
                                      <p:cBhvr>
                                        <p:cTn id="186" dur="3000"/>
                                        <p:tgtEl>
                                          <p:spTgt spid="9"/>
                                        </p:tgtEl>
                                        <p:attrNameLst>
                                          <p:attrName>ppt_x</p:attrName>
                                        </p:attrNameLst>
                                      </p:cBhvr>
                                      <p:tavLst>
                                        <p:tav tm="0">
                                          <p:val>
                                            <p:strVal val="ppt_x"/>
                                          </p:val>
                                        </p:tav>
                                        <p:tav tm="100000">
                                          <p:val>
                                            <p:fltVal val="0.5"/>
                                          </p:val>
                                        </p:tav>
                                      </p:tavLst>
                                    </p:anim>
                                    <p:anim calcmode="lin" valueType="num">
                                      <p:cBhvr>
                                        <p:cTn id="187" dur="3000"/>
                                        <p:tgtEl>
                                          <p:spTgt spid="9"/>
                                        </p:tgtEl>
                                        <p:attrNameLst>
                                          <p:attrName>ppt_y</p:attrName>
                                        </p:attrNameLst>
                                      </p:cBhvr>
                                      <p:tavLst>
                                        <p:tav tm="0">
                                          <p:val>
                                            <p:strVal val="ppt_y"/>
                                          </p:val>
                                        </p:tav>
                                        <p:tav tm="100000">
                                          <p:val>
                                            <p:fltVal val="0.5"/>
                                          </p:val>
                                        </p:tav>
                                      </p:tavLst>
                                    </p:anim>
                                    <p:set>
                                      <p:cBhvr>
                                        <p:cTn id="188" dur="1" fill="hold">
                                          <p:stCondLst>
                                            <p:cond delay="2999"/>
                                          </p:stCondLst>
                                        </p:cTn>
                                        <p:tgtEl>
                                          <p:spTgt spid="9"/>
                                        </p:tgtEl>
                                        <p:attrNameLst>
                                          <p:attrName>style.visibility</p:attrName>
                                        </p:attrNameLst>
                                      </p:cBhvr>
                                      <p:to>
                                        <p:strVal val="hidden"/>
                                      </p:to>
                                    </p:set>
                                  </p:childTnLst>
                                </p:cTn>
                              </p:par>
                              <p:par>
                                <p:cTn id="189" presetID="23" presetClass="exit" presetSubtype="544" fill="hold" nodeType="withEffect">
                                  <p:stCondLst>
                                    <p:cond delay="0"/>
                                  </p:stCondLst>
                                  <p:childTnLst>
                                    <p:anim calcmode="lin" valueType="num">
                                      <p:cBhvr>
                                        <p:cTn id="190" dur="3000"/>
                                        <p:tgtEl>
                                          <p:spTgt spid="10"/>
                                        </p:tgtEl>
                                        <p:attrNameLst>
                                          <p:attrName>ppt_w</p:attrName>
                                        </p:attrNameLst>
                                      </p:cBhvr>
                                      <p:tavLst>
                                        <p:tav tm="0">
                                          <p:val>
                                            <p:strVal val="ppt_w"/>
                                          </p:val>
                                        </p:tav>
                                        <p:tav tm="100000">
                                          <p:val>
                                            <p:fltVal val="0"/>
                                          </p:val>
                                        </p:tav>
                                      </p:tavLst>
                                    </p:anim>
                                    <p:anim calcmode="lin" valueType="num">
                                      <p:cBhvr>
                                        <p:cTn id="191" dur="3000"/>
                                        <p:tgtEl>
                                          <p:spTgt spid="10"/>
                                        </p:tgtEl>
                                        <p:attrNameLst>
                                          <p:attrName>ppt_h</p:attrName>
                                        </p:attrNameLst>
                                      </p:cBhvr>
                                      <p:tavLst>
                                        <p:tav tm="0">
                                          <p:val>
                                            <p:strVal val="ppt_h"/>
                                          </p:val>
                                        </p:tav>
                                        <p:tav tm="100000">
                                          <p:val>
                                            <p:fltVal val="0"/>
                                          </p:val>
                                        </p:tav>
                                      </p:tavLst>
                                    </p:anim>
                                    <p:anim calcmode="lin" valueType="num">
                                      <p:cBhvr>
                                        <p:cTn id="192" dur="3000"/>
                                        <p:tgtEl>
                                          <p:spTgt spid="10"/>
                                        </p:tgtEl>
                                        <p:attrNameLst>
                                          <p:attrName>ppt_x</p:attrName>
                                        </p:attrNameLst>
                                      </p:cBhvr>
                                      <p:tavLst>
                                        <p:tav tm="0">
                                          <p:val>
                                            <p:strVal val="ppt_x"/>
                                          </p:val>
                                        </p:tav>
                                        <p:tav tm="100000">
                                          <p:val>
                                            <p:fltVal val="0.5"/>
                                          </p:val>
                                        </p:tav>
                                      </p:tavLst>
                                    </p:anim>
                                    <p:anim calcmode="lin" valueType="num">
                                      <p:cBhvr>
                                        <p:cTn id="193" dur="3000"/>
                                        <p:tgtEl>
                                          <p:spTgt spid="10"/>
                                        </p:tgtEl>
                                        <p:attrNameLst>
                                          <p:attrName>ppt_y</p:attrName>
                                        </p:attrNameLst>
                                      </p:cBhvr>
                                      <p:tavLst>
                                        <p:tav tm="0">
                                          <p:val>
                                            <p:strVal val="ppt_y"/>
                                          </p:val>
                                        </p:tav>
                                        <p:tav tm="100000">
                                          <p:val>
                                            <p:fltVal val="0.5"/>
                                          </p:val>
                                        </p:tav>
                                      </p:tavLst>
                                    </p:anim>
                                    <p:set>
                                      <p:cBhvr>
                                        <p:cTn id="194" dur="1" fill="hold">
                                          <p:stCondLst>
                                            <p:cond delay="2999"/>
                                          </p:stCondLst>
                                        </p:cTn>
                                        <p:tgtEl>
                                          <p:spTgt spid="10"/>
                                        </p:tgtEl>
                                        <p:attrNameLst>
                                          <p:attrName>style.visibility</p:attrName>
                                        </p:attrNameLst>
                                      </p:cBhvr>
                                      <p:to>
                                        <p:strVal val="hidden"/>
                                      </p:to>
                                    </p:set>
                                  </p:childTnLst>
                                </p:cTn>
                              </p:par>
                              <p:par>
                                <p:cTn id="195" presetID="23" presetClass="exit" presetSubtype="544" fill="hold" nodeType="withEffect">
                                  <p:stCondLst>
                                    <p:cond delay="0"/>
                                  </p:stCondLst>
                                  <p:childTnLst>
                                    <p:anim calcmode="lin" valueType="num">
                                      <p:cBhvr>
                                        <p:cTn id="196" dur="3000"/>
                                        <p:tgtEl>
                                          <p:spTgt spid="11"/>
                                        </p:tgtEl>
                                        <p:attrNameLst>
                                          <p:attrName>ppt_w</p:attrName>
                                        </p:attrNameLst>
                                      </p:cBhvr>
                                      <p:tavLst>
                                        <p:tav tm="0">
                                          <p:val>
                                            <p:strVal val="ppt_w"/>
                                          </p:val>
                                        </p:tav>
                                        <p:tav tm="100000">
                                          <p:val>
                                            <p:fltVal val="0"/>
                                          </p:val>
                                        </p:tav>
                                      </p:tavLst>
                                    </p:anim>
                                    <p:anim calcmode="lin" valueType="num">
                                      <p:cBhvr>
                                        <p:cTn id="197" dur="3000"/>
                                        <p:tgtEl>
                                          <p:spTgt spid="11"/>
                                        </p:tgtEl>
                                        <p:attrNameLst>
                                          <p:attrName>ppt_h</p:attrName>
                                        </p:attrNameLst>
                                      </p:cBhvr>
                                      <p:tavLst>
                                        <p:tav tm="0">
                                          <p:val>
                                            <p:strVal val="ppt_h"/>
                                          </p:val>
                                        </p:tav>
                                        <p:tav tm="100000">
                                          <p:val>
                                            <p:fltVal val="0"/>
                                          </p:val>
                                        </p:tav>
                                      </p:tavLst>
                                    </p:anim>
                                    <p:anim calcmode="lin" valueType="num">
                                      <p:cBhvr>
                                        <p:cTn id="198" dur="3000"/>
                                        <p:tgtEl>
                                          <p:spTgt spid="11"/>
                                        </p:tgtEl>
                                        <p:attrNameLst>
                                          <p:attrName>ppt_x</p:attrName>
                                        </p:attrNameLst>
                                      </p:cBhvr>
                                      <p:tavLst>
                                        <p:tav tm="0">
                                          <p:val>
                                            <p:strVal val="ppt_x"/>
                                          </p:val>
                                        </p:tav>
                                        <p:tav tm="100000">
                                          <p:val>
                                            <p:fltVal val="0.5"/>
                                          </p:val>
                                        </p:tav>
                                      </p:tavLst>
                                    </p:anim>
                                    <p:anim calcmode="lin" valueType="num">
                                      <p:cBhvr>
                                        <p:cTn id="199" dur="3000"/>
                                        <p:tgtEl>
                                          <p:spTgt spid="11"/>
                                        </p:tgtEl>
                                        <p:attrNameLst>
                                          <p:attrName>ppt_y</p:attrName>
                                        </p:attrNameLst>
                                      </p:cBhvr>
                                      <p:tavLst>
                                        <p:tav tm="0">
                                          <p:val>
                                            <p:strVal val="ppt_y"/>
                                          </p:val>
                                        </p:tav>
                                        <p:tav tm="100000">
                                          <p:val>
                                            <p:fltVal val="0.5"/>
                                          </p:val>
                                        </p:tav>
                                      </p:tavLst>
                                    </p:anim>
                                    <p:set>
                                      <p:cBhvr>
                                        <p:cTn id="200" dur="1" fill="hold">
                                          <p:stCondLst>
                                            <p:cond delay="2999"/>
                                          </p:stCondLst>
                                        </p:cTn>
                                        <p:tgtEl>
                                          <p:spTgt spid="11"/>
                                        </p:tgtEl>
                                        <p:attrNameLst>
                                          <p:attrName>style.visibility</p:attrName>
                                        </p:attrNameLst>
                                      </p:cBhvr>
                                      <p:to>
                                        <p:strVal val="hidden"/>
                                      </p:to>
                                    </p:set>
                                  </p:childTnLst>
                                </p:cTn>
                              </p:par>
                              <p:par>
                                <p:cTn id="201" presetID="23" presetClass="exit" presetSubtype="544" fill="hold" nodeType="withEffect">
                                  <p:stCondLst>
                                    <p:cond delay="0"/>
                                  </p:stCondLst>
                                  <p:childTnLst>
                                    <p:anim calcmode="lin" valueType="num">
                                      <p:cBhvr>
                                        <p:cTn id="202" dur="3000"/>
                                        <p:tgtEl>
                                          <p:spTgt spid="12"/>
                                        </p:tgtEl>
                                        <p:attrNameLst>
                                          <p:attrName>ppt_w</p:attrName>
                                        </p:attrNameLst>
                                      </p:cBhvr>
                                      <p:tavLst>
                                        <p:tav tm="0">
                                          <p:val>
                                            <p:strVal val="ppt_w"/>
                                          </p:val>
                                        </p:tav>
                                        <p:tav tm="100000">
                                          <p:val>
                                            <p:fltVal val="0"/>
                                          </p:val>
                                        </p:tav>
                                      </p:tavLst>
                                    </p:anim>
                                    <p:anim calcmode="lin" valueType="num">
                                      <p:cBhvr>
                                        <p:cTn id="203" dur="3000"/>
                                        <p:tgtEl>
                                          <p:spTgt spid="12"/>
                                        </p:tgtEl>
                                        <p:attrNameLst>
                                          <p:attrName>ppt_h</p:attrName>
                                        </p:attrNameLst>
                                      </p:cBhvr>
                                      <p:tavLst>
                                        <p:tav tm="0">
                                          <p:val>
                                            <p:strVal val="ppt_h"/>
                                          </p:val>
                                        </p:tav>
                                        <p:tav tm="100000">
                                          <p:val>
                                            <p:fltVal val="0"/>
                                          </p:val>
                                        </p:tav>
                                      </p:tavLst>
                                    </p:anim>
                                    <p:anim calcmode="lin" valueType="num">
                                      <p:cBhvr>
                                        <p:cTn id="204" dur="3000"/>
                                        <p:tgtEl>
                                          <p:spTgt spid="12"/>
                                        </p:tgtEl>
                                        <p:attrNameLst>
                                          <p:attrName>ppt_x</p:attrName>
                                        </p:attrNameLst>
                                      </p:cBhvr>
                                      <p:tavLst>
                                        <p:tav tm="0">
                                          <p:val>
                                            <p:strVal val="ppt_x"/>
                                          </p:val>
                                        </p:tav>
                                        <p:tav tm="100000">
                                          <p:val>
                                            <p:fltVal val="0.5"/>
                                          </p:val>
                                        </p:tav>
                                      </p:tavLst>
                                    </p:anim>
                                    <p:anim calcmode="lin" valueType="num">
                                      <p:cBhvr>
                                        <p:cTn id="205" dur="3000"/>
                                        <p:tgtEl>
                                          <p:spTgt spid="12"/>
                                        </p:tgtEl>
                                        <p:attrNameLst>
                                          <p:attrName>ppt_y</p:attrName>
                                        </p:attrNameLst>
                                      </p:cBhvr>
                                      <p:tavLst>
                                        <p:tav tm="0">
                                          <p:val>
                                            <p:strVal val="ppt_y"/>
                                          </p:val>
                                        </p:tav>
                                        <p:tav tm="100000">
                                          <p:val>
                                            <p:fltVal val="0.5"/>
                                          </p:val>
                                        </p:tav>
                                      </p:tavLst>
                                    </p:anim>
                                    <p:set>
                                      <p:cBhvr>
                                        <p:cTn id="206" dur="1" fill="hold">
                                          <p:stCondLst>
                                            <p:cond delay="2999"/>
                                          </p:stCondLst>
                                        </p:cTn>
                                        <p:tgtEl>
                                          <p:spTgt spid="12"/>
                                        </p:tgtEl>
                                        <p:attrNameLst>
                                          <p:attrName>style.visibility</p:attrName>
                                        </p:attrNameLst>
                                      </p:cBhvr>
                                      <p:to>
                                        <p:strVal val="hidden"/>
                                      </p:to>
                                    </p:set>
                                  </p:childTnLst>
                                </p:cTn>
                              </p:par>
                              <p:par>
                                <p:cTn id="207" presetID="23" presetClass="exit" presetSubtype="544" fill="hold" nodeType="withEffect">
                                  <p:stCondLst>
                                    <p:cond delay="0"/>
                                  </p:stCondLst>
                                  <p:childTnLst>
                                    <p:anim calcmode="lin" valueType="num">
                                      <p:cBhvr>
                                        <p:cTn id="208" dur="3000"/>
                                        <p:tgtEl>
                                          <p:spTgt spid="13"/>
                                        </p:tgtEl>
                                        <p:attrNameLst>
                                          <p:attrName>ppt_w</p:attrName>
                                        </p:attrNameLst>
                                      </p:cBhvr>
                                      <p:tavLst>
                                        <p:tav tm="0">
                                          <p:val>
                                            <p:strVal val="ppt_w"/>
                                          </p:val>
                                        </p:tav>
                                        <p:tav tm="100000">
                                          <p:val>
                                            <p:fltVal val="0"/>
                                          </p:val>
                                        </p:tav>
                                      </p:tavLst>
                                    </p:anim>
                                    <p:anim calcmode="lin" valueType="num">
                                      <p:cBhvr>
                                        <p:cTn id="209" dur="3000"/>
                                        <p:tgtEl>
                                          <p:spTgt spid="13"/>
                                        </p:tgtEl>
                                        <p:attrNameLst>
                                          <p:attrName>ppt_h</p:attrName>
                                        </p:attrNameLst>
                                      </p:cBhvr>
                                      <p:tavLst>
                                        <p:tav tm="0">
                                          <p:val>
                                            <p:strVal val="ppt_h"/>
                                          </p:val>
                                        </p:tav>
                                        <p:tav tm="100000">
                                          <p:val>
                                            <p:fltVal val="0"/>
                                          </p:val>
                                        </p:tav>
                                      </p:tavLst>
                                    </p:anim>
                                    <p:anim calcmode="lin" valueType="num">
                                      <p:cBhvr>
                                        <p:cTn id="210" dur="3000"/>
                                        <p:tgtEl>
                                          <p:spTgt spid="13"/>
                                        </p:tgtEl>
                                        <p:attrNameLst>
                                          <p:attrName>ppt_x</p:attrName>
                                        </p:attrNameLst>
                                      </p:cBhvr>
                                      <p:tavLst>
                                        <p:tav tm="0">
                                          <p:val>
                                            <p:strVal val="ppt_x"/>
                                          </p:val>
                                        </p:tav>
                                        <p:tav tm="100000">
                                          <p:val>
                                            <p:fltVal val="0.5"/>
                                          </p:val>
                                        </p:tav>
                                      </p:tavLst>
                                    </p:anim>
                                    <p:anim calcmode="lin" valueType="num">
                                      <p:cBhvr>
                                        <p:cTn id="211" dur="3000"/>
                                        <p:tgtEl>
                                          <p:spTgt spid="13"/>
                                        </p:tgtEl>
                                        <p:attrNameLst>
                                          <p:attrName>ppt_y</p:attrName>
                                        </p:attrNameLst>
                                      </p:cBhvr>
                                      <p:tavLst>
                                        <p:tav tm="0">
                                          <p:val>
                                            <p:strVal val="ppt_y"/>
                                          </p:val>
                                        </p:tav>
                                        <p:tav tm="100000">
                                          <p:val>
                                            <p:fltVal val="0.5"/>
                                          </p:val>
                                        </p:tav>
                                      </p:tavLst>
                                    </p:anim>
                                    <p:set>
                                      <p:cBhvr>
                                        <p:cTn id="212" dur="1" fill="hold">
                                          <p:stCondLst>
                                            <p:cond delay="2999"/>
                                          </p:stCondLst>
                                        </p:cTn>
                                        <p:tgtEl>
                                          <p:spTgt spid="13"/>
                                        </p:tgtEl>
                                        <p:attrNameLst>
                                          <p:attrName>style.visibility</p:attrName>
                                        </p:attrNameLst>
                                      </p:cBhvr>
                                      <p:to>
                                        <p:strVal val="hidden"/>
                                      </p:to>
                                    </p:set>
                                  </p:childTnLst>
                                </p:cTn>
                              </p:par>
                              <p:par>
                                <p:cTn id="213" presetID="23" presetClass="exit" presetSubtype="544" fill="hold" nodeType="withEffect">
                                  <p:stCondLst>
                                    <p:cond delay="0"/>
                                  </p:stCondLst>
                                  <p:childTnLst>
                                    <p:anim calcmode="lin" valueType="num">
                                      <p:cBhvr>
                                        <p:cTn id="214" dur="3000"/>
                                        <p:tgtEl>
                                          <p:spTgt spid="14"/>
                                        </p:tgtEl>
                                        <p:attrNameLst>
                                          <p:attrName>ppt_w</p:attrName>
                                        </p:attrNameLst>
                                      </p:cBhvr>
                                      <p:tavLst>
                                        <p:tav tm="0">
                                          <p:val>
                                            <p:strVal val="ppt_w"/>
                                          </p:val>
                                        </p:tav>
                                        <p:tav tm="100000">
                                          <p:val>
                                            <p:fltVal val="0"/>
                                          </p:val>
                                        </p:tav>
                                      </p:tavLst>
                                    </p:anim>
                                    <p:anim calcmode="lin" valueType="num">
                                      <p:cBhvr>
                                        <p:cTn id="215" dur="3000"/>
                                        <p:tgtEl>
                                          <p:spTgt spid="14"/>
                                        </p:tgtEl>
                                        <p:attrNameLst>
                                          <p:attrName>ppt_h</p:attrName>
                                        </p:attrNameLst>
                                      </p:cBhvr>
                                      <p:tavLst>
                                        <p:tav tm="0">
                                          <p:val>
                                            <p:strVal val="ppt_h"/>
                                          </p:val>
                                        </p:tav>
                                        <p:tav tm="100000">
                                          <p:val>
                                            <p:fltVal val="0"/>
                                          </p:val>
                                        </p:tav>
                                      </p:tavLst>
                                    </p:anim>
                                    <p:anim calcmode="lin" valueType="num">
                                      <p:cBhvr>
                                        <p:cTn id="216" dur="3000"/>
                                        <p:tgtEl>
                                          <p:spTgt spid="14"/>
                                        </p:tgtEl>
                                        <p:attrNameLst>
                                          <p:attrName>ppt_x</p:attrName>
                                        </p:attrNameLst>
                                      </p:cBhvr>
                                      <p:tavLst>
                                        <p:tav tm="0">
                                          <p:val>
                                            <p:strVal val="ppt_x"/>
                                          </p:val>
                                        </p:tav>
                                        <p:tav tm="100000">
                                          <p:val>
                                            <p:fltVal val="0.5"/>
                                          </p:val>
                                        </p:tav>
                                      </p:tavLst>
                                    </p:anim>
                                    <p:anim calcmode="lin" valueType="num">
                                      <p:cBhvr>
                                        <p:cTn id="217" dur="3000"/>
                                        <p:tgtEl>
                                          <p:spTgt spid="14"/>
                                        </p:tgtEl>
                                        <p:attrNameLst>
                                          <p:attrName>ppt_y</p:attrName>
                                        </p:attrNameLst>
                                      </p:cBhvr>
                                      <p:tavLst>
                                        <p:tav tm="0">
                                          <p:val>
                                            <p:strVal val="ppt_y"/>
                                          </p:val>
                                        </p:tav>
                                        <p:tav tm="100000">
                                          <p:val>
                                            <p:fltVal val="0.5"/>
                                          </p:val>
                                        </p:tav>
                                      </p:tavLst>
                                    </p:anim>
                                    <p:set>
                                      <p:cBhvr>
                                        <p:cTn id="218" dur="1" fill="hold">
                                          <p:stCondLst>
                                            <p:cond delay="2999"/>
                                          </p:stCondLst>
                                        </p:cTn>
                                        <p:tgtEl>
                                          <p:spTgt spid="14"/>
                                        </p:tgtEl>
                                        <p:attrNameLst>
                                          <p:attrName>style.visibility</p:attrName>
                                        </p:attrNameLst>
                                      </p:cBhvr>
                                      <p:to>
                                        <p:strVal val="hidden"/>
                                      </p:to>
                                    </p:set>
                                  </p:childTnLst>
                                </p:cTn>
                              </p:par>
                              <p:par>
                                <p:cTn id="219" presetID="23" presetClass="exit" presetSubtype="544" fill="hold" nodeType="withEffect">
                                  <p:stCondLst>
                                    <p:cond delay="0"/>
                                  </p:stCondLst>
                                  <p:childTnLst>
                                    <p:anim calcmode="lin" valueType="num">
                                      <p:cBhvr>
                                        <p:cTn id="220" dur="3000"/>
                                        <p:tgtEl>
                                          <p:spTgt spid="15"/>
                                        </p:tgtEl>
                                        <p:attrNameLst>
                                          <p:attrName>ppt_w</p:attrName>
                                        </p:attrNameLst>
                                      </p:cBhvr>
                                      <p:tavLst>
                                        <p:tav tm="0">
                                          <p:val>
                                            <p:strVal val="ppt_w"/>
                                          </p:val>
                                        </p:tav>
                                        <p:tav tm="100000">
                                          <p:val>
                                            <p:fltVal val="0"/>
                                          </p:val>
                                        </p:tav>
                                      </p:tavLst>
                                    </p:anim>
                                    <p:anim calcmode="lin" valueType="num">
                                      <p:cBhvr>
                                        <p:cTn id="221" dur="3000"/>
                                        <p:tgtEl>
                                          <p:spTgt spid="15"/>
                                        </p:tgtEl>
                                        <p:attrNameLst>
                                          <p:attrName>ppt_h</p:attrName>
                                        </p:attrNameLst>
                                      </p:cBhvr>
                                      <p:tavLst>
                                        <p:tav tm="0">
                                          <p:val>
                                            <p:strVal val="ppt_h"/>
                                          </p:val>
                                        </p:tav>
                                        <p:tav tm="100000">
                                          <p:val>
                                            <p:fltVal val="0"/>
                                          </p:val>
                                        </p:tav>
                                      </p:tavLst>
                                    </p:anim>
                                    <p:anim calcmode="lin" valueType="num">
                                      <p:cBhvr>
                                        <p:cTn id="222" dur="3000"/>
                                        <p:tgtEl>
                                          <p:spTgt spid="15"/>
                                        </p:tgtEl>
                                        <p:attrNameLst>
                                          <p:attrName>ppt_x</p:attrName>
                                        </p:attrNameLst>
                                      </p:cBhvr>
                                      <p:tavLst>
                                        <p:tav tm="0">
                                          <p:val>
                                            <p:strVal val="ppt_x"/>
                                          </p:val>
                                        </p:tav>
                                        <p:tav tm="100000">
                                          <p:val>
                                            <p:fltVal val="0.5"/>
                                          </p:val>
                                        </p:tav>
                                      </p:tavLst>
                                    </p:anim>
                                    <p:anim calcmode="lin" valueType="num">
                                      <p:cBhvr>
                                        <p:cTn id="223" dur="3000"/>
                                        <p:tgtEl>
                                          <p:spTgt spid="15"/>
                                        </p:tgtEl>
                                        <p:attrNameLst>
                                          <p:attrName>ppt_y</p:attrName>
                                        </p:attrNameLst>
                                      </p:cBhvr>
                                      <p:tavLst>
                                        <p:tav tm="0">
                                          <p:val>
                                            <p:strVal val="ppt_y"/>
                                          </p:val>
                                        </p:tav>
                                        <p:tav tm="100000">
                                          <p:val>
                                            <p:fltVal val="0.5"/>
                                          </p:val>
                                        </p:tav>
                                      </p:tavLst>
                                    </p:anim>
                                    <p:set>
                                      <p:cBhvr>
                                        <p:cTn id="224" dur="1" fill="hold">
                                          <p:stCondLst>
                                            <p:cond delay="2999"/>
                                          </p:stCondLst>
                                        </p:cTn>
                                        <p:tgtEl>
                                          <p:spTgt spid="15"/>
                                        </p:tgtEl>
                                        <p:attrNameLst>
                                          <p:attrName>style.visibility</p:attrName>
                                        </p:attrNameLst>
                                      </p:cBhvr>
                                      <p:to>
                                        <p:strVal val="hidden"/>
                                      </p:to>
                                    </p:set>
                                  </p:childTnLst>
                                </p:cTn>
                              </p:par>
                              <p:par>
                                <p:cTn id="225" presetID="23" presetClass="exit" presetSubtype="544" fill="hold" nodeType="withEffect">
                                  <p:stCondLst>
                                    <p:cond delay="0"/>
                                  </p:stCondLst>
                                  <p:childTnLst>
                                    <p:anim calcmode="lin" valueType="num">
                                      <p:cBhvr>
                                        <p:cTn id="226" dur="3000"/>
                                        <p:tgtEl>
                                          <p:spTgt spid="16"/>
                                        </p:tgtEl>
                                        <p:attrNameLst>
                                          <p:attrName>ppt_w</p:attrName>
                                        </p:attrNameLst>
                                      </p:cBhvr>
                                      <p:tavLst>
                                        <p:tav tm="0">
                                          <p:val>
                                            <p:strVal val="ppt_w"/>
                                          </p:val>
                                        </p:tav>
                                        <p:tav tm="100000">
                                          <p:val>
                                            <p:fltVal val="0"/>
                                          </p:val>
                                        </p:tav>
                                      </p:tavLst>
                                    </p:anim>
                                    <p:anim calcmode="lin" valueType="num">
                                      <p:cBhvr>
                                        <p:cTn id="227" dur="3000"/>
                                        <p:tgtEl>
                                          <p:spTgt spid="16"/>
                                        </p:tgtEl>
                                        <p:attrNameLst>
                                          <p:attrName>ppt_h</p:attrName>
                                        </p:attrNameLst>
                                      </p:cBhvr>
                                      <p:tavLst>
                                        <p:tav tm="0">
                                          <p:val>
                                            <p:strVal val="ppt_h"/>
                                          </p:val>
                                        </p:tav>
                                        <p:tav tm="100000">
                                          <p:val>
                                            <p:fltVal val="0"/>
                                          </p:val>
                                        </p:tav>
                                      </p:tavLst>
                                    </p:anim>
                                    <p:anim calcmode="lin" valueType="num">
                                      <p:cBhvr>
                                        <p:cTn id="228" dur="3000"/>
                                        <p:tgtEl>
                                          <p:spTgt spid="16"/>
                                        </p:tgtEl>
                                        <p:attrNameLst>
                                          <p:attrName>ppt_x</p:attrName>
                                        </p:attrNameLst>
                                      </p:cBhvr>
                                      <p:tavLst>
                                        <p:tav tm="0">
                                          <p:val>
                                            <p:strVal val="ppt_x"/>
                                          </p:val>
                                        </p:tav>
                                        <p:tav tm="100000">
                                          <p:val>
                                            <p:fltVal val="0.5"/>
                                          </p:val>
                                        </p:tav>
                                      </p:tavLst>
                                    </p:anim>
                                    <p:anim calcmode="lin" valueType="num">
                                      <p:cBhvr>
                                        <p:cTn id="229" dur="3000"/>
                                        <p:tgtEl>
                                          <p:spTgt spid="16"/>
                                        </p:tgtEl>
                                        <p:attrNameLst>
                                          <p:attrName>ppt_y</p:attrName>
                                        </p:attrNameLst>
                                      </p:cBhvr>
                                      <p:tavLst>
                                        <p:tav tm="0">
                                          <p:val>
                                            <p:strVal val="ppt_y"/>
                                          </p:val>
                                        </p:tav>
                                        <p:tav tm="100000">
                                          <p:val>
                                            <p:fltVal val="0.5"/>
                                          </p:val>
                                        </p:tav>
                                      </p:tavLst>
                                    </p:anim>
                                    <p:set>
                                      <p:cBhvr>
                                        <p:cTn id="230" dur="1" fill="hold">
                                          <p:stCondLst>
                                            <p:cond delay="2999"/>
                                          </p:stCondLst>
                                        </p:cTn>
                                        <p:tgtEl>
                                          <p:spTgt spid="16"/>
                                        </p:tgtEl>
                                        <p:attrNameLst>
                                          <p:attrName>style.visibility</p:attrName>
                                        </p:attrNameLst>
                                      </p:cBhvr>
                                      <p:to>
                                        <p:strVal val="hidden"/>
                                      </p:to>
                                    </p:set>
                                  </p:childTnLst>
                                </p:cTn>
                              </p:par>
                              <p:par>
                                <p:cTn id="231" presetID="23" presetClass="exit" presetSubtype="544" fill="hold" nodeType="withEffect">
                                  <p:stCondLst>
                                    <p:cond delay="0"/>
                                  </p:stCondLst>
                                  <p:childTnLst>
                                    <p:anim calcmode="lin" valueType="num">
                                      <p:cBhvr>
                                        <p:cTn id="232" dur="3000"/>
                                        <p:tgtEl>
                                          <p:spTgt spid="17"/>
                                        </p:tgtEl>
                                        <p:attrNameLst>
                                          <p:attrName>ppt_w</p:attrName>
                                        </p:attrNameLst>
                                      </p:cBhvr>
                                      <p:tavLst>
                                        <p:tav tm="0">
                                          <p:val>
                                            <p:strVal val="ppt_w"/>
                                          </p:val>
                                        </p:tav>
                                        <p:tav tm="100000">
                                          <p:val>
                                            <p:fltVal val="0"/>
                                          </p:val>
                                        </p:tav>
                                      </p:tavLst>
                                    </p:anim>
                                    <p:anim calcmode="lin" valueType="num">
                                      <p:cBhvr>
                                        <p:cTn id="233" dur="3000"/>
                                        <p:tgtEl>
                                          <p:spTgt spid="17"/>
                                        </p:tgtEl>
                                        <p:attrNameLst>
                                          <p:attrName>ppt_h</p:attrName>
                                        </p:attrNameLst>
                                      </p:cBhvr>
                                      <p:tavLst>
                                        <p:tav tm="0">
                                          <p:val>
                                            <p:strVal val="ppt_h"/>
                                          </p:val>
                                        </p:tav>
                                        <p:tav tm="100000">
                                          <p:val>
                                            <p:fltVal val="0"/>
                                          </p:val>
                                        </p:tav>
                                      </p:tavLst>
                                    </p:anim>
                                    <p:anim calcmode="lin" valueType="num">
                                      <p:cBhvr>
                                        <p:cTn id="234" dur="3000"/>
                                        <p:tgtEl>
                                          <p:spTgt spid="17"/>
                                        </p:tgtEl>
                                        <p:attrNameLst>
                                          <p:attrName>ppt_x</p:attrName>
                                        </p:attrNameLst>
                                      </p:cBhvr>
                                      <p:tavLst>
                                        <p:tav tm="0">
                                          <p:val>
                                            <p:strVal val="ppt_x"/>
                                          </p:val>
                                        </p:tav>
                                        <p:tav tm="100000">
                                          <p:val>
                                            <p:fltVal val="0.5"/>
                                          </p:val>
                                        </p:tav>
                                      </p:tavLst>
                                    </p:anim>
                                    <p:anim calcmode="lin" valueType="num">
                                      <p:cBhvr>
                                        <p:cTn id="235" dur="3000"/>
                                        <p:tgtEl>
                                          <p:spTgt spid="17"/>
                                        </p:tgtEl>
                                        <p:attrNameLst>
                                          <p:attrName>ppt_y</p:attrName>
                                        </p:attrNameLst>
                                      </p:cBhvr>
                                      <p:tavLst>
                                        <p:tav tm="0">
                                          <p:val>
                                            <p:strVal val="ppt_y"/>
                                          </p:val>
                                        </p:tav>
                                        <p:tav tm="100000">
                                          <p:val>
                                            <p:fltVal val="0.5"/>
                                          </p:val>
                                        </p:tav>
                                      </p:tavLst>
                                    </p:anim>
                                    <p:set>
                                      <p:cBhvr>
                                        <p:cTn id="236" dur="1" fill="hold">
                                          <p:stCondLst>
                                            <p:cond delay="2999"/>
                                          </p:stCondLst>
                                        </p:cTn>
                                        <p:tgtEl>
                                          <p:spTgt spid="17"/>
                                        </p:tgtEl>
                                        <p:attrNameLst>
                                          <p:attrName>style.visibility</p:attrName>
                                        </p:attrNameLst>
                                      </p:cBhvr>
                                      <p:to>
                                        <p:strVal val="hidden"/>
                                      </p:to>
                                    </p:set>
                                  </p:childTnLst>
                                </p:cTn>
                              </p:par>
                              <p:par>
                                <p:cTn id="237" presetID="23" presetClass="exit" presetSubtype="544" fill="hold" nodeType="withEffect">
                                  <p:stCondLst>
                                    <p:cond delay="0"/>
                                  </p:stCondLst>
                                  <p:childTnLst>
                                    <p:anim calcmode="lin" valueType="num">
                                      <p:cBhvr>
                                        <p:cTn id="238" dur="3000"/>
                                        <p:tgtEl>
                                          <p:spTgt spid="18"/>
                                        </p:tgtEl>
                                        <p:attrNameLst>
                                          <p:attrName>ppt_w</p:attrName>
                                        </p:attrNameLst>
                                      </p:cBhvr>
                                      <p:tavLst>
                                        <p:tav tm="0">
                                          <p:val>
                                            <p:strVal val="ppt_w"/>
                                          </p:val>
                                        </p:tav>
                                        <p:tav tm="100000">
                                          <p:val>
                                            <p:fltVal val="0"/>
                                          </p:val>
                                        </p:tav>
                                      </p:tavLst>
                                    </p:anim>
                                    <p:anim calcmode="lin" valueType="num">
                                      <p:cBhvr>
                                        <p:cTn id="239" dur="3000"/>
                                        <p:tgtEl>
                                          <p:spTgt spid="18"/>
                                        </p:tgtEl>
                                        <p:attrNameLst>
                                          <p:attrName>ppt_h</p:attrName>
                                        </p:attrNameLst>
                                      </p:cBhvr>
                                      <p:tavLst>
                                        <p:tav tm="0">
                                          <p:val>
                                            <p:strVal val="ppt_h"/>
                                          </p:val>
                                        </p:tav>
                                        <p:tav tm="100000">
                                          <p:val>
                                            <p:fltVal val="0"/>
                                          </p:val>
                                        </p:tav>
                                      </p:tavLst>
                                    </p:anim>
                                    <p:anim calcmode="lin" valueType="num">
                                      <p:cBhvr>
                                        <p:cTn id="240" dur="3000"/>
                                        <p:tgtEl>
                                          <p:spTgt spid="18"/>
                                        </p:tgtEl>
                                        <p:attrNameLst>
                                          <p:attrName>ppt_x</p:attrName>
                                        </p:attrNameLst>
                                      </p:cBhvr>
                                      <p:tavLst>
                                        <p:tav tm="0">
                                          <p:val>
                                            <p:strVal val="ppt_x"/>
                                          </p:val>
                                        </p:tav>
                                        <p:tav tm="100000">
                                          <p:val>
                                            <p:fltVal val="0.5"/>
                                          </p:val>
                                        </p:tav>
                                      </p:tavLst>
                                    </p:anim>
                                    <p:anim calcmode="lin" valueType="num">
                                      <p:cBhvr>
                                        <p:cTn id="241" dur="3000"/>
                                        <p:tgtEl>
                                          <p:spTgt spid="18"/>
                                        </p:tgtEl>
                                        <p:attrNameLst>
                                          <p:attrName>ppt_y</p:attrName>
                                        </p:attrNameLst>
                                      </p:cBhvr>
                                      <p:tavLst>
                                        <p:tav tm="0">
                                          <p:val>
                                            <p:strVal val="ppt_y"/>
                                          </p:val>
                                        </p:tav>
                                        <p:tav tm="100000">
                                          <p:val>
                                            <p:fltVal val="0.5"/>
                                          </p:val>
                                        </p:tav>
                                      </p:tavLst>
                                    </p:anim>
                                    <p:set>
                                      <p:cBhvr>
                                        <p:cTn id="242" dur="1" fill="hold">
                                          <p:stCondLst>
                                            <p:cond delay="2999"/>
                                          </p:stCondLst>
                                        </p:cTn>
                                        <p:tgtEl>
                                          <p:spTgt spid="18"/>
                                        </p:tgtEl>
                                        <p:attrNameLst>
                                          <p:attrName>style.visibility</p:attrName>
                                        </p:attrNameLst>
                                      </p:cBhvr>
                                      <p:to>
                                        <p:strVal val="hidden"/>
                                      </p:to>
                                    </p:set>
                                  </p:childTnLst>
                                </p:cTn>
                              </p:par>
                              <p:par>
                                <p:cTn id="243" presetID="23" presetClass="exit" presetSubtype="544" fill="hold" nodeType="withEffect">
                                  <p:stCondLst>
                                    <p:cond delay="0"/>
                                  </p:stCondLst>
                                  <p:childTnLst>
                                    <p:anim calcmode="lin" valueType="num">
                                      <p:cBhvr>
                                        <p:cTn id="244" dur="3000"/>
                                        <p:tgtEl>
                                          <p:spTgt spid="19"/>
                                        </p:tgtEl>
                                        <p:attrNameLst>
                                          <p:attrName>ppt_w</p:attrName>
                                        </p:attrNameLst>
                                      </p:cBhvr>
                                      <p:tavLst>
                                        <p:tav tm="0">
                                          <p:val>
                                            <p:strVal val="ppt_w"/>
                                          </p:val>
                                        </p:tav>
                                        <p:tav tm="100000">
                                          <p:val>
                                            <p:fltVal val="0"/>
                                          </p:val>
                                        </p:tav>
                                      </p:tavLst>
                                    </p:anim>
                                    <p:anim calcmode="lin" valueType="num">
                                      <p:cBhvr>
                                        <p:cTn id="245" dur="3000"/>
                                        <p:tgtEl>
                                          <p:spTgt spid="19"/>
                                        </p:tgtEl>
                                        <p:attrNameLst>
                                          <p:attrName>ppt_h</p:attrName>
                                        </p:attrNameLst>
                                      </p:cBhvr>
                                      <p:tavLst>
                                        <p:tav tm="0">
                                          <p:val>
                                            <p:strVal val="ppt_h"/>
                                          </p:val>
                                        </p:tav>
                                        <p:tav tm="100000">
                                          <p:val>
                                            <p:fltVal val="0"/>
                                          </p:val>
                                        </p:tav>
                                      </p:tavLst>
                                    </p:anim>
                                    <p:anim calcmode="lin" valueType="num">
                                      <p:cBhvr>
                                        <p:cTn id="246" dur="3000"/>
                                        <p:tgtEl>
                                          <p:spTgt spid="19"/>
                                        </p:tgtEl>
                                        <p:attrNameLst>
                                          <p:attrName>ppt_x</p:attrName>
                                        </p:attrNameLst>
                                      </p:cBhvr>
                                      <p:tavLst>
                                        <p:tav tm="0">
                                          <p:val>
                                            <p:strVal val="ppt_x"/>
                                          </p:val>
                                        </p:tav>
                                        <p:tav tm="100000">
                                          <p:val>
                                            <p:fltVal val="0.5"/>
                                          </p:val>
                                        </p:tav>
                                      </p:tavLst>
                                    </p:anim>
                                    <p:anim calcmode="lin" valueType="num">
                                      <p:cBhvr>
                                        <p:cTn id="247" dur="3000"/>
                                        <p:tgtEl>
                                          <p:spTgt spid="19"/>
                                        </p:tgtEl>
                                        <p:attrNameLst>
                                          <p:attrName>ppt_y</p:attrName>
                                        </p:attrNameLst>
                                      </p:cBhvr>
                                      <p:tavLst>
                                        <p:tav tm="0">
                                          <p:val>
                                            <p:strVal val="ppt_y"/>
                                          </p:val>
                                        </p:tav>
                                        <p:tav tm="100000">
                                          <p:val>
                                            <p:fltVal val="0.5"/>
                                          </p:val>
                                        </p:tav>
                                      </p:tavLst>
                                    </p:anim>
                                    <p:set>
                                      <p:cBhvr>
                                        <p:cTn id="248" dur="1" fill="hold">
                                          <p:stCondLst>
                                            <p:cond delay="2999"/>
                                          </p:stCondLst>
                                        </p:cTn>
                                        <p:tgtEl>
                                          <p:spTgt spid="19"/>
                                        </p:tgtEl>
                                        <p:attrNameLst>
                                          <p:attrName>style.visibility</p:attrName>
                                        </p:attrNameLst>
                                      </p:cBhvr>
                                      <p:to>
                                        <p:strVal val="hidden"/>
                                      </p:to>
                                    </p:set>
                                  </p:childTnLst>
                                </p:cTn>
                              </p:par>
                              <p:par>
                                <p:cTn id="249" presetID="23" presetClass="exit" presetSubtype="544" fill="hold" nodeType="withEffect">
                                  <p:stCondLst>
                                    <p:cond delay="0"/>
                                  </p:stCondLst>
                                  <p:childTnLst>
                                    <p:anim calcmode="lin" valueType="num">
                                      <p:cBhvr>
                                        <p:cTn id="250" dur="3000"/>
                                        <p:tgtEl>
                                          <p:spTgt spid="20"/>
                                        </p:tgtEl>
                                        <p:attrNameLst>
                                          <p:attrName>ppt_w</p:attrName>
                                        </p:attrNameLst>
                                      </p:cBhvr>
                                      <p:tavLst>
                                        <p:tav tm="0">
                                          <p:val>
                                            <p:strVal val="ppt_w"/>
                                          </p:val>
                                        </p:tav>
                                        <p:tav tm="100000">
                                          <p:val>
                                            <p:fltVal val="0"/>
                                          </p:val>
                                        </p:tav>
                                      </p:tavLst>
                                    </p:anim>
                                    <p:anim calcmode="lin" valueType="num">
                                      <p:cBhvr>
                                        <p:cTn id="251" dur="3000"/>
                                        <p:tgtEl>
                                          <p:spTgt spid="20"/>
                                        </p:tgtEl>
                                        <p:attrNameLst>
                                          <p:attrName>ppt_h</p:attrName>
                                        </p:attrNameLst>
                                      </p:cBhvr>
                                      <p:tavLst>
                                        <p:tav tm="0">
                                          <p:val>
                                            <p:strVal val="ppt_h"/>
                                          </p:val>
                                        </p:tav>
                                        <p:tav tm="100000">
                                          <p:val>
                                            <p:fltVal val="0"/>
                                          </p:val>
                                        </p:tav>
                                      </p:tavLst>
                                    </p:anim>
                                    <p:anim calcmode="lin" valueType="num">
                                      <p:cBhvr>
                                        <p:cTn id="252" dur="3000"/>
                                        <p:tgtEl>
                                          <p:spTgt spid="20"/>
                                        </p:tgtEl>
                                        <p:attrNameLst>
                                          <p:attrName>ppt_x</p:attrName>
                                        </p:attrNameLst>
                                      </p:cBhvr>
                                      <p:tavLst>
                                        <p:tav tm="0">
                                          <p:val>
                                            <p:strVal val="ppt_x"/>
                                          </p:val>
                                        </p:tav>
                                        <p:tav tm="100000">
                                          <p:val>
                                            <p:fltVal val="0.5"/>
                                          </p:val>
                                        </p:tav>
                                      </p:tavLst>
                                    </p:anim>
                                    <p:anim calcmode="lin" valueType="num">
                                      <p:cBhvr>
                                        <p:cTn id="253" dur="3000"/>
                                        <p:tgtEl>
                                          <p:spTgt spid="20"/>
                                        </p:tgtEl>
                                        <p:attrNameLst>
                                          <p:attrName>ppt_y</p:attrName>
                                        </p:attrNameLst>
                                      </p:cBhvr>
                                      <p:tavLst>
                                        <p:tav tm="0">
                                          <p:val>
                                            <p:strVal val="ppt_y"/>
                                          </p:val>
                                        </p:tav>
                                        <p:tav tm="100000">
                                          <p:val>
                                            <p:fltVal val="0.5"/>
                                          </p:val>
                                        </p:tav>
                                      </p:tavLst>
                                    </p:anim>
                                    <p:set>
                                      <p:cBhvr>
                                        <p:cTn id="254" dur="1" fill="hold">
                                          <p:stCondLst>
                                            <p:cond delay="2999"/>
                                          </p:stCondLst>
                                        </p:cTn>
                                        <p:tgtEl>
                                          <p:spTgt spid="20"/>
                                        </p:tgtEl>
                                        <p:attrNameLst>
                                          <p:attrName>style.visibility</p:attrName>
                                        </p:attrNameLst>
                                      </p:cBhvr>
                                      <p:to>
                                        <p:strVal val="hidden"/>
                                      </p:to>
                                    </p:set>
                                  </p:childTnLst>
                                </p:cTn>
                              </p:par>
                              <p:par>
                                <p:cTn id="255" presetID="23" presetClass="exit" presetSubtype="544" fill="hold" nodeType="withEffect">
                                  <p:stCondLst>
                                    <p:cond delay="0"/>
                                  </p:stCondLst>
                                  <p:childTnLst>
                                    <p:anim calcmode="lin" valueType="num">
                                      <p:cBhvr>
                                        <p:cTn id="256" dur="3000"/>
                                        <p:tgtEl>
                                          <p:spTgt spid="21"/>
                                        </p:tgtEl>
                                        <p:attrNameLst>
                                          <p:attrName>ppt_w</p:attrName>
                                        </p:attrNameLst>
                                      </p:cBhvr>
                                      <p:tavLst>
                                        <p:tav tm="0">
                                          <p:val>
                                            <p:strVal val="ppt_w"/>
                                          </p:val>
                                        </p:tav>
                                        <p:tav tm="100000">
                                          <p:val>
                                            <p:fltVal val="0"/>
                                          </p:val>
                                        </p:tav>
                                      </p:tavLst>
                                    </p:anim>
                                    <p:anim calcmode="lin" valueType="num">
                                      <p:cBhvr>
                                        <p:cTn id="257" dur="3000"/>
                                        <p:tgtEl>
                                          <p:spTgt spid="21"/>
                                        </p:tgtEl>
                                        <p:attrNameLst>
                                          <p:attrName>ppt_h</p:attrName>
                                        </p:attrNameLst>
                                      </p:cBhvr>
                                      <p:tavLst>
                                        <p:tav tm="0">
                                          <p:val>
                                            <p:strVal val="ppt_h"/>
                                          </p:val>
                                        </p:tav>
                                        <p:tav tm="100000">
                                          <p:val>
                                            <p:fltVal val="0"/>
                                          </p:val>
                                        </p:tav>
                                      </p:tavLst>
                                    </p:anim>
                                    <p:anim calcmode="lin" valueType="num">
                                      <p:cBhvr>
                                        <p:cTn id="258" dur="3000"/>
                                        <p:tgtEl>
                                          <p:spTgt spid="21"/>
                                        </p:tgtEl>
                                        <p:attrNameLst>
                                          <p:attrName>ppt_x</p:attrName>
                                        </p:attrNameLst>
                                      </p:cBhvr>
                                      <p:tavLst>
                                        <p:tav tm="0">
                                          <p:val>
                                            <p:strVal val="ppt_x"/>
                                          </p:val>
                                        </p:tav>
                                        <p:tav tm="100000">
                                          <p:val>
                                            <p:fltVal val="0.5"/>
                                          </p:val>
                                        </p:tav>
                                      </p:tavLst>
                                    </p:anim>
                                    <p:anim calcmode="lin" valueType="num">
                                      <p:cBhvr>
                                        <p:cTn id="259" dur="3000"/>
                                        <p:tgtEl>
                                          <p:spTgt spid="21"/>
                                        </p:tgtEl>
                                        <p:attrNameLst>
                                          <p:attrName>ppt_y</p:attrName>
                                        </p:attrNameLst>
                                      </p:cBhvr>
                                      <p:tavLst>
                                        <p:tav tm="0">
                                          <p:val>
                                            <p:strVal val="ppt_y"/>
                                          </p:val>
                                        </p:tav>
                                        <p:tav tm="100000">
                                          <p:val>
                                            <p:fltVal val="0.5"/>
                                          </p:val>
                                        </p:tav>
                                      </p:tavLst>
                                    </p:anim>
                                    <p:set>
                                      <p:cBhvr>
                                        <p:cTn id="260" dur="1" fill="hold">
                                          <p:stCondLst>
                                            <p:cond delay="2999"/>
                                          </p:stCondLst>
                                        </p:cTn>
                                        <p:tgtEl>
                                          <p:spTgt spid="21"/>
                                        </p:tgtEl>
                                        <p:attrNameLst>
                                          <p:attrName>style.visibility</p:attrName>
                                        </p:attrNameLst>
                                      </p:cBhvr>
                                      <p:to>
                                        <p:strVal val="hidden"/>
                                      </p:to>
                                    </p:set>
                                  </p:childTnLst>
                                </p:cTn>
                              </p:par>
                              <p:par>
                                <p:cTn id="261" presetID="8" presetClass="emph" presetSubtype="0" fill="hold" nodeType="withEffect">
                                  <p:stCondLst>
                                    <p:cond delay="0"/>
                                  </p:stCondLst>
                                  <p:childTnLst>
                                    <p:animRot by="-21600000">
                                      <p:cBhvr>
                                        <p:cTn id="262" dur="3000" fill="hold"/>
                                        <p:tgtEl>
                                          <p:spTgt spid="4"/>
                                        </p:tgtEl>
                                        <p:attrNameLst>
                                          <p:attrName>r</p:attrName>
                                        </p:attrNameLst>
                                      </p:cBhvr>
                                    </p:animRot>
                                  </p:childTnLst>
                                </p:cTn>
                              </p:par>
                              <p:par>
                                <p:cTn id="263" presetID="8" presetClass="emph" presetSubtype="0" fill="hold" nodeType="withEffect">
                                  <p:stCondLst>
                                    <p:cond delay="0"/>
                                  </p:stCondLst>
                                  <p:childTnLst>
                                    <p:animRot by="-21600000">
                                      <p:cBhvr>
                                        <p:cTn id="264" dur="3000" fill="hold"/>
                                        <p:tgtEl>
                                          <p:spTgt spid="5"/>
                                        </p:tgtEl>
                                        <p:attrNameLst>
                                          <p:attrName>r</p:attrName>
                                        </p:attrNameLst>
                                      </p:cBhvr>
                                    </p:animRot>
                                  </p:childTnLst>
                                </p:cTn>
                              </p:par>
                              <p:par>
                                <p:cTn id="265" presetID="8" presetClass="emph" presetSubtype="0" fill="hold" nodeType="withEffect">
                                  <p:stCondLst>
                                    <p:cond delay="0"/>
                                  </p:stCondLst>
                                  <p:childTnLst>
                                    <p:animRot by="-21600000">
                                      <p:cBhvr>
                                        <p:cTn id="266" dur="3000" fill="hold"/>
                                        <p:tgtEl>
                                          <p:spTgt spid="6"/>
                                        </p:tgtEl>
                                        <p:attrNameLst>
                                          <p:attrName>r</p:attrName>
                                        </p:attrNameLst>
                                      </p:cBhvr>
                                    </p:animRot>
                                  </p:childTnLst>
                                </p:cTn>
                              </p:par>
                              <p:par>
                                <p:cTn id="267" presetID="8" presetClass="emph" presetSubtype="0" fill="hold" nodeType="withEffect">
                                  <p:stCondLst>
                                    <p:cond delay="0"/>
                                  </p:stCondLst>
                                  <p:childTnLst>
                                    <p:animRot by="-21600000">
                                      <p:cBhvr>
                                        <p:cTn id="268" dur="3000" fill="hold"/>
                                        <p:tgtEl>
                                          <p:spTgt spid="7"/>
                                        </p:tgtEl>
                                        <p:attrNameLst>
                                          <p:attrName>r</p:attrName>
                                        </p:attrNameLst>
                                      </p:cBhvr>
                                    </p:animRot>
                                  </p:childTnLst>
                                </p:cTn>
                              </p:par>
                              <p:par>
                                <p:cTn id="269" presetID="8" presetClass="emph" presetSubtype="0" fill="hold" nodeType="withEffect">
                                  <p:stCondLst>
                                    <p:cond delay="0"/>
                                  </p:stCondLst>
                                  <p:childTnLst>
                                    <p:animRot by="-21600000">
                                      <p:cBhvr>
                                        <p:cTn id="270" dur="3000" fill="hold"/>
                                        <p:tgtEl>
                                          <p:spTgt spid="8"/>
                                        </p:tgtEl>
                                        <p:attrNameLst>
                                          <p:attrName>r</p:attrName>
                                        </p:attrNameLst>
                                      </p:cBhvr>
                                    </p:animRot>
                                  </p:childTnLst>
                                </p:cTn>
                              </p:par>
                              <p:par>
                                <p:cTn id="271" presetID="8" presetClass="emph" presetSubtype="0" fill="hold" nodeType="withEffect">
                                  <p:stCondLst>
                                    <p:cond delay="0"/>
                                  </p:stCondLst>
                                  <p:childTnLst>
                                    <p:animRot by="-21600000">
                                      <p:cBhvr>
                                        <p:cTn id="272" dur="3000" fill="hold"/>
                                        <p:tgtEl>
                                          <p:spTgt spid="9"/>
                                        </p:tgtEl>
                                        <p:attrNameLst>
                                          <p:attrName>r</p:attrName>
                                        </p:attrNameLst>
                                      </p:cBhvr>
                                    </p:animRot>
                                  </p:childTnLst>
                                </p:cTn>
                              </p:par>
                              <p:par>
                                <p:cTn id="273" presetID="8" presetClass="emph" presetSubtype="0" fill="hold" nodeType="withEffect">
                                  <p:stCondLst>
                                    <p:cond delay="0"/>
                                  </p:stCondLst>
                                  <p:childTnLst>
                                    <p:animRot by="-21600000">
                                      <p:cBhvr>
                                        <p:cTn id="274" dur="3000" fill="hold"/>
                                        <p:tgtEl>
                                          <p:spTgt spid="10"/>
                                        </p:tgtEl>
                                        <p:attrNameLst>
                                          <p:attrName>r</p:attrName>
                                        </p:attrNameLst>
                                      </p:cBhvr>
                                    </p:animRot>
                                  </p:childTnLst>
                                </p:cTn>
                              </p:par>
                              <p:par>
                                <p:cTn id="275" presetID="8" presetClass="emph" presetSubtype="0" fill="hold" nodeType="withEffect">
                                  <p:stCondLst>
                                    <p:cond delay="0"/>
                                  </p:stCondLst>
                                  <p:childTnLst>
                                    <p:animRot by="-21600000">
                                      <p:cBhvr>
                                        <p:cTn id="276" dur="3000" fill="hold"/>
                                        <p:tgtEl>
                                          <p:spTgt spid="11"/>
                                        </p:tgtEl>
                                        <p:attrNameLst>
                                          <p:attrName>r</p:attrName>
                                        </p:attrNameLst>
                                      </p:cBhvr>
                                    </p:animRot>
                                  </p:childTnLst>
                                </p:cTn>
                              </p:par>
                              <p:par>
                                <p:cTn id="277" presetID="8" presetClass="emph" presetSubtype="0" fill="hold" nodeType="withEffect">
                                  <p:stCondLst>
                                    <p:cond delay="0"/>
                                  </p:stCondLst>
                                  <p:childTnLst>
                                    <p:animRot by="-21600000">
                                      <p:cBhvr>
                                        <p:cTn id="278" dur="3000" fill="hold"/>
                                        <p:tgtEl>
                                          <p:spTgt spid="12"/>
                                        </p:tgtEl>
                                        <p:attrNameLst>
                                          <p:attrName>r</p:attrName>
                                        </p:attrNameLst>
                                      </p:cBhvr>
                                    </p:animRot>
                                  </p:childTnLst>
                                </p:cTn>
                              </p:par>
                              <p:par>
                                <p:cTn id="279" presetID="8" presetClass="emph" presetSubtype="0" fill="hold" nodeType="withEffect">
                                  <p:stCondLst>
                                    <p:cond delay="0"/>
                                  </p:stCondLst>
                                  <p:childTnLst>
                                    <p:animRot by="-21600000">
                                      <p:cBhvr>
                                        <p:cTn id="280" dur="3000" fill="hold"/>
                                        <p:tgtEl>
                                          <p:spTgt spid="13"/>
                                        </p:tgtEl>
                                        <p:attrNameLst>
                                          <p:attrName>r</p:attrName>
                                        </p:attrNameLst>
                                      </p:cBhvr>
                                    </p:animRot>
                                  </p:childTnLst>
                                </p:cTn>
                              </p:par>
                              <p:par>
                                <p:cTn id="281" presetID="8" presetClass="emph" presetSubtype="0" fill="hold" nodeType="withEffect">
                                  <p:stCondLst>
                                    <p:cond delay="0"/>
                                  </p:stCondLst>
                                  <p:childTnLst>
                                    <p:animRot by="-21600000">
                                      <p:cBhvr>
                                        <p:cTn id="282" dur="3000" fill="hold"/>
                                        <p:tgtEl>
                                          <p:spTgt spid="14"/>
                                        </p:tgtEl>
                                        <p:attrNameLst>
                                          <p:attrName>r</p:attrName>
                                        </p:attrNameLst>
                                      </p:cBhvr>
                                    </p:animRot>
                                  </p:childTnLst>
                                </p:cTn>
                              </p:par>
                              <p:par>
                                <p:cTn id="283" presetID="8" presetClass="emph" presetSubtype="0" fill="hold" nodeType="withEffect">
                                  <p:stCondLst>
                                    <p:cond delay="0"/>
                                  </p:stCondLst>
                                  <p:childTnLst>
                                    <p:animRot by="-21600000">
                                      <p:cBhvr>
                                        <p:cTn id="284" dur="3000" fill="hold"/>
                                        <p:tgtEl>
                                          <p:spTgt spid="15"/>
                                        </p:tgtEl>
                                        <p:attrNameLst>
                                          <p:attrName>r</p:attrName>
                                        </p:attrNameLst>
                                      </p:cBhvr>
                                    </p:animRot>
                                  </p:childTnLst>
                                </p:cTn>
                              </p:par>
                              <p:par>
                                <p:cTn id="285" presetID="8" presetClass="emph" presetSubtype="0" fill="hold" nodeType="withEffect">
                                  <p:stCondLst>
                                    <p:cond delay="0"/>
                                  </p:stCondLst>
                                  <p:childTnLst>
                                    <p:animRot by="-21600000">
                                      <p:cBhvr>
                                        <p:cTn id="286" dur="3000" fill="hold"/>
                                        <p:tgtEl>
                                          <p:spTgt spid="16"/>
                                        </p:tgtEl>
                                        <p:attrNameLst>
                                          <p:attrName>r</p:attrName>
                                        </p:attrNameLst>
                                      </p:cBhvr>
                                    </p:animRot>
                                  </p:childTnLst>
                                </p:cTn>
                              </p:par>
                              <p:par>
                                <p:cTn id="287" presetID="8" presetClass="emph" presetSubtype="0" fill="hold" nodeType="withEffect">
                                  <p:stCondLst>
                                    <p:cond delay="0"/>
                                  </p:stCondLst>
                                  <p:childTnLst>
                                    <p:animRot by="-21600000">
                                      <p:cBhvr>
                                        <p:cTn id="288" dur="3000" fill="hold"/>
                                        <p:tgtEl>
                                          <p:spTgt spid="17"/>
                                        </p:tgtEl>
                                        <p:attrNameLst>
                                          <p:attrName>r</p:attrName>
                                        </p:attrNameLst>
                                      </p:cBhvr>
                                    </p:animRot>
                                  </p:childTnLst>
                                </p:cTn>
                              </p:par>
                              <p:par>
                                <p:cTn id="289" presetID="8" presetClass="emph" presetSubtype="0" fill="hold" nodeType="withEffect">
                                  <p:stCondLst>
                                    <p:cond delay="0"/>
                                  </p:stCondLst>
                                  <p:childTnLst>
                                    <p:animRot by="-21600000">
                                      <p:cBhvr>
                                        <p:cTn id="290" dur="3000" fill="hold"/>
                                        <p:tgtEl>
                                          <p:spTgt spid="18"/>
                                        </p:tgtEl>
                                        <p:attrNameLst>
                                          <p:attrName>r</p:attrName>
                                        </p:attrNameLst>
                                      </p:cBhvr>
                                    </p:animRot>
                                  </p:childTnLst>
                                </p:cTn>
                              </p:par>
                              <p:par>
                                <p:cTn id="291" presetID="8" presetClass="emph" presetSubtype="0" fill="hold" nodeType="withEffect">
                                  <p:stCondLst>
                                    <p:cond delay="0"/>
                                  </p:stCondLst>
                                  <p:childTnLst>
                                    <p:animRot by="-21600000">
                                      <p:cBhvr>
                                        <p:cTn id="292" dur="3000" fill="hold"/>
                                        <p:tgtEl>
                                          <p:spTgt spid="19"/>
                                        </p:tgtEl>
                                        <p:attrNameLst>
                                          <p:attrName>r</p:attrName>
                                        </p:attrNameLst>
                                      </p:cBhvr>
                                    </p:animRot>
                                  </p:childTnLst>
                                </p:cTn>
                              </p:par>
                              <p:par>
                                <p:cTn id="293" presetID="8" presetClass="emph" presetSubtype="0" fill="hold" nodeType="withEffect">
                                  <p:stCondLst>
                                    <p:cond delay="0"/>
                                  </p:stCondLst>
                                  <p:childTnLst>
                                    <p:animRot by="-21600000">
                                      <p:cBhvr>
                                        <p:cTn id="294" dur="3000" fill="hold"/>
                                        <p:tgtEl>
                                          <p:spTgt spid="20"/>
                                        </p:tgtEl>
                                        <p:attrNameLst>
                                          <p:attrName>r</p:attrName>
                                        </p:attrNameLst>
                                      </p:cBhvr>
                                    </p:animRot>
                                  </p:childTnLst>
                                </p:cTn>
                              </p:par>
                              <p:par>
                                <p:cTn id="295" presetID="8" presetClass="emph" presetSubtype="0" fill="hold" nodeType="withEffect">
                                  <p:stCondLst>
                                    <p:cond delay="0"/>
                                  </p:stCondLst>
                                  <p:childTnLst>
                                    <p:animRot by="-21600000">
                                      <p:cBhvr>
                                        <p:cTn id="296" dur="3000" fill="hold"/>
                                        <p:tgtEl>
                                          <p:spTgt spid="21"/>
                                        </p:tgtEl>
                                        <p:attrNameLst>
                                          <p:attrName>r</p:attrName>
                                        </p:attrNameLst>
                                      </p:cBhvr>
                                    </p:animRot>
                                  </p:childTnLst>
                                </p:cTn>
                              </p:par>
                              <p:par>
                                <p:cTn id="297" presetID="23" presetClass="entr" presetSubtype="288" fill="hold" nodeType="withEffect">
                                  <p:stCondLst>
                                    <p:cond delay="0"/>
                                  </p:stCondLst>
                                  <p:childTnLst>
                                    <p:set>
                                      <p:cBhvr>
                                        <p:cTn id="298" dur="1" fill="hold">
                                          <p:stCondLst>
                                            <p:cond delay="0"/>
                                          </p:stCondLst>
                                        </p:cTn>
                                        <p:tgtEl>
                                          <p:spTgt spid="3"/>
                                        </p:tgtEl>
                                        <p:attrNameLst>
                                          <p:attrName>style.visibility</p:attrName>
                                        </p:attrNameLst>
                                      </p:cBhvr>
                                      <p:to>
                                        <p:strVal val="visible"/>
                                      </p:to>
                                    </p:set>
                                    <p:anim calcmode="lin" valueType="num">
                                      <p:cBhvr>
                                        <p:cTn id="299" dur="3000" fill="hold"/>
                                        <p:tgtEl>
                                          <p:spTgt spid="3"/>
                                        </p:tgtEl>
                                        <p:attrNameLst>
                                          <p:attrName>ppt_w</p:attrName>
                                        </p:attrNameLst>
                                      </p:cBhvr>
                                      <p:tavLst>
                                        <p:tav tm="0">
                                          <p:val>
                                            <p:strVal val="4/3*#ppt_w"/>
                                          </p:val>
                                        </p:tav>
                                        <p:tav tm="100000">
                                          <p:val>
                                            <p:strVal val="#ppt_w"/>
                                          </p:val>
                                        </p:tav>
                                      </p:tavLst>
                                    </p:anim>
                                    <p:anim calcmode="lin" valueType="num">
                                      <p:cBhvr>
                                        <p:cTn id="300" dur="3000" fill="hold"/>
                                        <p:tgtEl>
                                          <p:spTgt spid="3"/>
                                        </p:tgtEl>
                                        <p:attrNameLst>
                                          <p:attrName>ppt_h</p:attrName>
                                        </p:attrNameLst>
                                      </p:cBhvr>
                                      <p:tavLst>
                                        <p:tav tm="0">
                                          <p:val>
                                            <p:strVal val="4/3*#ppt_h"/>
                                          </p:val>
                                        </p:tav>
                                        <p:tav tm="100000">
                                          <p:val>
                                            <p:strVal val="#ppt_h"/>
                                          </p:val>
                                        </p:tav>
                                      </p:tavLst>
                                    </p:anim>
                                  </p:childTnLst>
                                </p:cTn>
                              </p:par>
                              <p:par>
                                <p:cTn id="301" presetID="21" presetClass="entr" presetSubtype="8" fill="hold" nodeType="withEffect">
                                  <p:stCondLst>
                                    <p:cond delay="0"/>
                                  </p:stCondLst>
                                  <p:childTnLst>
                                    <p:set>
                                      <p:cBhvr>
                                        <p:cTn id="302" dur="1" fill="hold">
                                          <p:stCondLst>
                                            <p:cond delay="0"/>
                                          </p:stCondLst>
                                        </p:cTn>
                                        <p:tgtEl>
                                          <p:spTgt spid="3"/>
                                        </p:tgtEl>
                                        <p:attrNameLst>
                                          <p:attrName>style.visibility</p:attrName>
                                        </p:attrNameLst>
                                      </p:cBhvr>
                                      <p:to>
                                        <p:strVal val="visible"/>
                                      </p:to>
                                    </p:set>
                                    <p:animEffect transition="in" filter="wheel(8)">
                                      <p:cBhvr>
                                        <p:cTn id="303"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p:spPr>
        <p:txBody>
          <a:bodyPr/>
          <a:lstStyle/>
          <a:p>
            <a:endParaRPr lang="es-ES" dirty="0"/>
          </a:p>
        </p:txBody>
      </p:sp>
      <p:pic>
        <p:nvPicPr>
          <p:cNvPr id="3" name="2 Imagen" descr="61197073f56d62c74a49c277ad3722e2.jpg"/>
          <p:cNvPicPr>
            <a:picLocks noChangeAspect="1"/>
          </p:cNvPicPr>
          <p:nvPr/>
        </p:nvPicPr>
        <p:blipFill>
          <a:blip r:embed="rId2"/>
          <a:stretch>
            <a:fillRect/>
          </a:stretch>
        </p:blipFill>
        <p:spPr>
          <a:xfrm>
            <a:off x="0" y="0"/>
            <a:ext cx="9152930" cy="6858000"/>
          </a:xfrm>
          <a:prstGeom prst="rect">
            <a:avLst/>
          </a:prstGeom>
        </p:spPr>
      </p:pic>
      <p:pic>
        <p:nvPicPr>
          <p:cNvPr id="4" name="3 Imagen" descr="8.png"/>
          <p:cNvPicPr>
            <a:picLocks noChangeAspect="1"/>
          </p:cNvPicPr>
          <p:nvPr/>
        </p:nvPicPr>
        <p:blipFill>
          <a:blip r:embed="rId3">
            <a:duotone>
              <a:prstClr val="black"/>
              <a:srgbClr val="7030A0">
                <a:tint val="45000"/>
                <a:satMod val="400000"/>
              </a:srgbClr>
            </a:duotone>
            <a:lum contrast="40000"/>
          </a:blip>
          <a:stretch>
            <a:fillRect/>
          </a:stretch>
        </p:blipFill>
        <p:spPr>
          <a:xfrm>
            <a:off x="1214414" y="1928802"/>
            <a:ext cx="3048000" cy="2890842"/>
          </a:xfrm>
          <a:prstGeom prst="rect">
            <a:avLst/>
          </a:prstGeom>
        </p:spPr>
      </p:pic>
      <p:pic>
        <p:nvPicPr>
          <p:cNvPr id="5" name="4 Imagen" descr="8.png"/>
          <p:cNvPicPr>
            <a:picLocks noChangeAspect="1"/>
          </p:cNvPicPr>
          <p:nvPr/>
        </p:nvPicPr>
        <p:blipFill>
          <a:blip r:embed="rId3">
            <a:duotone>
              <a:prstClr val="black"/>
              <a:srgbClr val="7030A0">
                <a:tint val="45000"/>
                <a:satMod val="400000"/>
              </a:srgbClr>
            </a:duotone>
            <a:lum contrast="40000"/>
          </a:blip>
          <a:stretch>
            <a:fillRect/>
          </a:stretch>
        </p:blipFill>
        <p:spPr>
          <a:xfrm rot="10800000">
            <a:off x="4786314" y="1714488"/>
            <a:ext cx="3048000" cy="2890842"/>
          </a:xfrm>
          <a:prstGeom prst="rect">
            <a:avLst/>
          </a:prstGeom>
        </p:spPr>
      </p:pic>
      <p:pic>
        <p:nvPicPr>
          <p:cNvPr id="6" name="5 Imagen" descr="8.png"/>
          <p:cNvPicPr>
            <a:picLocks noChangeAspect="1"/>
          </p:cNvPicPr>
          <p:nvPr/>
        </p:nvPicPr>
        <p:blipFill>
          <a:blip r:embed="rId3">
            <a:duotone>
              <a:prstClr val="black"/>
              <a:srgbClr val="7030A0">
                <a:tint val="45000"/>
                <a:satMod val="400000"/>
              </a:srgbClr>
            </a:duotone>
            <a:lum contrast="40000"/>
          </a:blip>
          <a:stretch>
            <a:fillRect/>
          </a:stretch>
        </p:blipFill>
        <p:spPr>
          <a:xfrm rot="16200000">
            <a:off x="3064661" y="3650455"/>
            <a:ext cx="3048000" cy="2890842"/>
          </a:xfrm>
          <a:prstGeom prst="rect">
            <a:avLst/>
          </a:prstGeom>
        </p:spPr>
      </p:pic>
      <p:pic>
        <p:nvPicPr>
          <p:cNvPr id="7" name="6 Imagen" descr="8.png"/>
          <p:cNvPicPr>
            <a:picLocks noChangeAspect="1"/>
          </p:cNvPicPr>
          <p:nvPr/>
        </p:nvPicPr>
        <p:blipFill>
          <a:blip r:embed="rId3">
            <a:duotone>
              <a:prstClr val="black"/>
              <a:srgbClr val="7030A0">
                <a:tint val="45000"/>
                <a:satMod val="400000"/>
              </a:srgbClr>
            </a:duotone>
            <a:lum contrast="40000"/>
          </a:blip>
          <a:stretch>
            <a:fillRect/>
          </a:stretch>
        </p:blipFill>
        <p:spPr>
          <a:xfrm rot="5400000">
            <a:off x="2850347" y="78579"/>
            <a:ext cx="3048000" cy="2890842"/>
          </a:xfrm>
          <a:prstGeom prst="rect">
            <a:avLst/>
          </a:prstGeom>
        </p:spPr>
      </p:pic>
      <p:sp>
        <p:nvSpPr>
          <p:cNvPr id="8" name="7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0-#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1"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ppt_x"/>
                                          </p:val>
                                        </p:tav>
                                        <p:tav tm="100000">
                                          <p:val>
                                            <p:strVal val="#ppt_x"/>
                                          </p:val>
                                        </p:tav>
                                      </p:tavLst>
                                    </p:anim>
                                    <p:anim calcmode="lin" valueType="num">
                                      <p:cBhvr additive="base">
                                        <p:cTn id="19" dur="30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ppt_x"/>
                                          </p:val>
                                        </p:tav>
                                        <p:tav tm="100000">
                                          <p:val>
                                            <p:strVal val="#ppt_x"/>
                                          </p:val>
                                        </p:tav>
                                      </p:tavLst>
                                    </p:anim>
                                    <p:anim calcmode="lin" valueType="num">
                                      <p:cBhvr additive="base">
                                        <p:cTn id="23" dur="3000" fill="hold"/>
                                        <p:tgtEl>
                                          <p:spTgt spid="7"/>
                                        </p:tgtEl>
                                        <p:attrNameLst>
                                          <p:attrName>ppt_y</p:attrName>
                                        </p:attrNameLst>
                                      </p:cBhvr>
                                      <p:tavLst>
                                        <p:tav tm="0">
                                          <p:val>
                                            <p:strVal val="1+#ppt_h/2"/>
                                          </p:val>
                                        </p:tav>
                                        <p:tav tm="100000">
                                          <p:val>
                                            <p:strVal val="#ppt_y"/>
                                          </p:val>
                                        </p:tav>
                                      </p:tavLst>
                                    </p:anim>
                                  </p:childTnLst>
                                </p:cTn>
                              </p:par>
                            </p:childTnLst>
                          </p:cTn>
                        </p:par>
                        <p:par>
                          <p:cTn id="24" fill="hold">
                            <p:stCondLst>
                              <p:cond delay="3000"/>
                            </p:stCondLst>
                            <p:childTnLst>
                              <p:par>
                                <p:cTn id="25" presetID="2" presetClass="exit" presetSubtype="2" fill="hold" nodeType="afterEffect">
                                  <p:stCondLst>
                                    <p:cond delay="0"/>
                                  </p:stCondLst>
                                  <p:childTnLst>
                                    <p:anim calcmode="lin" valueType="num">
                                      <p:cBhvr additive="base">
                                        <p:cTn id="26" dur="3000"/>
                                        <p:tgtEl>
                                          <p:spTgt spid="4"/>
                                        </p:tgtEl>
                                        <p:attrNameLst>
                                          <p:attrName>ppt_x</p:attrName>
                                        </p:attrNameLst>
                                      </p:cBhvr>
                                      <p:tavLst>
                                        <p:tav tm="0">
                                          <p:val>
                                            <p:strVal val="ppt_x"/>
                                          </p:val>
                                        </p:tav>
                                        <p:tav tm="100000">
                                          <p:val>
                                            <p:strVal val="1+ppt_w/2"/>
                                          </p:val>
                                        </p:tav>
                                      </p:tavLst>
                                    </p:anim>
                                    <p:anim calcmode="lin" valueType="num">
                                      <p:cBhvr additive="base">
                                        <p:cTn id="27" dur="3000"/>
                                        <p:tgtEl>
                                          <p:spTgt spid="4"/>
                                        </p:tgtEl>
                                        <p:attrNameLst>
                                          <p:attrName>ppt_y</p:attrName>
                                        </p:attrNameLst>
                                      </p:cBhvr>
                                      <p:tavLst>
                                        <p:tav tm="0">
                                          <p:val>
                                            <p:strVal val="ppt_y"/>
                                          </p:val>
                                        </p:tav>
                                        <p:tav tm="100000">
                                          <p:val>
                                            <p:strVal val="ppt_y"/>
                                          </p:val>
                                        </p:tav>
                                      </p:tavLst>
                                    </p:anim>
                                    <p:set>
                                      <p:cBhvr>
                                        <p:cTn id="28" dur="1" fill="hold">
                                          <p:stCondLst>
                                            <p:cond delay="2999"/>
                                          </p:stCondLst>
                                        </p:cTn>
                                        <p:tgtEl>
                                          <p:spTgt spid="4"/>
                                        </p:tgtEl>
                                        <p:attrNameLst>
                                          <p:attrName>style.visibility</p:attrName>
                                        </p:attrNameLst>
                                      </p:cBhvr>
                                      <p:to>
                                        <p:strVal val="hidden"/>
                                      </p:to>
                                    </p:set>
                                  </p:childTnLst>
                                </p:cTn>
                              </p:par>
                              <p:par>
                                <p:cTn id="29" presetID="2" presetClass="exit" presetSubtype="8" fill="hold" nodeType="withEffect">
                                  <p:stCondLst>
                                    <p:cond delay="0"/>
                                  </p:stCondLst>
                                  <p:childTnLst>
                                    <p:anim calcmode="lin" valueType="num">
                                      <p:cBhvr additive="base">
                                        <p:cTn id="30" dur="3000"/>
                                        <p:tgtEl>
                                          <p:spTgt spid="5"/>
                                        </p:tgtEl>
                                        <p:attrNameLst>
                                          <p:attrName>ppt_x</p:attrName>
                                        </p:attrNameLst>
                                      </p:cBhvr>
                                      <p:tavLst>
                                        <p:tav tm="0">
                                          <p:val>
                                            <p:strVal val="ppt_x"/>
                                          </p:val>
                                        </p:tav>
                                        <p:tav tm="100000">
                                          <p:val>
                                            <p:strVal val="0-ppt_w/2"/>
                                          </p:val>
                                        </p:tav>
                                      </p:tavLst>
                                    </p:anim>
                                    <p:anim calcmode="lin" valueType="num">
                                      <p:cBhvr additive="base">
                                        <p:cTn id="31" dur="3000"/>
                                        <p:tgtEl>
                                          <p:spTgt spid="5"/>
                                        </p:tgtEl>
                                        <p:attrNameLst>
                                          <p:attrName>ppt_y</p:attrName>
                                        </p:attrNameLst>
                                      </p:cBhvr>
                                      <p:tavLst>
                                        <p:tav tm="0">
                                          <p:val>
                                            <p:strVal val="ppt_y"/>
                                          </p:val>
                                        </p:tav>
                                        <p:tav tm="100000">
                                          <p:val>
                                            <p:strVal val="ppt_y"/>
                                          </p:val>
                                        </p:tav>
                                      </p:tavLst>
                                    </p:anim>
                                    <p:set>
                                      <p:cBhvr>
                                        <p:cTn id="32" dur="1" fill="hold">
                                          <p:stCondLst>
                                            <p:cond delay="2999"/>
                                          </p:stCondLst>
                                        </p:cTn>
                                        <p:tgtEl>
                                          <p:spTgt spid="5"/>
                                        </p:tgtEl>
                                        <p:attrNameLst>
                                          <p:attrName>style.visibility</p:attrName>
                                        </p:attrNameLst>
                                      </p:cBhvr>
                                      <p:to>
                                        <p:strVal val="hidden"/>
                                      </p:to>
                                    </p:set>
                                  </p:childTnLst>
                                </p:cTn>
                              </p:par>
                              <p:par>
                                <p:cTn id="33" presetID="2" presetClass="exit" presetSubtype="1" fill="hold" nodeType="withEffect">
                                  <p:stCondLst>
                                    <p:cond delay="0"/>
                                  </p:stCondLst>
                                  <p:childTnLst>
                                    <p:anim calcmode="lin" valueType="num">
                                      <p:cBhvr additive="base">
                                        <p:cTn id="34" dur="3000"/>
                                        <p:tgtEl>
                                          <p:spTgt spid="6"/>
                                        </p:tgtEl>
                                        <p:attrNameLst>
                                          <p:attrName>ppt_x</p:attrName>
                                        </p:attrNameLst>
                                      </p:cBhvr>
                                      <p:tavLst>
                                        <p:tav tm="0">
                                          <p:val>
                                            <p:strVal val="ppt_x"/>
                                          </p:val>
                                        </p:tav>
                                        <p:tav tm="100000">
                                          <p:val>
                                            <p:strVal val="ppt_x"/>
                                          </p:val>
                                        </p:tav>
                                      </p:tavLst>
                                    </p:anim>
                                    <p:anim calcmode="lin" valueType="num">
                                      <p:cBhvr additive="base">
                                        <p:cTn id="35" dur="3000"/>
                                        <p:tgtEl>
                                          <p:spTgt spid="6"/>
                                        </p:tgtEl>
                                        <p:attrNameLst>
                                          <p:attrName>ppt_y</p:attrName>
                                        </p:attrNameLst>
                                      </p:cBhvr>
                                      <p:tavLst>
                                        <p:tav tm="0">
                                          <p:val>
                                            <p:strVal val="ppt_y"/>
                                          </p:val>
                                        </p:tav>
                                        <p:tav tm="100000">
                                          <p:val>
                                            <p:strVal val="0-ppt_h/2"/>
                                          </p:val>
                                        </p:tav>
                                      </p:tavLst>
                                    </p:anim>
                                    <p:set>
                                      <p:cBhvr>
                                        <p:cTn id="36" dur="1" fill="hold">
                                          <p:stCondLst>
                                            <p:cond delay="2999"/>
                                          </p:stCondLst>
                                        </p:cTn>
                                        <p:tgtEl>
                                          <p:spTgt spid="6"/>
                                        </p:tgtEl>
                                        <p:attrNameLst>
                                          <p:attrName>style.visibility</p:attrName>
                                        </p:attrNameLst>
                                      </p:cBhvr>
                                      <p:to>
                                        <p:strVal val="hidden"/>
                                      </p:to>
                                    </p:set>
                                  </p:childTnLst>
                                </p:cTn>
                              </p:par>
                              <p:par>
                                <p:cTn id="37" presetID="2" presetClass="exit" presetSubtype="4" fill="hold" nodeType="withEffect">
                                  <p:stCondLst>
                                    <p:cond delay="0"/>
                                  </p:stCondLst>
                                  <p:childTnLst>
                                    <p:anim calcmode="lin" valueType="num">
                                      <p:cBhvr additive="base">
                                        <p:cTn id="38" dur="3000"/>
                                        <p:tgtEl>
                                          <p:spTgt spid="7"/>
                                        </p:tgtEl>
                                        <p:attrNameLst>
                                          <p:attrName>ppt_x</p:attrName>
                                        </p:attrNameLst>
                                      </p:cBhvr>
                                      <p:tavLst>
                                        <p:tav tm="0">
                                          <p:val>
                                            <p:strVal val="ppt_x"/>
                                          </p:val>
                                        </p:tav>
                                        <p:tav tm="100000">
                                          <p:val>
                                            <p:strVal val="ppt_x"/>
                                          </p:val>
                                        </p:tav>
                                      </p:tavLst>
                                    </p:anim>
                                    <p:anim calcmode="lin" valueType="num">
                                      <p:cBhvr additive="base">
                                        <p:cTn id="39" dur="3000"/>
                                        <p:tgtEl>
                                          <p:spTgt spid="7"/>
                                        </p:tgtEl>
                                        <p:attrNameLst>
                                          <p:attrName>ppt_y</p:attrName>
                                        </p:attrNameLst>
                                      </p:cBhvr>
                                      <p:tavLst>
                                        <p:tav tm="0">
                                          <p:val>
                                            <p:strVal val="ppt_y"/>
                                          </p:val>
                                        </p:tav>
                                        <p:tav tm="100000">
                                          <p:val>
                                            <p:strVal val="1+ppt_h/2"/>
                                          </p:val>
                                        </p:tav>
                                      </p:tavLst>
                                    </p:anim>
                                    <p:set>
                                      <p:cBhvr>
                                        <p:cTn id="40" dur="1" fill="hold">
                                          <p:stCondLst>
                                            <p:cond delay="2999"/>
                                          </p:stCondLst>
                                        </p:cTn>
                                        <p:tgtEl>
                                          <p:spTgt spid="7"/>
                                        </p:tgtEl>
                                        <p:attrNameLst>
                                          <p:attrName>style.visibility</p:attrName>
                                        </p:attrNameLst>
                                      </p:cBhvr>
                                      <p:to>
                                        <p:strVal val="hidden"/>
                                      </p:to>
                                    </p:set>
                                  </p:childTnLst>
                                </p:cTn>
                              </p:par>
                              <p:par>
                                <p:cTn id="41" presetID="23" presetClass="entr" presetSubtype="272" fill="hold" nodeType="withEffect">
                                  <p:stCondLst>
                                    <p:cond delay="0"/>
                                  </p:stCondLst>
                                  <p:childTnLst>
                                    <p:set>
                                      <p:cBhvr>
                                        <p:cTn id="42" dur="1" fill="hold">
                                          <p:stCondLst>
                                            <p:cond delay="0"/>
                                          </p:stCondLst>
                                        </p:cTn>
                                        <p:tgtEl>
                                          <p:spTgt spid="3"/>
                                        </p:tgtEl>
                                        <p:attrNameLst>
                                          <p:attrName>style.visibility</p:attrName>
                                        </p:attrNameLst>
                                      </p:cBhvr>
                                      <p:to>
                                        <p:strVal val="visible"/>
                                      </p:to>
                                    </p:set>
                                    <p:anim calcmode="lin" valueType="num">
                                      <p:cBhvr>
                                        <p:cTn id="43" dur="3000" fill="hold"/>
                                        <p:tgtEl>
                                          <p:spTgt spid="3"/>
                                        </p:tgtEl>
                                        <p:attrNameLst>
                                          <p:attrName>ppt_w</p:attrName>
                                        </p:attrNameLst>
                                      </p:cBhvr>
                                      <p:tavLst>
                                        <p:tav tm="0">
                                          <p:val>
                                            <p:strVal val="2/3*#ppt_w"/>
                                          </p:val>
                                        </p:tav>
                                        <p:tav tm="100000">
                                          <p:val>
                                            <p:strVal val="#ppt_w"/>
                                          </p:val>
                                        </p:tav>
                                      </p:tavLst>
                                    </p:anim>
                                    <p:anim calcmode="lin" valueType="num">
                                      <p:cBhvr>
                                        <p:cTn id="44" dur="3000" fill="hold"/>
                                        <p:tgtEl>
                                          <p:spTgt spid="3"/>
                                        </p:tgtEl>
                                        <p:attrNameLst>
                                          <p:attrName>ppt_h</p:attrName>
                                        </p:attrNameLst>
                                      </p:cBhvr>
                                      <p:tavLst>
                                        <p:tav tm="0">
                                          <p:val>
                                            <p:strVal val="2/3*#ppt_h"/>
                                          </p:val>
                                        </p:tav>
                                        <p:tav tm="100000">
                                          <p:val>
                                            <p:strVal val="#ppt_h"/>
                                          </p:val>
                                        </p:tav>
                                      </p:tavLst>
                                    </p:anim>
                                  </p:childTnLst>
                                </p:cTn>
                              </p:par>
                              <p:par>
                                <p:cTn id="45" presetID="4" presetClass="entr" presetSubtype="32" fill="hold" nodeType="with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box(out)">
                                      <p:cBhvr>
                                        <p:cTn id="4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gradFill flip="none" rotWithShape="1">
            <a:gsLst>
              <a:gs pos="0">
                <a:schemeClr val="bg1"/>
              </a:gs>
              <a:gs pos="50000">
                <a:srgbClr val="9966FF">
                  <a:shade val="67500"/>
                  <a:satMod val="115000"/>
                </a:srgbClr>
              </a:gs>
              <a:gs pos="100000">
                <a:srgbClr val="9966FF">
                  <a:shade val="100000"/>
                  <a:satMod val="115000"/>
                </a:srgbClr>
              </a:gs>
            </a:gsLst>
            <a:path path="circle">
              <a:fillToRect l="50000" t="50000" r="50000" b="50000"/>
            </a:path>
            <a:tileRect/>
          </a:gradFill>
        </p:spPr>
        <p:txBody>
          <a:bodyPr/>
          <a:lstStyle/>
          <a:p>
            <a:endParaRPr lang="es-ES" dirty="0"/>
          </a:p>
        </p:txBody>
      </p:sp>
      <p:pic>
        <p:nvPicPr>
          <p:cNvPr id="3" name="2 Imagen" descr="72520162d00cf42a4f3f39e6f5b3c5c7.jpg"/>
          <p:cNvPicPr>
            <a:picLocks noChangeAspect="1"/>
          </p:cNvPicPr>
          <p:nvPr/>
        </p:nvPicPr>
        <p:blipFill>
          <a:blip r:embed="rId2"/>
          <a:stretch>
            <a:fillRect/>
          </a:stretch>
        </p:blipFill>
        <p:spPr>
          <a:xfrm>
            <a:off x="0" y="0"/>
            <a:ext cx="9161859" cy="6858000"/>
          </a:xfrm>
          <a:prstGeom prst="rect">
            <a:avLst/>
          </a:prstGeom>
        </p:spPr>
      </p:pic>
      <p:sp>
        <p:nvSpPr>
          <p:cNvPr id="4" name="3 Cheurón"/>
          <p:cNvSpPr/>
          <p:nvPr/>
        </p:nvSpPr>
        <p:spPr>
          <a:xfrm rot="2547909">
            <a:off x="2523826" y="1498399"/>
            <a:ext cx="2254649" cy="2003812"/>
          </a:xfrm>
          <a:prstGeom prst="chevron">
            <a:avLst>
              <a:gd name="adj" fmla="val 64609"/>
            </a:avLst>
          </a:prstGeom>
          <a:gradFill flip="none" rotWithShape="1">
            <a:gsLst>
              <a:gs pos="46000">
                <a:srgbClr val="522AE6">
                  <a:alpha val="20000"/>
                </a:srgbClr>
              </a:gs>
              <a:gs pos="50000">
                <a:srgbClr val="9933FF">
                  <a:shade val="67500"/>
                  <a:satMod val="115000"/>
                </a:srgbClr>
              </a:gs>
              <a:gs pos="100000">
                <a:srgbClr val="9933FF">
                  <a:shade val="100000"/>
                  <a:satMod val="115000"/>
                </a:srgbClr>
              </a:gs>
            </a:gsLst>
            <a:path path="shape">
              <a:fillToRect l="50000" t="50000" r="50000" b="50000"/>
            </a:path>
            <a:tileRect/>
          </a:gra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3321026">
            <a:off x="4667092" y="3354528"/>
            <a:ext cx="2254649" cy="2003812"/>
          </a:xfrm>
          <a:prstGeom prst="chevron">
            <a:avLst>
              <a:gd name="adj" fmla="val 64609"/>
            </a:avLst>
          </a:prstGeom>
          <a:gradFill flip="none" rotWithShape="1">
            <a:gsLst>
              <a:gs pos="46000">
                <a:srgbClr val="522AE6">
                  <a:alpha val="20000"/>
                </a:srgbClr>
              </a:gs>
              <a:gs pos="50000">
                <a:srgbClr val="9933FF">
                  <a:shade val="67500"/>
                  <a:satMod val="115000"/>
                </a:srgbClr>
              </a:gs>
              <a:gs pos="100000">
                <a:srgbClr val="9933FF">
                  <a:shade val="100000"/>
                  <a:satMod val="115000"/>
                </a:srgbClr>
              </a:gs>
            </a:gsLst>
            <a:path path="shape">
              <a:fillToRect l="50000" t="50000" r="50000" b="50000"/>
            </a:path>
            <a:tileRect/>
          </a:gra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8427359">
            <a:off x="4594690" y="1559980"/>
            <a:ext cx="2254649" cy="2003812"/>
          </a:xfrm>
          <a:prstGeom prst="chevron">
            <a:avLst>
              <a:gd name="adj" fmla="val 64609"/>
            </a:avLst>
          </a:prstGeom>
          <a:gradFill flip="none" rotWithShape="1">
            <a:gsLst>
              <a:gs pos="46000">
                <a:srgbClr val="522AE6">
                  <a:alpha val="20000"/>
                </a:srgbClr>
              </a:gs>
              <a:gs pos="50000">
                <a:srgbClr val="9933FF">
                  <a:shade val="67500"/>
                  <a:satMod val="115000"/>
                </a:srgbClr>
              </a:gs>
              <a:gs pos="100000">
                <a:srgbClr val="9933FF">
                  <a:shade val="100000"/>
                  <a:satMod val="115000"/>
                </a:srgbClr>
              </a:gs>
            </a:gsLst>
            <a:path path="shape">
              <a:fillToRect l="50000" t="50000" r="50000" b="50000"/>
            </a:path>
            <a:tileRect/>
          </a:gra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9107244">
            <a:off x="2523986" y="3353105"/>
            <a:ext cx="2254649" cy="2003812"/>
          </a:xfrm>
          <a:prstGeom prst="chevron">
            <a:avLst>
              <a:gd name="adj" fmla="val 64609"/>
            </a:avLst>
          </a:prstGeom>
          <a:gradFill flip="none" rotWithShape="1">
            <a:gsLst>
              <a:gs pos="46000">
                <a:srgbClr val="522AE6">
                  <a:alpha val="20000"/>
                </a:srgbClr>
              </a:gs>
              <a:gs pos="50000">
                <a:srgbClr val="9933FF">
                  <a:shade val="67500"/>
                  <a:satMod val="115000"/>
                </a:srgbClr>
              </a:gs>
              <a:gs pos="100000">
                <a:srgbClr val="9933FF">
                  <a:shade val="100000"/>
                  <a:satMod val="115000"/>
                </a:srgbClr>
              </a:gs>
            </a:gsLst>
            <a:path path="shape">
              <a:fillToRect l="50000" t="50000" r="50000" b="50000"/>
            </a:path>
            <a:tileRect/>
          </a:gra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3000"/>
                                        <p:tgtEl>
                                          <p:spTgt spid="4"/>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plus(in)">
                                      <p:cBhvr>
                                        <p:cTn id="13" dur="3000"/>
                                        <p:tgtEl>
                                          <p:spTgt spid="5"/>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plus(in)">
                                      <p:cBhvr>
                                        <p:cTn id="16" dur="3000"/>
                                        <p:tgtEl>
                                          <p:spTgt spid="6"/>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plus(in)">
                                      <p:cBhvr>
                                        <p:cTn id="19" dur="3000"/>
                                        <p:tgtEl>
                                          <p:spTgt spid="7"/>
                                        </p:tgtEl>
                                      </p:cBhvr>
                                    </p:animEffect>
                                  </p:childTnLst>
                                </p:cTn>
                              </p:par>
                              <p:par>
                                <p:cTn id="20" presetID="2" presetClass="entr" presetSubtype="6" fill="hold" grpId="1"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3000" fill="hold"/>
                                        <p:tgtEl>
                                          <p:spTgt spid="4"/>
                                        </p:tgtEl>
                                        <p:attrNameLst>
                                          <p:attrName>ppt_x</p:attrName>
                                        </p:attrNameLst>
                                      </p:cBhvr>
                                      <p:tavLst>
                                        <p:tav tm="0">
                                          <p:val>
                                            <p:strVal val="1+#ppt_w/2"/>
                                          </p:val>
                                        </p:tav>
                                        <p:tav tm="100000">
                                          <p:val>
                                            <p:strVal val="#ppt_x"/>
                                          </p:val>
                                        </p:tav>
                                      </p:tavLst>
                                    </p:anim>
                                    <p:anim calcmode="lin" valueType="num">
                                      <p:cBhvr additive="base">
                                        <p:cTn id="23" dur="3000" fill="hold"/>
                                        <p:tgtEl>
                                          <p:spTgt spid="4"/>
                                        </p:tgtEl>
                                        <p:attrNameLst>
                                          <p:attrName>ppt_y</p:attrName>
                                        </p:attrNameLst>
                                      </p:cBhvr>
                                      <p:tavLst>
                                        <p:tav tm="0">
                                          <p:val>
                                            <p:strVal val="1+#ppt_h/2"/>
                                          </p:val>
                                        </p:tav>
                                        <p:tav tm="100000">
                                          <p:val>
                                            <p:strVal val="#ppt_y"/>
                                          </p:val>
                                        </p:tav>
                                      </p:tavLst>
                                    </p:anim>
                                  </p:childTnLst>
                                </p:cTn>
                              </p:par>
                              <p:par>
                                <p:cTn id="24" presetID="2" presetClass="entr" presetSubtype="9"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0-#ppt_w/2"/>
                                          </p:val>
                                        </p:tav>
                                        <p:tav tm="100000">
                                          <p:val>
                                            <p:strVal val="#ppt_x"/>
                                          </p:val>
                                        </p:tav>
                                      </p:tavLst>
                                    </p:anim>
                                    <p:anim calcmode="lin" valueType="num">
                                      <p:cBhvr additive="base">
                                        <p:cTn id="27" dur="3000" fill="hold"/>
                                        <p:tgtEl>
                                          <p:spTgt spid="5"/>
                                        </p:tgtEl>
                                        <p:attrNameLst>
                                          <p:attrName>ppt_y</p:attrName>
                                        </p:attrNameLst>
                                      </p:cBhvr>
                                      <p:tavLst>
                                        <p:tav tm="0">
                                          <p:val>
                                            <p:strVal val="0-#ppt_h/2"/>
                                          </p:val>
                                        </p:tav>
                                        <p:tav tm="100000">
                                          <p:val>
                                            <p:strVal val="#ppt_y"/>
                                          </p:val>
                                        </p:tav>
                                      </p:tavLst>
                                    </p:anim>
                                  </p:childTnLst>
                                </p:cTn>
                              </p:par>
                              <p:par>
                                <p:cTn id="28" presetID="2" presetClass="entr" presetSubtype="12" fill="hold" grpId="1"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0-#ppt_w/2"/>
                                          </p:val>
                                        </p:tav>
                                        <p:tav tm="100000">
                                          <p:val>
                                            <p:strVal val="#ppt_x"/>
                                          </p:val>
                                        </p:tav>
                                      </p:tavLst>
                                    </p:anim>
                                    <p:anim calcmode="lin" valueType="num">
                                      <p:cBhvr additive="base">
                                        <p:cTn id="31" dur="3000" fill="hold"/>
                                        <p:tgtEl>
                                          <p:spTgt spid="6"/>
                                        </p:tgtEl>
                                        <p:attrNameLst>
                                          <p:attrName>ppt_y</p:attrName>
                                        </p:attrNameLst>
                                      </p:cBhvr>
                                      <p:tavLst>
                                        <p:tav tm="0">
                                          <p:val>
                                            <p:strVal val="1+#ppt_h/2"/>
                                          </p:val>
                                        </p:tav>
                                        <p:tav tm="100000">
                                          <p:val>
                                            <p:strVal val="#ppt_y"/>
                                          </p:val>
                                        </p:tav>
                                      </p:tavLst>
                                    </p:anim>
                                  </p:childTnLst>
                                </p:cTn>
                              </p:par>
                              <p:par>
                                <p:cTn id="32" presetID="2" presetClass="entr" presetSubtype="3"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1+#ppt_w/2"/>
                                          </p:val>
                                        </p:tav>
                                        <p:tav tm="100000">
                                          <p:val>
                                            <p:strVal val="#ppt_x"/>
                                          </p:val>
                                        </p:tav>
                                      </p:tavLst>
                                    </p:anim>
                                    <p:anim calcmode="lin" valueType="num">
                                      <p:cBhvr additive="base">
                                        <p:cTn id="35" dur="3000" fill="hold"/>
                                        <p:tgtEl>
                                          <p:spTgt spid="7"/>
                                        </p:tgtEl>
                                        <p:attrNameLst>
                                          <p:attrName>ppt_y</p:attrName>
                                        </p:attrNameLst>
                                      </p:cBhvr>
                                      <p:tavLst>
                                        <p:tav tm="0">
                                          <p:val>
                                            <p:strVal val="0-#ppt_h/2"/>
                                          </p:val>
                                        </p:tav>
                                        <p:tav tm="100000">
                                          <p:val>
                                            <p:strVal val="#ppt_y"/>
                                          </p:val>
                                        </p:tav>
                                      </p:tavLst>
                                    </p:anim>
                                  </p:childTnLst>
                                </p:cTn>
                              </p:par>
                            </p:childTnLst>
                          </p:cTn>
                        </p:par>
                        <p:par>
                          <p:cTn id="36" fill="hold">
                            <p:stCondLst>
                              <p:cond delay="3000"/>
                            </p:stCondLst>
                            <p:childTnLst>
                              <p:par>
                                <p:cTn id="37" presetID="2" presetClass="exit" presetSubtype="6" fill="hold" grpId="2" nodeType="afterEffect">
                                  <p:stCondLst>
                                    <p:cond delay="0"/>
                                  </p:stCondLst>
                                  <p:childTnLst>
                                    <p:anim calcmode="lin" valueType="num">
                                      <p:cBhvr additive="base">
                                        <p:cTn id="38" dur="3000"/>
                                        <p:tgtEl>
                                          <p:spTgt spid="4"/>
                                        </p:tgtEl>
                                        <p:attrNameLst>
                                          <p:attrName>ppt_x</p:attrName>
                                        </p:attrNameLst>
                                      </p:cBhvr>
                                      <p:tavLst>
                                        <p:tav tm="0">
                                          <p:val>
                                            <p:strVal val="ppt_x"/>
                                          </p:val>
                                        </p:tav>
                                        <p:tav tm="100000">
                                          <p:val>
                                            <p:strVal val="1+ppt_w/2"/>
                                          </p:val>
                                        </p:tav>
                                      </p:tavLst>
                                    </p:anim>
                                    <p:anim calcmode="lin" valueType="num">
                                      <p:cBhvr additive="base">
                                        <p:cTn id="39" dur="3000"/>
                                        <p:tgtEl>
                                          <p:spTgt spid="4"/>
                                        </p:tgtEl>
                                        <p:attrNameLst>
                                          <p:attrName>ppt_y</p:attrName>
                                        </p:attrNameLst>
                                      </p:cBhvr>
                                      <p:tavLst>
                                        <p:tav tm="0">
                                          <p:val>
                                            <p:strVal val="ppt_y"/>
                                          </p:val>
                                        </p:tav>
                                        <p:tav tm="100000">
                                          <p:val>
                                            <p:strVal val="1+ppt_h/2"/>
                                          </p:val>
                                        </p:tav>
                                      </p:tavLst>
                                    </p:anim>
                                    <p:set>
                                      <p:cBhvr>
                                        <p:cTn id="40" dur="1" fill="hold">
                                          <p:stCondLst>
                                            <p:cond delay="2999"/>
                                          </p:stCondLst>
                                        </p:cTn>
                                        <p:tgtEl>
                                          <p:spTgt spid="4"/>
                                        </p:tgtEl>
                                        <p:attrNameLst>
                                          <p:attrName>style.visibility</p:attrName>
                                        </p:attrNameLst>
                                      </p:cBhvr>
                                      <p:to>
                                        <p:strVal val="hidden"/>
                                      </p:to>
                                    </p:set>
                                  </p:childTnLst>
                                </p:cTn>
                              </p:par>
                              <p:par>
                                <p:cTn id="41" presetID="2" presetClass="exit" presetSubtype="9" fill="hold" grpId="2" nodeType="withEffect">
                                  <p:stCondLst>
                                    <p:cond delay="0"/>
                                  </p:stCondLst>
                                  <p:childTnLst>
                                    <p:anim calcmode="lin" valueType="num">
                                      <p:cBhvr additive="base">
                                        <p:cTn id="42" dur="3000"/>
                                        <p:tgtEl>
                                          <p:spTgt spid="5"/>
                                        </p:tgtEl>
                                        <p:attrNameLst>
                                          <p:attrName>ppt_x</p:attrName>
                                        </p:attrNameLst>
                                      </p:cBhvr>
                                      <p:tavLst>
                                        <p:tav tm="0">
                                          <p:val>
                                            <p:strVal val="ppt_x"/>
                                          </p:val>
                                        </p:tav>
                                        <p:tav tm="100000">
                                          <p:val>
                                            <p:strVal val="0-ppt_w/2"/>
                                          </p:val>
                                        </p:tav>
                                      </p:tavLst>
                                    </p:anim>
                                    <p:anim calcmode="lin" valueType="num">
                                      <p:cBhvr additive="base">
                                        <p:cTn id="43" dur="3000"/>
                                        <p:tgtEl>
                                          <p:spTgt spid="5"/>
                                        </p:tgtEl>
                                        <p:attrNameLst>
                                          <p:attrName>ppt_y</p:attrName>
                                        </p:attrNameLst>
                                      </p:cBhvr>
                                      <p:tavLst>
                                        <p:tav tm="0">
                                          <p:val>
                                            <p:strVal val="ppt_y"/>
                                          </p:val>
                                        </p:tav>
                                        <p:tav tm="100000">
                                          <p:val>
                                            <p:strVal val="0-ppt_h/2"/>
                                          </p:val>
                                        </p:tav>
                                      </p:tavLst>
                                    </p:anim>
                                    <p:set>
                                      <p:cBhvr>
                                        <p:cTn id="44" dur="1" fill="hold">
                                          <p:stCondLst>
                                            <p:cond delay="2999"/>
                                          </p:stCondLst>
                                        </p:cTn>
                                        <p:tgtEl>
                                          <p:spTgt spid="5"/>
                                        </p:tgtEl>
                                        <p:attrNameLst>
                                          <p:attrName>style.visibility</p:attrName>
                                        </p:attrNameLst>
                                      </p:cBhvr>
                                      <p:to>
                                        <p:strVal val="hidden"/>
                                      </p:to>
                                    </p:set>
                                  </p:childTnLst>
                                </p:cTn>
                              </p:par>
                              <p:par>
                                <p:cTn id="45" presetID="2" presetClass="exit" presetSubtype="12" fill="hold" grpId="2" nodeType="withEffect">
                                  <p:stCondLst>
                                    <p:cond delay="0"/>
                                  </p:stCondLst>
                                  <p:childTnLst>
                                    <p:anim calcmode="lin" valueType="num">
                                      <p:cBhvr additive="base">
                                        <p:cTn id="46" dur="3000"/>
                                        <p:tgtEl>
                                          <p:spTgt spid="6"/>
                                        </p:tgtEl>
                                        <p:attrNameLst>
                                          <p:attrName>ppt_x</p:attrName>
                                        </p:attrNameLst>
                                      </p:cBhvr>
                                      <p:tavLst>
                                        <p:tav tm="0">
                                          <p:val>
                                            <p:strVal val="ppt_x"/>
                                          </p:val>
                                        </p:tav>
                                        <p:tav tm="100000">
                                          <p:val>
                                            <p:strVal val="0-ppt_w/2"/>
                                          </p:val>
                                        </p:tav>
                                      </p:tavLst>
                                    </p:anim>
                                    <p:anim calcmode="lin" valueType="num">
                                      <p:cBhvr additive="base">
                                        <p:cTn id="47" dur="3000"/>
                                        <p:tgtEl>
                                          <p:spTgt spid="6"/>
                                        </p:tgtEl>
                                        <p:attrNameLst>
                                          <p:attrName>ppt_y</p:attrName>
                                        </p:attrNameLst>
                                      </p:cBhvr>
                                      <p:tavLst>
                                        <p:tav tm="0">
                                          <p:val>
                                            <p:strVal val="ppt_y"/>
                                          </p:val>
                                        </p:tav>
                                        <p:tav tm="100000">
                                          <p:val>
                                            <p:strVal val="1+ppt_h/2"/>
                                          </p:val>
                                        </p:tav>
                                      </p:tavLst>
                                    </p:anim>
                                    <p:set>
                                      <p:cBhvr>
                                        <p:cTn id="48" dur="1" fill="hold">
                                          <p:stCondLst>
                                            <p:cond delay="2999"/>
                                          </p:stCondLst>
                                        </p:cTn>
                                        <p:tgtEl>
                                          <p:spTgt spid="6"/>
                                        </p:tgtEl>
                                        <p:attrNameLst>
                                          <p:attrName>style.visibility</p:attrName>
                                        </p:attrNameLst>
                                      </p:cBhvr>
                                      <p:to>
                                        <p:strVal val="hidden"/>
                                      </p:to>
                                    </p:set>
                                  </p:childTnLst>
                                </p:cTn>
                              </p:par>
                              <p:par>
                                <p:cTn id="49" presetID="2" presetClass="exit" presetSubtype="3" fill="hold" grpId="2"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1+ppt_w/2"/>
                                          </p:val>
                                        </p:tav>
                                      </p:tavLst>
                                    </p:anim>
                                    <p:anim calcmode="lin" valueType="num">
                                      <p:cBhvr additive="base">
                                        <p:cTn id="51" dur="3000"/>
                                        <p:tgtEl>
                                          <p:spTgt spid="7"/>
                                        </p:tgtEl>
                                        <p:attrNameLst>
                                          <p:attrName>ppt_y</p:attrName>
                                        </p:attrNameLst>
                                      </p:cBhvr>
                                      <p:tavLst>
                                        <p:tav tm="0">
                                          <p:val>
                                            <p:strVal val="ppt_y"/>
                                          </p:val>
                                        </p:tav>
                                        <p:tav tm="100000">
                                          <p:val>
                                            <p:strVal val="0-ppt_h/2"/>
                                          </p:val>
                                        </p:tav>
                                      </p:tavLst>
                                    </p:anim>
                                    <p:set>
                                      <p:cBhvr>
                                        <p:cTn id="52" dur="1" fill="hold">
                                          <p:stCondLst>
                                            <p:cond delay="2999"/>
                                          </p:stCondLst>
                                        </p:cTn>
                                        <p:tgtEl>
                                          <p:spTgt spid="7"/>
                                        </p:tgtEl>
                                        <p:attrNameLst>
                                          <p:attrName>style.visibility</p:attrName>
                                        </p:attrNameLst>
                                      </p:cBhvr>
                                      <p:to>
                                        <p:strVal val="hidden"/>
                                      </p:to>
                                    </p:set>
                                  </p:childTnLst>
                                </p:cTn>
                              </p:par>
                              <p:par>
                                <p:cTn id="53" presetID="13" presetClass="exit" presetSubtype="32" fill="hold" grpId="3" nodeType="withEffect">
                                  <p:stCondLst>
                                    <p:cond delay="0"/>
                                  </p:stCondLst>
                                  <p:childTnLst>
                                    <p:animEffect transition="out" filter="plus(out)">
                                      <p:cBhvr>
                                        <p:cTn id="54" dur="3000"/>
                                        <p:tgtEl>
                                          <p:spTgt spid="4"/>
                                        </p:tgtEl>
                                      </p:cBhvr>
                                    </p:animEffect>
                                    <p:set>
                                      <p:cBhvr>
                                        <p:cTn id="55" dur="1" fill="hold">
                                          <p:stCondLst>
                                            <p:cond delay="2999"/>
                                          </p:stCondLst>
                                        </p:cTn>
                                        <p:tgtEl>
                                          <p:spTgt spid="4"/>
                                        </p:tgtEl>
                                        <p:attrNameLst>
                                          <p:attrName>style.visibility</p:attrName>
                                        </p:attrNameLst>
                                      </p:cBhvr>
                                      <p:to>
                                        <p:strVal val="hidden"/>
                                      </p:to>
                                    </p:set>
                                  </p:childTnLst>
                                </p:cTn>
                              </p:par>
                              <p:par>
                                <p:cTn id="56" presetID="13" presetClass="exit" presetSubtype="32" fill="hold" grpId="3" nodeType="withEffect">
                                  <p:stCondLst>
                                    <p:cond delay="0"/>
                                  </p:stCondLst>
                                  <p:childTnLst>
                                    <p:animEffect transition="out" filter="plus(out)">
                                      <p:cBhvr>
                                        <p:cTn id="57" dur="3000"/>
                                        <p:tgtEl>
                                          <p:spTgt spid="5"/>
                                        </p:tgtEl>
                                      </p:cBhvr>
                                    </p:animEffect>
                                    <p:set>
                                      <p:cBhvr>
                                        <p:cTn id="58" dur="1" fill="hold">
                                          <p:stCondLst>
                                            <p:cond delay="2999"/>
                                          </p:stCondLst>
                                        </p:cTn>
                                        <p:tgtEl>
                                          <p:spTgt spid="5"/>
                                        </p:tgtEl>
                                        <p:attrNameLst>
                                          <p:attrName>style.visibility</p:attrName>
                                        </p:attrNameLst>
                                      </p:cBhvr>
                                      <p:to>
                                        <p:strVal val="hidden"/>
                                      </p:to>
                                    </p:set>
                                  </p:childTnLst>
                                </p:cTn>
                              </p:par>
                              <p:par>
                                <p:cTn id="59" presetID="13" presetClass="exit" presetSubtype="32" fill="hold" grpId="3" nodeType="withEffect">
                                  <p:stCondLst>
                                    <p:cond delay="0"/>
                                  </p:stCondLst>
                                  <p:childTnLst>
                                    <p:animEffect transition="out" filter="plus(out)">
                                      <p:cBhvr>
                                        <p:cTn id="60" dur="3000"/>
                                        <p:tgtEl>
                                          <p:spTgt spid="6"/>
                                        </p:tgtEl>
                                      </p:cBhvr>
                                    </p:animEffect>
                                    <p:set>
                                      <p:cBhvr>
                                        <p:cTn id="61" dur="1" fill="hold">
                                          <p:stCondLst>
                                            <p:cond delay="2999"/>
                                          </p:stCondLst>
                                        </p:cTn>
                                        <p:tgtEl>
                                          <p:spTgt spid="6"/>
                                        </p:tgtEl>
                                        <p:attrNameLst>
                                          <p:attrName>style.visibility</p:attrName>
                                        </p:attrNameLst>
                                      </p:cBhvr>
                                      <p:to>
                                        <p:strVal val="hidden"/>
                                      </p:to>
                                    </p:set>
                                  </p:childTnLst>
                                </p:cTn>
                              </p:par>
                              <p:par>
                                <p:cTn id="62" presetID="13" presetClass="exit" presetSubtype="32" fill="hold" grpId="3" nodeType="withEffect">
                                  <p:stCondLst>
                                    <p:cond delay="0"/>
                                  </p:stCondLst>
                                  <p:childTnLst>
                                    <p:animEffect transition="out" filter="plus(out)">
                                      <p:cBhvr>
                                        <p:cTn id="63" dur="3000"/>
                                        <p:tgtEl>
                                          <p:spTgt spid="7"/>
                                        </p:tgtEl>
                                      </p:cBhvr>
                                    </p:animEffect>
                                    <p:set>
                                      <p:cBhvr>
                                        <p:cTn id="64" dur="1" fill="hold">
                                          <p:stCondLst>
                                            <p:cond delay="2999"/>
                                          </p:stCondLst>
                                        </p:cTn>
                                        <p:tgtEl>
                                          <p:spTgt spid="7"/>
                                        </p:tgtEl>
                                        <p:attrNameLst>
                                          <p:attrName>style.visibility</p:attrName>
                                        </p:attrNameLst>
                                      </p:cBhvr>
                                      <p:to>
                                        <p:strVal val="hidden"/>
                                      </p:to>
                                    </p:set>
                                  </p:childTnLst>
                                </p:cTn>
                              </p:par>
                              <p:par>
                                <p:cTn id="65" presetID="23" presetClass="entr" presetSubtype="272" fill="hold" nodeType="withEffect">
                                  <p:stCondLst>
                                    <p:cond delay="0"/>
                                  </p:stCondLst>
                                  <p:childTnLst>
                                    <p:set>
                                      <p:cBhvr>
                                        <p:cTn id="66" dur="1" fill="hold">
                                          <p:stCondLst>
                                            <p:cond delay="0"/>
                                          </p:stCondLst>
                                        </p:cTn>
                                        <p:tgtEl>
                                          <p:spTgt spid="3"/>
                                        </p:tgtEl>
                                        <p:attrNameLst>
                                          <p:attrName>style.visibility</p:attrName>
                                        </p:attrNameLst>
                                      </p:cBhvr>
                                      <p:to>
                                        <p:strVal val="visible"/>
                                      </p:to>
                                    </p:set>
                                    <p:anim calcmode="lin" valueType="num">
                                      <p:cBhvr>
                                        <p:cTn id="67" dur="3000" fill="hold"/>
                                        <p:tgtEl>
                                          <p:spTgt spid="3"/>
                                        </p:tgtEl>
                                        <p:attrNameLst>
                                          <p:attrName>ppt_w</p:attrName>
                                        </p:attrNameLst>
                                      </p:cBhvr>
                                      <p:tavLst>
                                        <p:tav tm="0">
                                          <p:val>
                                            <p:strVal val="2/3*#ppt_w"/>
                                          </p:val>
                                        </p:tav>
                                        <p:tav tm="100000">
                                          <p:val>
                                            <p:strVal val="#ppt_w"/>
                                          </p:val>
                                        </p:tav>
                                      </p:tavLst>
                                    </p:anim>
                                    <p:anim calcmode="lin" valueType="num">
                                      <p:cBhvr>
                                        <p:cTn id="68" dur="3000" fill="hold"/>
                                        <p:tgtEl>
                                          <p:spTgt spid="3"/>
                                        </p:tgtEl>
                                        <p:attrNameLst>
                                          <p:attrName>ppt_h</p:attrName>
                                        </p:attrNameLst>
                                      </p:cBhvr>
                                      <p:tavLst>
                                        <p:tav tm="0">
                                          <p:val>
                                            <p:strVal val="2/3*#ppt_h"/>
                                          </p:val>
                                        </p:tav>
                                        <p:tav tm="100000">
                                          <p:val>
                                            <p:strVal val="#ppt_h"/>
                                          </p:val>
                                        </p:tav>
                                      </p:tavLst>
                                    </p:anim>
                                  </p:childTnLst>
                                </p:cTn>
                              </p:par>
                              <p:par>
                                <p:cTn id="69" presetID="4" presetClass="entr" presetSubtype="32" fill="hold" nodeType="withEffect">
                                  <p:stCondLst>
                                    <p:cond delay="0"/>
                                  </p:stCondLst>
                                  <p:childTnLst>
                                    <p:set>
                                      <p:cBhvr>
                                        <p:cTn id="70" dur="1" fill="hold">
                                          <p:stCondLst>
                                            <p:cond delay="0"/>
                                          </p:stCondLst>
                                        </p:cTn>
                                        <p:tgtEl>
                                          <p:spTgt spid="3"/>
                                        </p:tgtEl>
                                        <p:attrNameLst>
                                          <p:attrName>style.visibility</p:attrName>
                                        </p:attrNameLst>
                                      </p:cBhvr>
                                      <p:to>
                                        <p:strVal val="visible"/>
                                      </p:to>
                                    </p:set>
                                    <p:animEffect transition="in" filter="box(out)">
                                      <p:cBhvr>
                                        <p:cTn id="71"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solidFill>
            <a:srgbClr val="6600CC"/>
          </a:solidFill>
        </p:spPr>
        <p:txBody>
          <a:bodyPr/>
          <a:lstStyle/>
          <a:p>
            <a:endParaRPr lang="es-ES" dirty="0"/>
          </a:p>
        </p:txBody>
      </p:sp>
      <p:pic>
        <p:nvPicPr>
          <p:cNvPr id="3" name="2 Imagen" descr="b25de37bcf383a03161dbe8beb826510.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a:off x="4786314" y="0"/>
            <a:ext cx="4357686" cy="6858000"/>
          </a:xfrm>
          <a:prstGeom prst="moon">
            <a:avLst>
              <a:gd name="adj" fmla="val 6872"/>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0"/>
            <a:ext cx="4572032" cy="6858000"/>
          </a:xfrm>
          <a:prstGeom prst="moon">
            <a:avLst>
              <a:gd name="adj" fmla="val 6081"/>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5643570" y="0"/>
            <a:ext cx="3500430" cy="6858000"/>
          </a:xfrm>
          <a:prstGeom prst="moon">
            <a:avLst>
              <a:gd name="adj" fmla="val 7898"/>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6357950" y="0"/>
            <a:ext cx="2786050" cy="6858000"/>
          </a:xfrm>
          <a:prstGeom prst="moon">
            <a:avLst>
              <a:gd name="adj" fmla="val 8765"/>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7000892" y="0"/>
            <a:ext cx="2143108" cy="6858000"/>
          </a:xfrm>
          <a:prstGeom prst="moon">
            <a:avLst>
              <a:gd name="adj" fmla="val 11129"/>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0" y="0"/>
            <a:ext cx="3786182" cy="6858000"/>
          </a:xfrm>
          <a:prstGeom prst="moon">
            <a:avLst>
              <a:gd name="adj" fmla="val 6888"/>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0" y="0"/>
            <a:ext cx="3062278" cy="6858000"/>
          </a:xfrm>
          <a:prstGeom prst="moon">
            <a:avLst>
              <a:gd name="adj" fmla="val 8189"/>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0" y="0"/>
            <a:ext cx="2357422" cy="6858000"/>
          </a:xfrm>
          <a:prstGeom prst="moon">
            <a:avLst>
              <a:gd name="adj" fmla="val 8917"/>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1+#ppt_w/2"/>
                                          </p:val>
                                        </p:tav>
                                        <p:tav tm="100000">
                                          <p:val>
                                            <p:strVal val="#ppt_x"/>
                                          </p:val>
                                        </p:tav>
                                      </p:tavLst>
                                    </p:anim>
                                    <p:anim calcmode="lin" valueType="num">
                                      <p:cBhvr additive="base">
                                        <p:cTn id="15" dur="30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0-#ppt_w/2"/>
                                          </p:val>
                                        </p:tav>
                                        <p:tav tm="100000">
                                          <p:val>
                                            <p:strVal val="#ppt_x"/>
                                          </p:val>
                                        </p:tav>
                                      </p:tavLst>
                                    </p:anim>
                                    <p:anim calcmode="lin" valueType="num">
                                      <p:cBhvr additive="base">
                                        <p:cTn id="27" dur="30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0-#ppt_w/2"/>
                                          </p:val>
                                        </p:tav>
                                        <p:tav tm="100000">
                                          <p:val>
                                            <p:strVal val="#ppt_x"/>
                                          </p:val>
                                        </p:tav>
                                      </p:tavLst>
                                    </p:anim>
                                    <p:anim calcmode="lin" valueType="num">
                                      <p:cBhvr additive="base">
                                        <p:cTn id="39" dur="3000" fill="hold"/>
                                        <p:tgtEl>
                                          <p:spTgt spid="9"/>
                                        </p:tgtEl>
                                        <p:attrNameLst>
                                          <p:attrName>ppt_y</p:attrName>
                                        </p:attrNameLst>
                                      </p:cBhvr>
                                      <p:tavLst>
                                        <p:tav tm="0">
                                          <p:val>
                                            <p:strVal val="#ppt_y"/>
                                          </p:val>
                                        </p:tav>
                                        <p:tav tm="100000">
                                          <p:val>
                                            <p:strVal val="#ppt_y"/>
                                          </p:val>
                                        </p:tav>
                                      </p:tavLst>
                                    </p:anim>
                                  </p:childTnLst>
                                </p:cTn>
                              </p:par>
                              <p:par>
                                <p:cTn id="40" presetID="5" presetClass="entr" presetSubtype="5"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checkerboard(down)">
                                      <p:cBhvr>
                                        <p:cTn id="42" dur="3000"/>
                                        <p:tgtEl>
                                          <p:spTgt spid="6"/>
                                        </p:tgtEl>
                                      </p:cBhvr>
                                    </p:animEffect>
                                  </p:childTnLst>
                                </p:cTn>
                              </p:par>
                              <p:par>
                                <p:cTn id="43" presetID="5" presetClass="entr" presetSubtype="5" fill="hold" grpId="1"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checkerboard(down)">
                                      <p:cBhvr>
                                        <p:cTn id="45" dur="3000"/>
                                        <p:tgtEl>
                                          <p:spTgt spid="10"/>
                                        </p:tgtEl>
                                      </p:cBhvr>
                                    </p:animEffect>
                                  </p:childTnLst>
                                </p:cTn>
                              </p:par>
                              <p:par>
                                <p:cTn id="46" presetID="5" presetClass="entr" presetSubtype="5" fill="hold" grpId="1"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checkerboard(down)">
                                      <p:cBhvr>
                                        <p:cTn id="48" dur="3000"/>
                                        <p:tgtEl>
                                          <p:spTgt spid="11"/>
                                        </p:tgtEl>
                                      </p:cBhvr>
                                    </p:animEffect>
                                  </p:childTnLst>
                                </p:cTn>
                              </p:par>
                              <p:par>
                                <p:cTn id="49" presetID="5" presetClass="entr" presetSubtype="5" fill="hold" grpId="1"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checkerboard(down)">
                                      <p:cBhvr>
                                        <p:cTn id="51" dur="3000"/>
                                        <p:tgtEl>
                                          <p:spTgt spid="12"/>
                                        </p:tgtEl>
                                      </p:cBhvr>
                                    </p:animEffect>
                                  </p:childTnLst>
                                </p:cTn>
                              </p:par>
                              <p:par>
                                <p:cTn id="52" presetID="5" presetClass="entr" presetSubtype="5" fill="hold" grpId="1" nodeType="withEffect">
                                  <p:stCondLst>
                                    <p:cond delay="0"/>
                                  </p:stCondLst>
                                  <p:childTnLst>
                                    <p:set>
                                      <p:cBhvr>
                                        <p:cTn id="53" dur="1" fill="hold">
                                          <p:stCondLst>
                                            <p:cond delay="0"/>
                                          </p:stCondLst>
                                        </p:cTn>
                                        <p:tgtEl>
                                          <p:spTgt spid="5"/>
                                        </p:tgtEl>
                                        <p:attrNameLst>
                                          <p:attrName>style.visibility</p:attrName>
                                        </p:attrNameLst>
                                      </p:cBhvr>
                                      <p:to>
                                        <p:strVal val="visible"/>
                                      </p:to>
                                    </p:set>
                                    <p:animEffect transition="in" filter="checkerboard(down)">
                                      <p:cBhvr>
                                        <p:cTn id="54" dur="3000"/>
                                        <p:tgtEl>
                                          <p:spTgt spid="5"/>
                                        </p:tgtEl>
                                      </p:cBhvr>
                                    </p:animEffect>
                                  </p:childTnLst>
                                </p:cTn>
                              </p:par>
                              <p:par>
                                <p:cTn id="55" presetID="5" presetClass="entr" presetSubtype="5"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Effect transition="in" filter="checkerboard(down)">
                                      <p:cBhvr>
                                        <p:cTn id="57" dur="3000"/>
                                        <p:tgtEl>
                                          <p:spTgt spid="7"/>
                                        </p:tgtEl>
                                      </p:cBhvr>
                                    </p:animEffect>
                                  </p:childTnLst>
                                </p:cTn>
                              </p:par>
                              <p:par>
                                <p:cTn id="58" presetID="5" presetClass="entr" presetSubtype="5" fill="hold" grpId="1"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checkerboard(down)">
                                      <p:cBhvr>
                                        <p:cTn id="60" dur="3000"/>
                                        <p:tgtEl>
                                          <p:spTgt spid="8"/>
                                        </p:tgtEl>
                                      </p:cBhvr>
                                    </p:animEffect>
                                  </p:childTnLst>
                                </p:cTn>
                              </p:par>
                              <p:par>
                                <p:cTn id="61" presetID="5" presetClass="entr" presetSubtype="5" fill="hold" grpId="1" nodeType="with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checkerboard(down)">
                                      <p:cBhvr>
                                        <p:cTn id="63" dur="3000"/>
                                        <p:tgtEl>
                                          <p:spTgt spid="9"/>
                                        </p:tgtEl>
                                      </p:cBhvr>
                                    </p:animEffect>
                                  </p:childTnLst>
                                </p:cTn>
                              </p:par>
                            </p:childTnLst>
                          </p:cTn>
                        </p:par>
                        <p:par>
                          <p:cTn id="64" fill="hold">
                            <p:stCondLst>
                              <p:cond delay="3000"/>
                            </p:stCondLst>
                            <p:childTnLst>
                              <p:par>
                                <p:cTn id="65" presetID="17" presetClass="exit" presetSubtype="8" fill="hold" grpId="2" nodeType="afterEffect">
                                  <p:stCondLst>
                                    <p:cond delay="0"/>
                                  </p:stCondLst>
                                  <p:childTnLst>
                                    <p:anim calcmode="lin" valueType="num">
                                      <p:cBhvr>
                                        <p:cTn id="66" dur="3000"/>
                                        <p:tgtEl>
                                          <p:spTgt spid="6"/>
                                        </p:tgtEl>
                                        <p:attrNameLst>
                                          <p:attrName>ppt_x</p:attrName>
                                        </p:attrNameLst>
                                      </p:cBhvr>
                                      <p:tavLst>
                                        <p:tav tm="0">
                                          <p:val>
                                            <p:strVal val="ppt_x"/>
                                          </p:val>
                                        </p:tav>
                                        <p:tav tm="100000">
                                          <p:val>
                                            <p:strVal val="ppt_x-ppt_w/2"/>
                                          </p:val>
                                        </p:tav>
                                      </p:tavLst>
                                    </p:anim>
                                    <p:anim calcmode="lin" valueType="num">
                                      <p:cBhvr>
                                        <p:cTn id="67" dur="3000"/>
                                        <p:tgtEl>
                                          <p:spTgt spid="6"/>
                                        </p:tgtEl>
                                        <p:attrNameLst>
                                          <p:attrName>ppt_y</p:attrName>
                                        </p:attrNameLst>
                                      </p:cBhvr>
                                      <p:tavLst>
                                        <p:tav tm="0">
                                          <p:val>
                                            <p:strVal val="ppt_y"/>
                                          </p:val>
                                        </p:tav>
                                        <p:tav tm="100000">
                                          <p:val>
                                            <p:strVal val="ppt_y"/>
                                          </p:val>
                                        </p:tav>
                                      </p:tavLst>
                                    </p:anim>
                                    <p:anim calcmode="lin" valueType="num">
                                      <p:cBhvr>
                                        <p:cTn id="68" dur="3000"/>
                                        <p:tgtEl>
                                          <p:spTgt spid="6"/>
                                        </p:tgtEl>
                                        <p:attrNameLst>
                                          <p:attrName>ppt_w</p:attrName>
                                        </p:attrNameLst>
                                      </p:cBhvr>
                                      <p:tavLst>
                                        <p:tav tm="0">
                                          <p:val>
                                            <p:strVal val="ppt_w"/>
                                          </p:val>
                                        </p:tav>
                                        <p:tav tm="100000">
                                          <p:val>
                                            <p:fltVal val="0"/>
                                          </p:val>
                                        </p:tav>
                                      </p:tavLst>
                                    </p:anim>
                                    <p:anim calcmode="lin" valueType="num">
                                      <p:cBhvr>
                                        <p:cTn id="69" dur="3000"/>
                                        <p:tgtEl>
                                          <p:spTgt spid="6"/>
                                        </p:tgtEl>
                                        <p:attrNameLst>
                                          <p:attrName>ppt_h</p:attrName>
                                        </p:attrNameLst>
                                      </p:cBhvr>
                                      <p:tavLst>
                                        <p:tav tm="0">
                                          <p:val>
                                            <p:strVal val="ppt_h"/>
                                          </p:val>
                                        </p:tav>
                                        <p:tav tm="100000">
                                          <p:val>
                                            <p:strVal val="ppt_h"/>
                                          </p:val>
                                        </p:tav>
                                      </p:tavLst>
                                    </p:anim>
                                    <p:set>
                                      <p:cBhvr>
                                        <p:cTn id="70" dur="1" fill="hold">
                                          <p:stCondLst>
                                            <p:cond delay="2999"/>
                                          </p:stCondLst>
                                        </p:cTn>
                                        <p:tgtEl>
                                          <p:spTgt spid="6"/>
                                        </p:tgtEl>
                                        <p:attrNameLst>
                                          <p:attrName>style.visibility</p:attrName>
                                        </p:attrNameLst>
                                      </p:cBhvr>
                                      <p:to>
                                        <p:strVal val="hidden"/>
                                      </p:to>
                                    </p:set>
                                  </p:childTnLst>
                                </p:cTn>
                              </p:par>
                              <p:par>
                                <p:cTn id="71" presetID="17" presetClass="exit" presetSubtype="8" fill="hold" grpId="2" nodeType="withEffect">
                                  <p:stCondLst>
                                    <p:cond delay="0"/>
                                  </p:stCondLst>
                                  <p:childTnLst>
                                    <p:anim calcmode="lin" valueType="num">
                                      <p:cBhvr>
                                        <p:cTn id="72" dur="3000"/>
                                        <p:tgtEl>
                                          <p:spTgt spid="10"/>
                                        </p:tgtEl>
                                        <p:attrNameLst>
                                          <p:attrName>ppt_x</p:attrName>
                                        </p:attrNameLst>
                                      </p:cBhvr>
                                      <p:tavLst>
                                        <p:tav tm="0">
                                          <p:val>
                                            <p:strVal val="ppt_x"/>
                                          </p:val>
                                        </p:tav>
                                        <p:tav tm="100000">
                                          <p:val>
                                            <p:strVal val="ppt_x-ppt_w/2"/>
                                          </p:val>
                                        </p:tav>
                                      </p:tavLst>
                                    </p:anim>
                                    <p:anim calcmode="lin" valueType="num">
                                      <p:cBhvr>
                                        <p:cTn id="73" dur="3000"/>
                                        <p:tgtEl>
                                          <p:spTgt spid="10"/>
                                        </p:tgtEl>
                                        <p:attrNameLst>
                                          <p:attrName>ppt_y</p:attrName>
                                        </p:attrNameLst>
                                      </p:cBhvr>
                                      <p:tavLst>
                                        <p:tav tm="0">
                                          <p:val>
                                            <p:strVal val="ppt_y"/>
                                          </p:val>
                                        </p:tav>
                                        <p:tav tm="100000">
                                          <p:val>
                                            <p:strVal val="ppt_y"/>
                                          </p:val>
                                        </p:tav>
                                      </p:tavLst>
                                    </p:anim>
                                    <p:anim calcmode="lin" valueType="num">
                                      <p:cBhvr>
                                        <p:cTn id="74" dur="3000"/>
                                        <p:tgtEl>
                                          <p:spTgt spid="10"/>
                                        </p:tgtEl>
                                        <p:attrNameLst>
                                          <p:attrName>ppt_w</p:attrName>
                                        </p:attrNameLst>
                                      </p:cBhvr>
                                      <p:tavLst>
                                        <p:tav tm="0">
                                          <p:val>
                                            <p:strVal val="ppt_w"/>
                                          </p:val>
                                        </p:tav>
                                        <p:tav tm="100000">
                                          <p:val>
                                            <p:fltVal val="0"/>
                                          </p:val>
                                        </p:tav>
                                      </p:tavLst>
                                    </p:anim>
                                    <p:anim calcmode="lin" valueType="num">
                                      <p:cBhvr>
                                        <p:cTn id="75" dur="3000"/>
                                        <p:tgtEl>
                                          <p:spTgt spid="10"/>
                                        </p:tgtEl>
                                        <p:attrNameLst>
                                          <p:attrName>ppt_h</p:attrName>
                                        </p:attrNameLst>
                                      </p:cBhvr>
                                      <p:tavLst>
                                        <p:tav tm="0">
                                          <p:val>
                                            <p:strVal val="ppt_h"/>
                                          </p:val>
                                        </p:tav>
                                        <p:tav tm="100000">
                                          <p:val>
                                            <p:strVal val="ppt_h"/>
                                          </p:val>
                                        </p:tav>
                                      </p:tavLst>
                                    </p:anim>
                                    <p:set>
                                      <p:cBhvr>
                                        <p:cTn id="76" dur="1" fill="hold">
                                          <p:stCondLst>
                                            <p:cond delay="2999"/>
                                          </p:stCondLst>
                                        </p:cTn>
                                        <p:tgtEl>
                                          <p:spTgt spid="10"/>
                                        </p:tgtEl>
                                        <p:attrNameLst>
                                          <p:attrName>style.visibility</p:attrName>
                                        </p:attrNameLst>
                                      </p:cBhvr>
                                      <p:to>
                                        <p:strVal val="hidden"/>
                                      </p:to>
                                    </p:set>
                                  </p:childTnLst>
                                </p:cTn>
                              </p:par>
                              <p:par>
                                <p:cTn id="77" presetID="17" presetClass="exit" presetSubtype="8" fill="hold" grpId="2" nodeType="withEffect">
                                  <p:stCondLst>
                                    <p:cond delay="0"/>
                                  </p:stCondLst>
                                  <p:childTnLst>
                                    <p:anim calcmode="lin" valueType="num">
                                      <p:cBhvr>
                                        <p:cTn id="78" dur="3000"/>
                                        <p:tgtEl>
                                          <p:spTgt spid="11"/>
                                        </p:tgtEl>
                                        <p:attrNameLst>
                                          <p:attrName>ppt_x</p:attrName>
                                        </p:attrNameLst>
                                      </p:cBhvr>
                                      <p:tavLst>
                                        <p:tav tm="0">
                                          <p:val>
                                            <p:strVal val="ppt_x"/>
                                          </p:val>
                                        </p:tav>
                                        <p:tav tm="100000">
                                          <p:val>
                                            <p:strVal val="ppt_x-ppt_w/2"/>
                                          </p:val>
                                        </p:tav>
                                      </p:tavLst>
                                    </p:anim>
                                    <p:anim calcmode="lin" valueType="num">
                                      <p:cBhvr>
                                        <p:cTn id="79" dur="3000"/>
                                        <p:tgtEl>
                                          <p:spTgt spid="11"/>
                                        </p:tgtEl>
                                        <p:attrNameLst>
                                          <p:attrName>ppt_y</p:attrName>
                                        </p:attrNameLst>
                                      </p:cBhvr>
                                      <p:tavLst>
                                        <p:tav tm="0">
                                          <p:val>
                                            <p:strVal val="ppt_y"/>
                                          </p:val>
                                        </p:tav>
                                        <p:tav tm="100000">
                                          <p:val>
                                            <p:strVal val="ppt_y"/>
                                          </p:val>
                                        </p:tav>
                                      </p:tavLst>
                                    </p:anim>
                                    <p:anim calcmode="lin" valueType="num">
                                      <p:cBhvr>
                                        <p:cTn id="80" dur="3000"/>
                                        <p:tgtEl>
                                          <p:spTgt spid="11"/>
                                        </p:tgtEl>
                                        <p:attrNameLst>
                                          <p:attrName>ppt_w</p:attrName>
                                        </p:attrNameLst>
                                      </p:cBhvr>
                                      <p:tavLst>
                                        <p:tav tm="0">
                                          <p:val>
                                            <p:strVal val="ppt_w"/>
                                          </p:val>
                                        </p:tav>
                                        <p:tav tm="100000">
                                          <p:val>
                                            <p:fltVal val="0"/>
                                          </p:val>
                                        </p:tav>
                                      </p:tavLst>
                                    </p:anim>
                                    <p:anim calcmode="lin" valueType="num">
                                      <p:cBhvr>
                                        <p:cTn id="81" dur="3000"/>
                                        <p:tgtEl>
                                          <p:spTgt spid="11"/>
                                        </p:tgtEl>
                                        <p:attrNameLst>
                                          <p:attrName>ppt_h</p:attrName>
                                        </p:attrNameLst>
                                      </p:cBhvr>
                                      <p:tavLst>
                                        <p:tav tm="0">
                                          <p:val>
                                            <p:strVal val="ppt_h"/>
                                          </p:val>
                                        </p:tav>
                                        <p:tav tm="100000">
                                          <p:val>
                                            <p:strVal val="ppt_h"/>
                                          </p:val>
                                        </p:tav>
                                      </p:tavLst>
                                    </p:anim>
                                    <p:set>
                                      <p:cBhvr>
                                        <p:cTn id="82" dur="1" fill="hold">
                                          <p:stCondLst>
                                            <p:cond delay="2999"/>
                                          </p:stCondLst>
                                        </p:cTn>
                                        <p:tgtEl>
                                          <p:spTgt spid="11"/>
                                        </p:tgtEl>
                                        <p:attrNameLst>
                                          <p:attrName>style.visibility</p:attrName>
                                        </p:attrNameLst>
                                      </p:cBhvr>
                                      <p:to>
                                        <p:strVal val="hidden"/>
                                      </p:to>
                                    </p:set>
                                  </p:childTnLst>
                                </p:cTn>
                              </p:par>
                              <p:par>
                                <p:cTn id="83" presetID="17" presetClass="exit" presetSubtype="8" fill="hold" grpId="2" nodeType="withEffect">
                                  <p:stCondLst>
                                    <p:cond delay="0"/>
                                  </p:stCondLst>
                                  <p:childTnLst>
                                    <p:anim calcmode="lin" valueType="num">
                                      <p:cBhvr>
                                        <p:cTn id="84" dur="3000"/>
                                        <p:tgtEl>
                                          <p:spTgt spid="12"/>
                                        </p:tgtEl>
                                        <p:attrNameLst>
                                          <p:attrName>ppt_x</p:attrName>
                                        </p:attrNameLst>
                                      </p:cBhvr>
                                      <p:tavLst>
                                        <p:tav tm="0">
                                          <p:val>
                                            <p:strVal val="ppt_x"/>
                                          </p:val>
                                        </p:tav>
                                        <p:tav tm="100000">
                                          <p:val>
                                            <p:strVal val="ppt_x-ppt_w/2"/>
                                          </p:val>
                                        </p:tav>
                                      </p:tavLst>
                                    </p:anim>
                                    <p:anim calcmode="lin" valueType="num">
                                      <p:cBhvr>
                                        <p:cTn id="85" dur="3000"/>
                                        <p:tgtEl>
                                          <p:spTgt spid="12"/>
                                        </p:tgtEl>
                                        <p:attrNameLst>
                                          <p:attrName>ppt_y</p:attrName>
                                        </p:attrNameLst>
                                      </p:cBhvr>
                                      <p:tavLst>
                                        <p:tav tm="0">
                                          <p:val>
                                            <p:strVal val="ppt_y"/>
                                          </p:val>
                                        </p:tav>
                                        <p:tav tm="100000">
                                          <p:val>
                                            <p:strVal val="ppt_y"/>
                                          </p:val>
                                        </p:tav>
                                      </p:tavLst>
                                    </p:anim>
                                    <p:anim calcmode="lin" valueType="num">
                                      <p:cBhvr>
                                        <p:cTn id="86" dur="3000"/>
                                        <p:tgtEl>
                                          <p:spTgt spid="12"/>
                                        </p:tgtEl>
                                        <p:attrNameLst>
                                          <p:attrName>ppt_w</p:attrName>
                                        </p:attrNameLst>
                                      </p:cBhvr>
                                      <p:tavLst>
                                        <p:tav tm="0">
                                          <p:val>
                                            <p:strVal val="ppt_w"/>
                                          </p:val>
                                        </p:tav>
                                        <p:tav tm="100000">
                                          <p:val>
                                            <p:fltVal val="0"/>
                                          </p:val>
                                        </p:tav>
                                      </p:tavLst>
                                    </p:anim>
                                    <p:anim calcmode="lin" valueType="num">
                                      <p:cBhvr>
                                        <p:cTn id="87" dur="3000"/>
                                        <p:tgtEl>
                                          <p:spTgt spid="12"/>
                                        </p:tgtEl>
                                        <p:attrNameLst>
                                          <p:attrName>ppt_h</p:attrName>
                                        </p:attrNameLst>
                                      </p:cBhvr>
                                      <p:tavLst>
                                        <p:tav tm="0">
                                          <p:val>
                                            <p:strVal val="ppt_h"/>
                                          </p:val>
                                        </p:tav>
                                        <p:tav tm="100000">
                                          <p:val>
                                            <p:strVal val="ppt_h"/>
                                          </p:val>
                                        </p:tav>
                                      </p:tavLst>
                                    </p:anim>
                                    <p:set>
                                      <p:cBhvr>
                                        <p:cTn id="88" dur="1" fill="hold">
                                          <p:stCondLst>
                                            <p:cond delay="2999"/>
                                          </p:stCondLst>
                                        </p:cTn>
                                        <p:tgtEl>
                                          <p:spTgt spid="12"/>
                                        </p:tgtEl>
                                        <p:attrNameLst>
                                          <p:attrName>style.visibility</p:attrName>
                                        </p:attrNameLst>
                                      </p:cBhvr>
                                      <p:to>
                                        <p:strVal val="hidden"/>
                                      </p:to>
                                    </p:set>
                                  </p:childTnLst>
                                </p:cTn>
                              </p:par>
                              <p:par>
                                <p:cTn id="89" presetID="17" presetClass="exit" presetSubtype="2" fill="hold" grpId="2" nodeType="withEffect">
                                  <p:stCondLst>
                                    <p:cond delay="0"/>
                                  </p:stCondLst>
                                  <p:childTnLst>
                                    <p:anim calcmode="lin" valueType="num">
                                      <p:cBhvr>
                                        <p:cTn id="90" dur="3000"/>
                                        <p:tgtEl>
                                          <p:spTgt spid="5"/>
                                        </p:tgtEl>
                                        <p:attrNameLst>
                                          <p:attrName>ppt_x</p:attrName>
                                        </p:attrNameLst>
                                      </p:cBhvr>
                                      <p:tavLst>
                                        <p:tav tm="0">
                                          <p:val>
                                            <p:strVal val="ppt_x"/>
                                          </p:val>
                                        </p:tav>
                                        <p:tav tm="100000">
                                          <p:val>
                                            <p:strVal val="ppt_x+ppt_w/2"/>
                                          </p:val>
                                        </p:tav>
                                      </p:tavLst>
                                    </p:anim>
                                    <p:anim calcmode="lin" valueType="num">
                                      <p:cBhvr>
                                        <p:cTn id="91" dur="3000"/>
                                        <p:tgtEl>
                                          <p:spTgt spid="5"/>
                                        </p:tgtEl>
                                        <p:attrNameLst>
                                          <p:attrName>ppt_y</p:attrName>
                                        </p:attrNameLst>
                                      </p:cBhvr>
                                      <p:tavLst>
                                        <p:tav tm="0">
                                          <p:val>
                                            <p:strVal val="ppt_y"/>
                                          </p:val>
                                        </p:tav>
                                        <p:tav tm="100000">
                                          <p:val>
                                            <p:strVal val="ppt_y"/>
                                          </p:val>
                                        </p:tav>
                                      </p:tavLst>
                                    </p:anim>
                                    <p:anim calcmode="lin" valueType="num">
                                      <p:cBhvr>
                                        <p:cTn id="92" dur="3000"/>
                                        <p:tgtEl>
                                          <p:spTgt spid="5"/>
                                        </p:tgtEl>
                                        <p:attrNameLst>
                                          <p:attrName>ppt_w</p:attrName>
                                        </p:attrNameLst>
                                      </p:cBhvr>
                                      <p:tavLst>
                                        <p:tav tm="0">
                                          <p:val>
                                            <p:strVal val="ppt_w"/>
                                          </p:val>
                                        </p:tav>
                                        <p:tav tm="100000">
                                          <p:val>
                                            <p:fltVal val="0"/>
                                          </p:val>
                                        </p:tav>
                                      </p:tavLst>
                                    </p:anim>
                                    <p:anim calcmode="lin" valueType="num">
                                      <p:cBhvr>
                                        <p:cTn id="93" dur="3000"/>
                                        <p:tgtEl>
                                          <p:spTgt spid="5"/>
                                        </p:tgtEl>
                                        <p:attrNameLst>
                                          <p:attrName>ppt_h</p:attrName>
                                        </p:attrNameLst>
                                      </p:cBhvr>
                                      <p:tavLst>
                                        <p:tav tm="0">
                                          <p:val>
                                            <p:strVal val="ppt_h"/>
                                          </p:val>
                                        </p:tav>
                                        <p:tav tm="100000">
                                          <p:val>
                                            <p:strVal val="ppt_h"/>
                                          </p:val>
                                        </p:tav>
                                      </p:tavLst>
                                    </p:anim>
                                    <p:set>
                                      <p:cBhvr>
                                        <p:cTn id="94" dur="1" fill="hold">
                                          <p:stCondLst>
                                            <p:cond delay="2999"/>
                                          </p:stCondLst>
                                        </p:cTn>
                                        <p:tgtEl>
                                          <p:spTgt spid="5"/>
                                        </p:tgtEl>
                                        <p:attrNameLst>
                                          <p:attrName>style.visibility</p:attrName>
                                        </p:attrNameLst>
                                      </p:cBhvr>
                                      <p:to>
                                        <p:strVal val="hidden"/>
                                      </p:to>
                                    </p:set>
                                  </p:childTnLst>
                                </p:cTn>
                              </p:par>
                              <p:par>
                                <p:cTn id="95" presetID="17" presetClass="exit" presetSubtype="2" fill="hold" grpId="2" nodeType="withEffect">
                                  <p:stCondLst>
                                    <p:cond delay="0"/>
                                  </p:stCondLst>
                                  <p:childTnLst>
                                    <p:anim calcmode="lin" valueType="num">
                                      <p:cBhvr>
                                        <p:cTn id="96" dur="3000"/>
                                        <p:tgtEl>
                                          <p:spTgt spid="7"/>
                                        </p:tgtEl>
                                        <p:attrNameLst>
                                          <p:attrName>ppt_x</p:attrName>
                                        </p:attrNameLst>
                                      </p:cBhvr>
                                      <p:tavLst>
                                        <p:tav tm="0">
                                          <p:val>
                                            <p:strVal val="ppt_x"/>
                                          </p:val>
                                        </p:tav>
                                        <p:tav tm="100000">
                                          <p:val>
                                            <p:strVal val="ppt_x+ppt_w/2"/>
                                          </p:val>
                                        </p:tav>
                                      </p:tavLst>
                                    </p:anim>
                                    <p:anim calcmode="lin" valueType="num">
                                      <p:cBhvr>
                                        <p:cTn id="97" dur="3000"/>
                                        <p:tgtEl>
                                          <p:spTgt spid="7"/>
                                        </p:tgtEl>
                                        <p:attrNameLst>
                                          <p:attrName>ppt_y</p:attrName>
                                        </p:attrNameLst>
                                      </p:cBhvr>
                                      <p:tavLst>
                                        <p:tav tm="0">
                                          <p:val>
                                            <p:strVal val="ppt_y"/>
                                          </p:val>
                                        </p:tav>
                                        <p:tav tm="100000">
                                          <p:val>
                                            <p:strVal val="ppt_y"/>
                                          </p:val>
                                        </p:tav>
                                      </p:tavLst>
                                    </p:anim>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strVal val="ppt_h"/>
                                          </p:val>
                                        </p:tav>
                                      </p:tavLst>
                                    </p:anim>
                                    <p:set>
                                      <p:cBhvr>
                                        <p:cTn id="100" dur="1" fill="hold">
                                          <p:stCondLst>
                                            <p:cond delay="2999"/>
                                          </p:stCondLst>
                                        </p:cTn>
                                        <p:tgtEl>
                                          <p:spTgt spid="7"/>
                                        </p:tgtEl>
                                        <p:attrNameLst>
                                          <p:attrName>style.visibility</p:attrName>
                                        </p:attrNameLst>
                                      </p:cBhvr>
                                      <p:to>
                                        <p:strVal val="hidden"/>
                                      </p:to>
                                    </p:set>
                                  </p:childTnLst>
                                </p:cTn>
                              </p:par>
                              <p:par>
                                <p:cTn id="101" presetID="17" presetClass="exit" presetSubtype="2" fill="hold" grpId="2" nodeType="withEffect">
                                  <p:stCondLst>
                                    <p:cond delay="0"/>
                                  </p:stCondLst>
                                  <p:childTnLst>
                                    <p:anim calcmode="lin" valueType="num">
                                      <p:cBhvr>
                                        <p:cTn id="102" dur="3000"/>
                                        <p:tgtEl>
                                          <p:spTgt spid="8"/>
                                        </p:tgtEl>
                                        <p:attrNameLst>
                                          <p:attrName>ppt_x</p:attrName>
                                        </p:attrNameLst>
                                      </p:cBhvr>
                                      <p:tavLst>
                                        <p:tav tm="0">
                                          <p:val>
                                            <p:strVal val="ppt_x"/>
                                          </p:val>
                                        </p:tav>
                                        <p:tav tm="100000">
                                          <p:val>
                                            <p:strVal val="ppt_x+ppt_w/2"/>
                                          </p:val>
                                        </p:tav>
                                      </p:tavLst>
                                    </p:anim>
                                    <p:anim calcmode="lin" valueType="num">
                                      <p:cBhvr>
                                        <p:cTn id="103" dur="3000"/>
                                        <p:tgtEl>
                                          <p:spTgt spid="8"/>
                                        </p:tgtEl>
                                        <p:attrNameLst>
                                          <p:attrName>ppt_y</p:attrName>
                                        </p:attrNameLst>
                                      </p:cBhvr>
                                      <p:tavLst>
                                        <p:tav tm="0">
                                          <p:val>
                                            <p:strVal val="ppt_y"/>
                                          </p:val>
                                        </p:tav>
                                        <p:tav tm="100000">
                                          <p:val>
                                            <p:strVal val="ppt_y"/>
                                          </p:val>
                                        </p:tav>
                                      </p:tavLst>
                                    </p:anim>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strVal val="ppt_h"/>
                                          </p:val>
                                        </p:tav>
                                      </p:tavLst>
                                    </p:anim>
                                    <p:set>
                                      <p:cBhvr>
                                        <p:cTn id="106" dur="1" fill="hold">
                                          <p:stCondLst>
                                            <p:cond delay="2999"/>
                                          </p:stCondLst>
                                        </p:cTn>
                                        <p:tgtEl>
                                          <p:spTgt spid="8"/>
                                        </p:tgtEl>
                                        <p:attrNameLst>
                                          <p:attrName>style.visibility</p:attrName>
                                        </p:attrNameLst>
                                      </p:cBhvr>
                                      <p:to>
                                        <p:strVal val="hidden"/>
                                      </p:to>
                                    </p:set>
                                  </p:childTnLst>
                                </p:cTn>
                              </p:par>
                              <p:par>
                                <p:cTn id="107" presetID="17" presetClass="exit" presetSubtype="2" fill="hold" grpId="2" nodeType="withEffect">
                                  <p:stCondLst>
                                    <p:cond delay="0"/>
                                  </p:stCondLst>
                                  <p:childTnLst>
                                    <p:anim calcmode="lin" valueType="num">
                                      <p:cBhvr>
                                        <p:cTn id="108" dur="3000"/>
                                        <p:tgtEl>
                                          <p:spTgt spid="9"/>
                                        </p:tgtEl>
                                        <p:attrNameLst>
                                          <p:attrName>ppt_x</p:attrName>
                                        </p:attrNameLst>
                                      </p:cBhvr>
                                      <p:tavLst>
                                        <p:tav tm="0">
                                          <p:val>
                                            <p:strVal val="ppt_x"/>
                                          </p:val>
                                        </p:tav>
                                        <p:tav tm="100000">
                                          <p:val>
                                            <p:strVal val="ppt_x+ppt_w/2"/>
                                          </p:val>
                                        </p:tav>
                                      </p:tavLst>
                                    </p:anim>
                                    <p:anim calcmode="lin" valueType="num">
                                      <p:cBhvr>
                                        <p:cTn id="109" dur="3000"/>
                                        <p:tgtEl>
                                          <p:spTgt spid="9"/>
                                        </p:tgtEl>
                                        <p:attrNameLst>
                                          <p:attrName>ppt_y</p:attrName>
                                        </p:attrNameLst>
                                      </p:cBhvr>
                                      <p:tavLst>
                                        <p:tav tm="0">
                                          <p:val>
                                            <p:strVal val="ppt_y"/>
                                          </p:val>
                                        </p:tav>
                                        <p:tav tm="100000">
                                          <p:val>
                                            <p:strVal val="ppt_y"/>
                                          </p:val>
                                        </p:tav>
                                      </p:tavLst>
                                    </p:anim>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strVal val="ppt_h"/>
                                          </p:val>
                                        </p:tav>
                                      </p:tavLst>
                                    </p:anim>
                                    <p:set>
                                      <p:cBhvr>
                                        <p:cTn id="112" dur="1" fill="hold">
                                          <p:stCondLst>
                                            <p:cond delay="2999"/>
                                          </p:stCondLst>
                                        </p:cTn>
                                        <p:tgtEl>
                                          <p:spTgt spid="9"/>
                                        </p:tgtEl>
                                        <p:attrNameLst>
                                          <p:attrName>style.visibility</p:attrName>
                                        </p:attrNameLst>
                                      </p:cBhvr>
                                      <p:to>
                                        <p:strVal val="hidden"/>
                                      </p:to>
                                    </p:set>
                                  </p:childTnLst>
                                </p:cTn>
                              </p:par>
                              <p:par>
                                <p:cTn id="113" presetID="17" presetClass="entr" presetSubtype="10" fill="hold" nodeType="withEffect">
                                  <p:stCondLst>
                                    <p:cond delay="0"/>
                                  </p:stCondLst>
                                  <p:childTnLst>
                                    <p:set>
                                      <p:cBhvr>
                                        <p:cTn id="114" dur="1" fill="hold">
                                          <p:stCondLst>
                                            <p:cond delay="0"/>
                                          </p:stCondLst>
                                        </p:cTn>
                                        <p:tgtEl>
                                          <p:spTgt spid="3"/>
                                        </p:tgtEl>
                                        <p:attrNameLst>
                                          <p:attrName>style.visibility</p:attrName>
                                        </p:attrNameLst>
                                      </p:cBhvr>
                                      <p:to>
                                        <p:strVal val="visible"/>
                                      </p:to>
                                    </p:set>
                                    <p:anim calcmode="lin" valueType="num">
                                      <p:cBhvr>
                                        <p:cTn id="115" dur="3000" fill="hold"/>
                                        <p:tgtEl>
                                          <p:spTgt spid="3"/>
                                        </p:tgtEl>
                                        <p:attrNameLst>
                                          <p:attrName>ppt_w</p:attrName>
                                        </p:attrNameLst>
                                      </p:cBhvr>
                                      <p:tavLst>
                                        <p:tav tm="0">
                                          <p:val>
                                            <p:fltVal val="0"/>
                                          </p:val>
                                        </p:tav>
                                        <p:tav tm="100000">
                                          <p:val>
                                            <p:strVal val="#ppt_w"/>
                                          </p:val>
                                        </p:tav>
                                      </p:tavLst>
                                    </p:anim>
                                    <p:anim calcmode="lin" valueType="num">
                                      <p:cBhvr>
                                        <p:cTn id="116" dur="3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txBody>
          <a:bodyPr/>
          <a:lstStyle/>
          <a:p>
            <a:endParaRPr lang="es-ES" dirty="0"/>
          </a:p>
        </p:txBody>
      </p:sp>
      <p:pic>
        <p:nvPicPr>
          <p:cNvPr id="3" name="2 Imagen" descr="ae0b8e504b92ac68f1e435b73c80f3e8.jpg"/>
          <p:cNvPicPr>
            <a:picLocks noChangeAspect="1"/>
          </p:cNvPicPr>
          <p:nvPr/>
        </p:nvPicPr>
        <p:blipFill>
          <a:blip r:embed="rId2"/>
          <a:stretch>
            <a:fillRect/>
          </a:stretch>
        </p:blipFill>
        <p:spPr>
          <a:xfrm>
            <a:off x="0" y="0"/>
            <a:ext cx="9152930" cy="6858000"/>
          </a:xfrm>
          <a:prstGeom prst="rect">
            <a:avLst/>
          </a:prstGeom>
        </p:spPr>
      </p:pic>
      <p:sp>
        <p:nvSpPr>
          <p:cNvPr id="5" name="4 Anillo"/>
          <p:cNvSpPr/>
          <p:nvPr/>
        </p:nvSpPr>
        <p:spPr>
          <a:xfrm>
            <a:off x="0" y="0"/>
            <a:ext cx="1142976" cy="1142984"/>
          </a:xfrm>
          <a:prstGeom prst="donut">
            <a:avLst>
              <a:gd name="adj" fmla="val 17007"/>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8001024" y="0"/>
            <a:ext cx="1142976" cy="1142984"/>
          </a:xfrm>
          <a:prstGeom prst="donut">
            <a:avLst>
              <a:gd name="adj" fmla="val 17157"/>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3175">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571472" y="1142984"/>
            <a:ext cx="1143008" cy="1142984"/>
          </a:xfrm>
          <a:prstGeom prst="donut">
            <a:avLst>
              <a:gd name="adj" fmla="val 17157"/>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7358082" y="1142984"/>
            <a:ext cx="1143008" cy="1143008"/>
          </a:xfrm>
          <a:prstGeom prst="donut">
            <a:avLst>
              <a:gd name="adj" fmla="val 18686"/>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214414" y="2285992"/>
            <a:ext cx="1214446" cy="1214422"/>
          </a:xfrm>
          <a:prstGeom prst="donut">
            <a:avLst>
              <a:gd name="adj" fmla="val 17329"/>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6715140" y="2285992"/>
            <a:ext cx="1143008" cy="1143008"/>
          </a:xfrm>
          <a:prstGeom prst="donut">
            <a:avLst>
              <a:gd name="adj" fmla="val 20691"/>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000232" y="3500438"/>
            <a:ext cx="1214446" cy="1214422"/>
          </a:xfrm>
          <a:prstGeom prst="donut">
            <a:avLst>
              <a:gd name="adj" fmla="val 16079"/>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5500694" y="4572008"/>
            <a:ext cx="1143008" cy="1143008"/>
          </a:xfrm>
          <a:prstGeom prst="donut">
            <a:avLst>
              <a:gd name="adj" fmla="val 15588"/>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714612" y="4643446"/>
            <a:ext cx="1143008" cy="1142984"/>
          </a:xfrm>
          <a:prstGeom prst="donut">
            <a:avLst>
              <a:gd name="adj" fmla="val 16981"/>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6072198" y="3429000"/>
            <a:ext cx="1143008" cy="1143008"/>
          </a:xfrm>
          <a:prstGeom prst="donut">
            <a:avLst>
              <a:gd name="adj" fmla="val 15427"/>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500430" y="5786454"/>
            <a:ext cx="1071570" cy="1071546"/>
          </a:xfrm>
          <a:prstGeom prst="donut">
            <a:avLst>
              <a:gd name="adj" fmla="val 18550"/>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857752" y="5786454"/>
            <a:ext cx="1071570" cy="1071546"/>
          </a:xfrm>
          <a:prstGeom prst="donut">
            <a:avLst>
              <a:gd name="adj" fmla="val 18550"/>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1+#ppt_w/2"/>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1+#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1+#ppt_w/2"/>
                                          </p:val>
                                        </p:tav>
                                        <p:tav tm="100000">
                                          <p:val>
                                            <p:strVal val="#ppt_x"/>
                                          </p:val>
                                        </p:tav>
                                      </p:tavLst>
                                    </p:anim>
                                    <p:anim calcmode="lin" valueType="num">
                                      <p:cBhvr additive="base">
                                        <p:cTn id="43" dur="3000" fill="hold"/>
                                        <p:tgtEl>
                                          <p:spTgt spid="10"/>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1+#ppt_w/2"/>
                                          </p:val>
                                        </p:tav>
                                        <p:tav tm="100000">
                                          <p:val>
                                            <p:strVal val="#ppt_x"/>
                                          </p:val>
                                        </p:tav>
                                      </p:tavLst>
                                    </p:anim>
                                    <p:anim calcmode="lin" valueType="num">
                                      <p:cBhvr additive="base">
                                        <p:cTn id="47" dur="3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1+#ppt_w/2"/>
                                          </p:val>
                                        </p:tav>
                                        <p:tav tm="100000">
                                          <p:val>
                                            <p:strVal val="#ppt_x"/>
                                          </p:val>
                                        </p:tav>
                                      </p:tavLst>
                                    </p:anim>
                                    <p:anim calcmode="lin" valueType="num">
                                      <p:cBhvr additive="base">
                                        <p:cTn id="51" dur="3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6"/>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0"/>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2"/>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4"/>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6"/>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5"/>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7"/>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1"/>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3"/>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5"/>
                                        </p:tgtEl>
                                        <p:attrNameLst>
                                          <p:attrName>r</p:attrName>
                                        </p:attrNameLst>
                                      </p:cBhvr>
                                    </p:animRot>
                                  </p:childTnLst>
                                </p:cTn>
                              </p:par>
                            </p:childTnLst>
                          </p:cTn>
                        </p:par>
                        <p:par>
                          <p:cTn id="80" fill="hold">
                            <p:stCondLst>
                              <p:cond delay="3000"/>
                            </p:stCondLst>
                            <p:childTnLst>
                              <p:par>
                                <p:cTn id="81" presetID="2" presetClass="exit" presetSubtype="6" fill="hold" grpId="2"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1+ppt_w/2"/>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6" fill="hold" grpId="2"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1+ppt_w/2"/>
                                          </p:val>
                                        </p:tav>
                                      </p:tavLst>
                                    </p:anim>
                                    <p:anim calcmode="lin" valueType="num">
                                      <p:cBhvr additive="base">
                                        <p:cTn id="87" dur="3000"/>
                                        <p:tgtEl>
                                          <p:spTgt spid="7"/>
                                        </p:tgtEl>
                                        <p:attrNameLst>
                                          <p:attrName>ppt_y</p:attrName>
                                        </p:attrNameLst>
                                      </p:cBhvr>
                                      <p:tavLst>
                                        <p:tav tm="0">
                                          <p:val>
                                            <p:strVal val="ppt_y"/>
                                          </p:val>
                                        </p:tav>
                                        <p:tav tm="100000">
                                          <p:val>
                                            <p:strVal val="1+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1+ppt_w/2"/>
                                          </p:val>
                                        </p:tav>
                                      </p:tavLst>
                                    </p:anim>
                                    <p:anim calcmode="lin" valueType="num">
                                      <p:cBhvr additive="base">
                                        <p:cTn id="91" dur="3000"/>
                                        <p:tgtEl>
                                          <p:spTgt spid="9"/>
                                        </p:tgtEl>
                                        <p:attrNameLst>
                                          <p:attrName>ppt_y</p:attrName>
                                        </p:attrNameLst>
                                      </p:cBhvr>
                                      <p:tavLst>
                                        <p:tav tm="0">
                                          <p:val>
                                            <p:strVal val="ppt_y"/>
                                          </p:val>
                                        </p:tav>
                                        <p:tav tm="100000">
                                          <p:val>
                                            <p:strVal val="1+ppt_h/2"/>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1+ppt_w/2"/>
                                          </p:val>
                                        </p:tav>
                                      </p:tavLst>
                                    </p:anim>
                                    <p:anim calcmode="lin" valueType="num">
                                      <p:cBhvr additive="base">
                                        <p:cTn id="95" dur="3000"/>
                                        <p:tgtEl>
                                          <p:spTgt spid="11"/>
                                        </p:tgtEl>
                                        <p:attrNameLst>
                                          <p:attrName>ppt_y</p:attrName>
                                        </p:attrNameLst>
                                      </p:cBhvr>
                                      <p:tavLst>
                                        <p:tav tm="0">
                                          <p:val>
                                            <p:strVal val="ppt_y"/>
                                          </p:val>
                                        </p:tav>
                                        <p:tav tm="100000">
                                          <p:val>
                                            <p:strVal val="1+ppt_h/2"/>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13"/>
                                        </p:tgtEl>
                                        <p:attrNameLst>
                                          <p:attrName>ppt_x</p:attrName>
                                        </p:attrNameLst>
                                      </p:cBhvr>
                                      <p:tavLst>
                                        <p:tav tm="0">
                                          <p:val>
                                            <p:strVal val="ppt_x"/>
                                          </p:val>
                                        </p:tav>
                                        <p:tav tm="100000">
                                          <p:val>
                                            <p:strVal val="1+ppt_w/2"/>
                                          </p:val>
                                        </p:tav>
                                      </p:tavLst>
                                    </p:anim>
                                    <p:anim calcmode="lin" valueType="num">
                                      <p:cBhvr additive="base">
                                        <p:cTn id="99" dur="3000"/>
                                        <p:tgtEl>
                                          <p:spTgt spid="13"/>
                                        </p:tgtEl>
                                        <p:attrNameLst>
                                          <p:attrName>ppt_y</p:attrName>
                                        </p:attrNameLst>
                                      </p:cBhvr>
                                      <p:tavLst>
                                        <p:tav tm="0">
                                          <p:val>
                                            <p:strVal val="ppt_y"/>
                                          </p:val>
                                        </p:tav>
                                        <p:tav tm="100000">
                                          <p:val>
                                            <p:strVal val="1+ppt_h/2"/>
                                          </p:val>
                                        </p:tav>
                                      </p:tavLst>
                                    </p:anim>
                                    <p:set>
                                      <p:cBhvr>
                                        <p:cTn id="100" dur="1" fill="hold">
                                          <p:stCondLst>
                                            <p:cond delay="2999"/>
                                          </p:stCondLst>
                                        </p:cTn>
                                        <p:tgtEl>
                                          <p:spTgt spid="13"/>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1+ppt_w/2"/>
                                          </p:val>
                                        </p:tav>
                                      </p:tavLst>
                                    </p:anim>
                                    <p:anim calcmode="lin" valueType="num">
                                      <p:cBhvr additive="base">
                                        <p:cTn id="103" dur="3000"/>
                                        <p:tgtEl>
                                          <p:spTgt spid="15"/>
                                        </p:tgtEl>
                                        <p:attrNameLst>
                                          <p:attrName>ppt_y</p:attrName>
                                        </p:attrNameLst>
                                      </p:cBhvr>
                                      <p:tavLst>
                                        <p:tav tm="0">
                                          <p:val>
                                            <p:strVal val="ppt_y"/>
                                          </p:val>
                                        </p:tav>
                                        <p:tav tm="100000">
                                          <p:val>
                                            <p:strVal val="1+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0-ppt_w/2"/>
                                          </p:val>
                                        </p:tav>
                                      </p:tavLst>
                                    </p:anim>
                                    <p:anim calcmode="lin" valueType="num">
                                      <p:cBhvr additive="base">
                                        <p:cTn id="107" dur="3000"/>
                                        <p:tgtEl>
                                          <p:spTgt spid="6"/>
                                        </p:tgtEl>
                                        <p:attrNameLst>
                                          <p:attrName>ppt_y</p:attrName>
                                        </p:attrNameLst>
                                      </p:cBhvr>
                                      <p:tavLst>
                                        <p:tav tm="0">
                                          <p:val>
                                            <p:strVal val="ppt_y"/>
                                          </p:val>
                                        </p:tav>
                                        <p:tav tm="100000">
                                          <p:val>
                                            <p:strVal val="1+ppt_h/2"/>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0-ppt_w/2"/>
                                          </p:val>
                                        </p:tav>
                                      </p:tavLst>
                                    </p:anim>
                                    <p:anim calcmode="lin" valueType="num">
                                      <p:cBhvr additive="base">
                                        <p:cTn id="111" dur="3000"/>
                                        <p:tgtEl>
                                          <p:spTgt spid="8"/>
                                        </p:tgtEl>
                                        <p:attrNameLst>
                                          <p:attrName>ppt_y</p:attrName>
                                        </p:attrNameLst>
                                      </p:cBhvr>
                                      <p:tavLst>
                                        <p:tav tm="0">
                                          <p:val>
                                            <p:strVal val="ppt_y"/>
                                          </p:val>
                                        </p:tav>
                                        <p:tav tm="100000">
                                          <p:val>
                                            <p:strVal val="1+ppt_h/2"/>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0-ppt_w/2"/>
                                          </p:val>
                                        </p:tav>
                                      </p:tavLst>
                                    </p:anim>
                                    <p:anim calcmode="lin" valueType="num">
                                      <p:cBhvr additive="base">
                                        <p:cTn id="115" dur="3000"/>
                                        <p:tgtEl>
                                          <p:spTgt spid="10"/>
                                        </p:tgtEl>
                                        <p:attrNameLst>
                                          <p:attrName>ppt_y</p:attrName>
                                        </p:attrNameLst>
                                      </p:cBhvr>
                                      <p:tavLst>
                                        <p:tav tm="0">
                                          <p:val>
                                            <p:strVal val="ppt_y"/>
                                          </p:val>
                                        </p:tav>
                                        <p:tav tm="100000">
                                          <p:val>
                                            <p:strVal val="1+ppt_h/2"/>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12" fill="hold" grpId="2"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0-ppt_w/2"/>
                                          </p:val>
                                        </p:tav>
                                      </p:tavLst>
                                    </p:anim>
                                    <p:anim calcmode="lin" valueType="num">
                                      <p:cBhvr additive="base">
                                        <p:cTn id="119" dur="3000"/>
                                        <p:tgtEl>
                                          <p:spTgt spid="12"/>
                                        </p:tgtEl>
                                        <p:attrNameLst>
                                          <p:attrName>ppt_y</p:attrName>
                                        </p:attrNameLst>
                                      </p:cBhvr>
                                      <p:tavLst>
                                        <p:tav tm="0">
                                          <p:val>
                                            <p:strVal val="ppt_y"/>
                                          </p:val>
                                        </p:tav>
                                        <p:tav tm="100000">
                                          <p:val>
                                            <p:strVal val="1+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0-ppt_w/2"/>
                                          </p:val>
                                        </p:tav>
                                      </p:tavLst>
                                    </p:anim>
                                    <p:anim calcmode="lin" valueType="num">
                                      <p:cBhvr additive="base">
                                        <p:cTn id="123" dur="3000"/>
                                        <p:tgtEl>
                                          <p:spTgt spid="14"/>
                                        </p:tgtEl>
                                        <p:attrNameLst>
                                          <p:attrName>ppt_y</p:attrName>
                                        </p:attrNameLst>
                                      </p:cBhvr>
                                      <p:tavLst>
                                        <p:tav tm="0">
                                          <p:val>
                                            <p:strVal val="ppt_y"/>
                                          </p:val>
                                        </p:tav>
                                        <p:tav tm="100000">
                                          <p:val>
                                            <p:strVal val="1+ppt_h/2"/>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0-ppt_w/2"/>
                                          </p:val>
                                        </p:tav>
                                      </p:tavLst>
                                    </p:anim>
                                    <p:anim calcmode="lin" valueType="num">
                                      <p:cBhvr additive="base">
                                        <p:cTn id="127" dur="3000"/>
                                        <p:tgtEl>
                                          <p:spTgt spid="16"/>
                                        </p:tgtEl>
                                        <p:attrNameLst>
                                          <p:attrName>ppt_y</p:attrName>
                                        </p:attrNameLst>
                                      </p:cBhvr>
                                      <p:tavLst>
                                        <p:tav tm="0">
                                          <p:val>
                                            <p:strVal val="ppt_y"/>
                                          </p:val>
                                        </p:tav>
                                        <p:tav tm="100000">
                                          <p:val>
                                            <p:strVal val="1+ppt_h/2"/>
                                          </p:val>
                                        </p:tav>
                                      </p:tavLst>
                                    </p:anim>
                                    <p:set>
                                      <p:cBhvr>
                                        <p:cTn id="128" dur="1" fill="hold">
                                          <p:stCondLst>
                                            <p:cond delay="2999"/>
                                          </p:stCondLst>
                                        </p:cTn>
                                        <p:tgtEl>
                                          <p:spTgt spid="16"/>
                                        </p:tgtEl>
                                        <p:attrNameLst>
                                          <p:attrName>style.visibility</p:attrName>
                                        </p:attrNameLst>
                                      </p:cBhvr>
                                      <p:to>
                                        <p:strVal val="hidden"/>
                                      </p:to>
                                    </p:set>
                                  </p:childTnLst>
                                </p:cTn>
                              </p:par>
                              <p:par>
                                <p:cTn id="129" presetID="8" presetClass="emph" presetSubtype="0" fill="hold" grpId="3" nodeType="withEffect">
                                  <p:stCondLst>
                                    <p:cond delay="0"/>
                                  </p:stCondLst>
                                  <p:childTnLst>
                                    <p:animRot by="-21600000">
                                      <p:cBhvr>
                                        <p:cTn id="130" dur="3000" fill="hold"/>
                                        <p:tgtEl>
                                          <p:spTgt spid="5"/>
                                        </p:tgtEl>
                                        <p:attrNameLst>
                                          <p:attrName>r</p:attrName>
                                        </p:attrNameLst>
                                      </p:cBhvr>
                                    </p:animRot>
                                  </p:childTnLst>
                                </p:cTn>
                              </p:par>
                              <p:par>
                                <p:cTn id="131" presetID="8" presetClass="emph" presetSubtype="0" fill="hold" grpId="3" nodeType="withEffect">
                                  <p:stCondLst>
                                    <p:cond delay="0"/>
                                  </p:stCondLst>
                                  <p:childTnLst>
                                    <p:animRot by="-21600000">
                                      <p:cBhvr>
                                        <p:cTn id="132" dur="3000" fill="hold"/>
                                        <p:tgtEl>
                                          <p:spTgt spid="7"/>
                                        </p:tgtEl>
                                        <p:attrNameLst>
                                          <p:attrName>r</p:attrName>
                                        </p:attrNameLst>
                                      </p:cBhvr>
                                    </p:animRot>
                                  </p:childTnLst>
                                </p:cTn>
                              </p:par>
                              <p:par>
                                <p:cTn id="133" presetID="8" presetClass="emph" presetSubtype="0" fill="hold" grpId="3"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grpId="3" nodeType="withEffect">
                                  <p:stCondLst>
                                    <p:cond delay="0"/>
                                  </p:stCondLst>
                                  <p:childTnLst>
                                    <p:animRot by="-21600000">
                                      <p:cBhvr>
                                        <p:cTn id="136" dur="3000" fill="hold"/>
                                        <p:tgtEl>
                                          <p:spTgt spid="11"/>
                                        </p:tgtEl>
                                        <p:attrNameLst>
                                          <p:attrName>r</p:attrName>
                                        </p:attrNameLst>
                                      </p:cBhvr>
                                    </p:animRot>
                                  </p:childTnLst>
                                </p:cTn>
                              </p:par>
                              <p:par>
                                <p:cTn id="137" presetID="8" presetClass="emph" presetSubtype="0" fill="hold" grpId="3" nodeType="withEffect">
                                  <p:stCondLst>
                                    <p:cond delay="0"/>
                                  </p:stCondLst>
                                  <p:childTnLst>
                                    <p:animRot by="-21600000">
                                      <p:cBhvr>
                                        <p:cTn id="138" dur="3000" fill="hold"/>
                                        <p:tgtEl>
                                          <p:spTgt spid="13"/>
                                        </p:tgtEl>
                                        <p:attrNameLst>
                                          <p:attrName>r</p:attrName>
                                        </p:attrNameLst>
                                      </p:cBhvr>
                                    </p:animRot>
                                  </p:childTnLst>
                                </p:cTn>
                              </p:par>
                              <p:par>
                                <p:cTn id="139" presetID="8" presetClass="emph" presetSubtype="0" fill="hold" grpId="3" nodeType="withEffect">
                                  <p:stCondLst>
                                    <p:cond delay="0"/>
                                  </p:stCondLst>
                                  <p:childTnLst>
                                    <p:animRot by="-21600000">
                                      <p:cBhvr>
                                        <p:cTn id="140" dur="3000" fill="hold"/>
                                        <p:tgtEl>
                                          <p:spTgt spid="15"/>
                                        </p:tgtEl>
                                        <p:attrNameLst>
                                          <p:attrName>r</p:attrName>
                                        </p:attrNameLst>
                                      </p:cBhvr>
                                    </p:animRot>
                                  </p:childTnLst>
                                </p:cTn>
                              </p:par>
                              <p:par>
                                <p:cTn id="141" presetID="8" presetClass="emph" presetSubtype="0" fill="hold" grpId="3" nodeType="withEffect">
                                  <p:stCondLst>
                                    <p:cond delay="0"/>
                                  </p:stCondLst>
                                  <p:childTnLst>
                                    <p:animRot by="21600000">
                                      <p:cBhvr>
                                        <p:cTn id="142" dur="3000" fill="hold"/>
                                        <p:tgtEl>
                                          <p:spTgt spid="6"/>
                                        </p:tgtEl>
                                        <p:attrNameLst>
                                          <p:attrName>r</p:attrName>
                                        </p:attrNameLst>
                                      </p:cBhvr>
                                    </p:animRot>
                                  </p:childTnLst>
                                </p:cTn>
                              </p:par>
                              <p:par>
                                <p:cTn id="143" presetID="8" presetClass="emph" presetSubtype="0" fill="hold" grpId="3" nodeType="withEffect">
                                  <p:stCondLst>
                                    <p:cond delay="0"/>
                                  </p:stCondLst>
                                  <p:childTnLst>
                                    <p:animRot by="21600000">
                                      <p:cBhvr>
                                        <p:cTn id="144" dur="3000" fill="hold"/>
                                        <p:tgtEl>
                                          <p:spTgt spid="8"/>
                                        </p:tgtEl>
                                        <p:attrNameLst>
                                          <p:attrName>r</p:attrName>
                                        </p:attrNameLst>
                                      </p:cBhvr>
                                    </p:animRot>
                                  </p:childTnLst>
                                </p:cTn>
                              </p:par>
                              <p:par>
                                <p:cTn id="145" presetID="8" presetClass="emph" presetSubtype="0" fill="hold" grpId="3" nodeType="withEffect">
                                  <p:stCondLst>
                                    <p:cond delay="0"/>
                                  </p:stCondLst>
                                  <p:childTnLst>
                                    <p:animRot by="21600000">
                                      <p:cBhvr>
                                        <p:cTn id="146" dur="3000" fill="hold"/>
                                        <p:tgtEl>
                                          <p:spTgt spid="10"/>
                                        </p:tgtEl>
                                        <p:attrNameLst>
                                          <p:attrName>r</p:attrName>
                                        </p:attrNameLst>
                                      </p:cBhvr>
                                    </p:animRot>
                                  </p:childTnLst>
                                </p:cTn>
                              </p:par>
                              <p:par>
                                <p:cTn id="147" presetID="8" presetClass="emph" presetSubtype="0" fill="hold" grpId="3" nodeType="withEffect">
                                  <p:stCondLst>
                                    <p:cond delay="0"/>
                                  </p:stCondLst>
                                  <p:childTnLst>
                                    <p:animRot by="21600000">
                                      <p:cBhvr>
                                        <p:cTn id="148" dur="3000" fill="hold"/>
                                        <p:tgtEl>
                                          <p:spTgt spid="12"/>
                                        </p:tgtEl>
                                        <p:attrNameLst>
                                          <p:attrName>r</p:attrName>
                                        </p:attrNameLst>
                                      </p:cBhvr>
                                    </p:animRot>
                                  </p:childTnLst>
                                </p:cTn>
                              </p:par>
                              <p:par>
                                <p:cTn id="149" presetID="8" presetClass="emph" presetSubtype="0" fill="hold" grpId="3" nodeType="withEffect">
                                  <p:stCondLst>
                                    <p:cond delay="0"/>
                                  </p:stCondLst>
                                  <p:childTnLst>
                                    <p:animRot by="21600000">
                                      <p:cBhvr>
                                        <p:cTn id="150" dur="3000" fill="hold"/>
                                        <p:tgtEl>
                                          <p:spTgt spid="14"/>
                                        </p:tgtEl>
                                        <p:attrNameLst>
                                          <p:attrName>r</p:attrName>
                                        </p:attrNameLst>
                                      </p:cBhvr>
                                    </p:animRot>
                                  </p:childTnLst>
                                </p:cTn>
                              </p:par>
                              <p:par>
                                <p:cTn id="151" presetID="8" presetClass="emph" presetSubtype="0" fill="hold" grpId="3" nodeType="withEffect">
                                  <p:stCondLst>
                                    <p:cond delay="0"/>
                                  </p:stCondLst>
                                  <p:childTnLst>
                                    <p:animRot by="21600000">
                                      <p:cBhvr>
                                        <p:cTn id="152" dur="3000" fill="hold"/>
                                        <p:tgtEl>
                                          <p:spTgt spid="16"/>
                                        </p:tgtEl>
                                        <p:attrNameLst>
                                          <p:attrName>r</p:attrName>
                                        </p:attrNameLst>
                                      </p:cBhvr>
                                    </p:animRot>
                                  </p:childTnLst>
                                </p:cTn>
                              </p:par>
                              <p:par>
                                <p:cTn id="153" presetID="2" presetClass="entr" presetSubtype="1" fill="hold" nodeType="withEffect">
                                  <p:stCondLst>
                                    <p:cond delay="0"/>
                                  </p:stCondLst>
                                  <p:childTnLst>
                                    <p:set>
                                      <p:cBhvr>
                                        <p:cTn id="154" dur="1" fill="hold">
                                          <p:stCondLst>
                                            <p:cond delay="0"/>
                                          </p:stCondLst>
                                        </p:cTn>
                                        <p:tgtEl>
                                          <p:spTgt spid="3"/>
                                        </p:tgtEl>
                                        <p:attrNameLst>
                                          <p:attrName>style.visibility</p:attrName>
                                        </p:attrNameLst>
                                      </p:cBhvr>
                                      <p:to>
                                        <p:strVal val="visible"/>
                                      </p:to>
                                    </p:set>
                                    <p:anim calcmode="lin" valueType="num">
                                      <p:cBhvr additive="base">
                                        <p:cTn id="155" dur="3000" fill="hold"/>
                                        <p:tgtEl>
                                          <p:spTgt spid="3"/>
                                        </p:tgtEl>
                                        <p:attrNameLst>
                                          <p:attrName>ppt_x</p:attrName>
                                        </p:attrNameLst>
                                      </p:cBhvr>
                                      <p:tavLst>
                                        <p:tav tm="0">
                                          <p:val>
                                            <p:strVal val="#ppt_x"/>
                                          </p:val>
                                        </p:tav>
                                        <p:tav tm="100000">
                                          <p:val>
                                            <p:strVal val="#ppt_x"/>
                                          </p:val>
                                        </p:tav>
                                      </p:tavLst>
                                    </p:anim>
                                    <p:anim calcmode="lin" valueType="num">
                                      <p:cBhvr additive="base">
                                        <p:cTn id="156" dur="3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txBody>
          <a:bodyPr/>
          <a:lstStyle/>
          <a:p>
            <a:endParaRPr lang="es-ES" dirty="0"/>
          </a:p>
        </p:txBody>
      </p:sp>
      <p:pic>
        <p:nvPicPr>
          <p:cNvPr id="3" name="2 Imagen" descr="2662810116_79c4ca378c_b.jpg"/>
          <p:cNvPicPr>
            <a:picLocks noChangeAspect="1"/>
          </p:cNvPicPr>
          <p:nvPr/>
        </p:nvPicPr>
        <p:blipFill>
          <a:blip r:embed="rId2"/>
          <a:stretch>
            <a:fillRect/>
          </a:stretch>
        </p:blipFill>
        <p:spPr>
          <a:xfrm>
            <a:off x="0" y="0"/>
            <a:ext cx="9144000" cy="6858000"/>
          </a:xfrm>
          <a:prstGeom prst="rect">
            <a:avLst/>
          </a:prstGeom>
        </p:spPr>
      </p:pic>
      <p:sp>
        <p:nvSpPr>
          <p:cNvPr id="4" name="3 Onda"/>
          <p:cNvSpPr/>
          <p:nvPr/>
        </p:nvSpPr>
        <p:spPr>
          <a:xfrm rot="5400000">
            <a:off x="4286260" y="285740"/>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5400000" flipV="1">
            <a:off x="3500442" y="285740"/>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4286260" y="1643038"/>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flipV="1">
            <a:off x="3500442" y="1643038"/>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4286260" y="3000384"/>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flipV="1">
            <a:off x="3500442" y="3000384"/>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4250529" y="4393413"/>
            <a:ext cx="1428760"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flipV="1">
            <a:off x="3464711" y="4393413"/>
            <a:ext cx="1428760"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a:off x="4286260" y="5786442"/>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5400000" flipV="1">
            <a:off x="3500442" y="5786442"/>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5400000" flipV="1">
            <a:off x="2857500" y="285740"/>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5400000" flipV="1">
            <a:off x="2857500" y="1643038"/>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5400000" flipV="1">
            <a:off x="2857500" y="3000384"/>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5400000" flipV="1">
            <a:off x="2821769" y="4393413"/>
            <a:ext cx="1428760"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5400000" flipV="1">
            <a:off x="2857500" y="5786442"/>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5400000">
            <a:off x="4929202" y="285740"/>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5400000">
            <a:off x="4929202" y="1643038"/>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5400000">
            <a:off x="4929202" y="3000384"/>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5400000">
            <a:off x="4893471" y="4393413"/>
            <a:ext cx="1428760"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5400000">
            <a:off x="4929202" y="5786442"/>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5000" fill="hold"/>
                                        <p:tgtEl>
                                          <p:spTgt spid="4"/>
                                        </p:tgtEl>
                                        <p:attrNameLst>
                                          <p:attrName>ppt_x</p:attrName>
                                        </p:attrNameLst>
                                      </p:cBhvr>
                                      <p:tavLst>
                                        <p:tav tm="0">
                                          <p:val>
                                            <p:strVal val="#ppt_x"/>
                                          </p:val>
                                        </p:tav>
                                        <p:tav tm="100000">
                                          <p:val>
                                            <p:strVal val="#ppt_x"/>
                                          </p:val>
                                        </p:tav>
                                      </p:tavLst>
                                    </p:anim>
                                    <p:anim calcmode="lin" valueType="num">
                                      <p:cBhvr additive="base">
                                        <p:cTn id="11" dur="5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0" fill="hold"/>
                                        <p:tgtEl>
                                          <p:spTgt spid="5"/>
                                        </p:tgtEl>
                                        <p:attrNameLst>
                                          <p:attrName>ppt_x</p:attrName>
                                        </p:attrNameLst>
                                      </p:cBhvr>
                                      <p:tavLst>
                                        <p:tav tm="0">
                                          <p:val>
                                            <p:strVal val="#ppt_x"/>
                                          </p:val>
                                        </p:tav>
                                        <p:tav tm="100000">
                                          <p:val>
                                            <p:strVal val="#ppt_x"/>
                                          </p:val>
                                        </p:tav>
                                      </p:tavLst>
                                    </p:anim>
                                    <p:anim calcmode="lin" valueType="num">
                                      <p:cBhvr additive="base">
                                        <p:cTn id="15" dur="5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0" fill="hold"/>
                                        <p:tgtEl>
                                          <p:spTgt spid="6"/>
                                        </p:tgtEl>
                                        <p:attrNameLst>
                                          <p:attrName>ppt_x</p:attrName>
                                        </p:attrNameLst>
                                      </p:cBhvr>
                                      <p:tavLst>
                                        <p:tav tm="0">
                                          <p:val>
                                            <p:strVal val="#ppt_x"/>
                                          </p:val>
                                        </p:tav>
                                        <p:tav tm="100000">
                                          <p:val>
                                            <p:strVal val="#ppt_x"/>
                                          </p:val>
                                        </p:tav>
                                      </p:tavLst>
                                    </p:anim>
                                    <p:anim calcmode="lin" valueType="num">
                                      <p:cBhvr additive="base">
                                        <p:cTn id="19" dur="5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0" fill="hold"/>
                                        <p:tgtEl>
                                          <p:spTgt spid="7"/>
                                        </p:tgtEl>
                                        <p:attrNameLst>
                                          <p:attrName>ppt_x</p:attrName>
                                        </p:attrNameLst>
                                      </p:cBhvr>
                                      <p:tavLst>
                                        <p:tav tm="0">
                                          <p:val>
                                            <p:strVal val="#ppt_x"/>
                                          </p:val>
                                        </p:tav>
                                        <p:tav tm="100000">
                                          <p:val>
                                            <p:strVal val="#ppt_x"/>
                                          </p:val>
                                        </p:tav>
                                      </p:tavLst>
                                    </p:anim>
                                    <p:anim calcmode="lin" valueType="num">
                                      <p:cBhvr additive="base">
                                        <p:cTn id="23" dur="5000" fill="hold"/>
                                        <p:tgtEl>
                                          <p:spTgt spid="7"/>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0" fill="hold"/>
                                        <p:tgtEl>
                                          <p:spTgt spid="8"/>
                                        </p:tgtEl>
                                        <p:attrNameLst>
                                          <p:attrName>ppt_x</p:attrName>
                                        </p:attrNameLst>
                                      </p:cBhvr>
                                      <p:tavLst>
                                        <p:tav tm="0">
                                          <p:val>
                                            <p:strVal val="#ppt_x"/>
                                          </p:val>
                                        </p:tav>
                                        <p:tav tm="100000">
                                          <p:val>
                                            <p:strVal val="#ppt_x"/>
                                          </p:val>
                                        </p:tav>
                                      </p:tavLst>
                                    </p:anim>
                                    <p:anim calcmode="lin" valueType="num">
                                      <p:cBhvr additive="base">
                                        <p:cTn id="27" dur="5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0" fill="hold"/>
                                        <p:tgtEl>
                                          <p:spTgt spid="9"/>
                                        </p:tgtEl>
                                        <p:attrNameLst>
                                          <p:attrName>ppt_x</p:attrName>
                                        </p:attrNameLst>
                                      </p:cBhvr>
                                      <p:tavLst>
                                        <p:tav tm="0">
                                          <p:val>
                                            <p:strVal val="#ppt_x"/>
                                          </p:val>
                                        </p:tav>
                                        <p:tav tm="100000">
                                          <p:val>
                                            <p:strVal val="#ppt_x"/>
                                          </p:val>
                                        </p:tav>
                                      </p:tavLst>
                                    </p:anim>
                                    <p:anim calcmode="lin" valueType="num">
                                      <p:cBhvr additive="base">
                                        <p:cTn id="31" dur="5000" fill="hold"/>
                                        <p:tgtEl>
                                          <p:spTgt spid="9"/>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0" fill="hold"/>
                                        <p:tgtEl>
                                          <p:spTgt spid="10"/>
                                        </p:tgtEl>
                                        <p:attrNameLst>
                                          <p:attrName>ppt_x</p:attrName>
                                        </p:attrNameLst>
                                      </p:cBhvr>
                                      <p:tavLst>
                                        <p:tav tm="0">
                                          <p:val>
                                            <p:strVal val="#ppt_x"/>
                                          </p:val>
                                        </p:tav>
                                        <p:tav tm="100000">
                                          <p:val>
                                            <p:strVal val="#ppt_x"/>
                                          </p:val>
                                        </p:tav>
                                      </p:tavLst>
                                    </p:anim>
                                    <p:anim calcmode="lin" valueType="num">
                                      <p:cBhvr additive="base">
                                        <p:cTn id="35" dur="5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0" fill="hold"/>
                                        <p:tgtEl>
                                          <p:spTgt spid="11"/>
                                        </p:tgtEl>
                                        <p:attrNameLst>
                                          <p:attrName>ppt_x</p:attrName>
                                        </p:attrNameLst>
                                      </p:cBhvr>
                                      <p:tavLst>
                                        <p:tav tm="0">
                                          <p:val>
                                            <p:strVal val="#ppt_x"/>
                                          </p:val>
                                        </p:tav>
                                        <p:tav tm="100000">
                                          <p:val>
                                            <p:strVal val="#ppt_x"/>
                                          </p:val>
                                        </p:tav>
                                      </p:tavLst>
                                    </p:anim>
                                    <p:anim calcmode="lin" valueType="num">
                                      <p:cBhvr additive="base">
                                        <p:cTn id="39" dur="50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0" fill="hold"/>
                                        <p:tgtEl>
                                          <p:spTgt spid="12"/>
                                        </p:tgtEl>
                                        <p:attrNameLst>
                                          <p:attrName>ppt_x</p:attrName>
                                        </p:attrNameLst>
                                      </p:cBhvr>
                                      <p:tavLst>
                                        <p:tav tm="0">
                                          <p:val>
                                            <p:strVal val="#ppt_x"/>
                                          </p:val>
                                        </p:tav>
                                        <p:tav tm="100000">
                                          <p:val>
                                            <p:strVal val="#ppt_x"/>
                                          </p:val>
                                        </p:tav>
                                      </p:tavLst>
                                    </p:anim>
                                    <p:anim calcmode="lin" valueType="num">
                                      <p:cBhvr additive="base">
                                        <p:cTn id="43" dur="50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0" fill="hold"/>
                                        <p:tgtEl>
                                          <p:spTgt spid="13"/>
                                        </p:tgtEl>
                                        <p:attrNameLst>
                                          <p:attrName>ppt_x</p:attrName>
                                        </p:attrNameLst>
                                      </p:cBhvr>
                                      <p:tavLst>
                                        <p:tav tm="0">
                                          <p:val>
                                            <p:strVal val="#ppt_x"/>
                                          </p:val>
                                        </p:tav>
                                        <p:tav tm="100000">
                                          <p:val>
                                            <p:strVal val="#ppt_x"/>
                                          </p:val>
                                        </p:tav>
                                      </p:tavLst>
                                    </p:anim>
                                    <p:anim calcmode="lin" valueType="num">
                                      <p:cBhvr additive="base">
                                        <p:cTn id="47" dur="5000" fill="hold"/>
                                        <p:tgtEl>
                                          <p:spTgt spid="13"/>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0" fill="hold"/>
                                        <p:tgtEl>
                                          <p:spTgt spid="14"/>
                                        </p:tgtEl>
                                        <p:attrNameLst>
                                          <p:attrName>ppt_x</p:attrName>
                                        </p:attrNameLst>
                                      </p:cBhvr>
                                      <p:tavLst>
                                        <p:tav tm="0">
                                          <p:val>
                                            <p:strVal val="#ppt_x"/>
                                          </p:val>
                                        </p:tav>
                                        <p:tav tm="100000">
                                          <p:val>
                                            <p:strVal val="#ppt_x"/>
                                          </p:val>
                                        </p:tav>
                                      </p:tavLst>
                                    </p:anim>
                                    <p:anim calcmode="lin" valueType="num">
                                      <p:cBhvr additive="base">
                                        <p:cTn id="51" dur="5000" fill="hold"/>
                                        <p:tgtEl>
                                          <p:spTgt spid="14"/>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0" fill="hold"/>
                                        <p:tgtEl>
                                          <p:spTgt spid="15"/>
                                        </p:tgtEl>
                                        <p:attrNameLst>
                                          <p:attrName>ppt_x</p:attrName>
                                        </p:attrNameLst>
                                      </p:cBhvr>
                                      <p:tavLst>
                                        <p:tav tm="0">
                                          <p:val>
                                            <p:strVal val="#ppt_x"/>
                                          </p:val>
                                        </p:tav>
                                        <p:tav tm="100000">
                                          <p:val>
                                            <p:strVal val="#ppt_x"/>
                                          </p:val>
                                        </p:tav>
                                      </p:tavLst>
                                    </p:anim>
                                    <p:anim calcmode="lin" valueType="num">
                                      <p:cBhvr additive="base">
                                        <p:cTn id="55" dur="5000" fill="hold"/>
                                        <p:tgtEl>
                                          <p:spTgt spid="15"/>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0" fill="hold"/>
                                        <p:tgtEl>
                                          <p:spTgt spid="16"/>
                                        </p:tgtEl>
                                        <p:attrNameLst>
                                          <p:attrName>ppt_x</p:attrName>
                                        </p:attrNameLst>
                                      </p:cBhvr>
                                      <p:tavLst>
                                        <p:tav tm="0">
                                          <p:val>
                                            <p:strVal val="#ppt_x"/>
                                          </p:val>
                                        </p:tav>
                                        <p:tav tm="100000">
                                          <p:val>
                                            <p:strVal val="#ppt_x"/>
                                          </p:val>
                                        </p:tav>
                                      </p:tavLst>
                                    </p:anim>
                                    <p:anim calcmode="lin" valueType="num">
                                      <p:cBhvr additive="base">
                                        <p:cTn id="59" dur="5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5000" fill="hold"/>
                                        <p:tgtEl>
                                          <p:spTgt spid="17"/>
                                        </p:tgtEl>
                                        <p:attrNameLst>
                                          <p:attrName>ppt_x</p:attrName>
                                        </p:attrNameLst>
                                      </p:cBhvr>
                                      <p:tavLst>
                                        <p:tav tm="0">
                                          <p:val>
                                            <p:strVal val="#ppt_x"/>
                                          </p:val>
                                        </p:tav>
                                        <p:tav tm="100000">
                                          <p:val>
                                            <p:strVal val="#ppt_x"/>
                                          </p:val>
                                        </p:tav>
                                      </p:tavLst>
                                    </p:anim>
                                    <p:anim calcmode="lin" valueType="num">
                                      <p:cBhvr additive="base">
                                        <p:cTn id="63" dur="5000" fill="hold"/>
                                        <p:tgtEl>
                                          <p:spTgt spid="17"/>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5000" fill="hold"/>
                                        <p:tgtEl>
                                          <p:spTgt spid="18"/>
                                        </p:tgtEl>
                                        <p:attrNameLst>
                                          <p:attrName>ppt_x</p:attrName>
                                        </p:attrNameLst>
                                      </p:cBhvr>
                                      <p:tavLst>
                                        <p:tav tm="0">
                                          <p:val>
                                            <p:strVal val="#ppt_x"/>
                                          </p:val>
                                        </p:tav>
                                        <p:tav tm="100000">
                                          <p:val>
                                            <p:strVal val="#ppt_x"/>
                                          </p:val>
                                        </p:tav>
                                      </p:tavLst>
                                    </p:anim>
                                    <p:anim calcmode="lin" valueType="num">
                                      <p:cBhvr additive="base">
                                        <p:cTn id="67" dur="5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5000" fill="hold"/>
                                        <p:tgtEl>
                                          <p:spTgt spid="19"/>
                                        </p:tgtEl>
                                        <p:attrNameLst>
                                          <p:attrName>ppt_x</p:attrName>
                                        </p:attrNameLst>
                                      </p:cBhvr>
                                      <p:tavLst>
                                        <p:tav tm="0">
                                          <p:val>
                                            <p:strVal val="#ppt_x"/>
                                          </p:val>
                                        </p:tav>
                                        <p:tav tm="100000">
                                          <p:val>
                                            <p:strVal val="#ppt_x"/>
                                          </p:val>
                                        </p:tav>
                                      </p:tavLst>
                                    </p:anim>
                                    <p:anim calcmode="lin" valueType="num">
                                      <p:cBhvr additive="base">
                                        <p:cTn id="71" dur="5000" fill="hold"/>
                                        <p:tgtEl>
                                          <p:spTgt spid="19"/>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5000" fill="hold"/>
                                        <p:tgtEl>
                                          <p:spTgt spid="20"/>
                                        </p:tgtEl>
                                        <p:attrNameLst>
                                          <p:attrName>ppt_x</p:attrName>
                                        </p:attrNameLst>
                                      </p:cBhvr>
                                      <p:tavLst>
                                        <p:tav tm="0">
                                          <p:val>
                                            <p:strVal val="#ppt_x"/>
                                          </p:val>
                                        </p:tav>
                                        <p:tav tm="100000">
                                          <p:val>
                                            <p:strVal val="#ppt_x"/>
                                          </p:val>
                                        </p:tav>
                                      </p:tavLst>
                                    </p:anim>
                                    <p:anim calcmode="lin" valueType="num">
                                      <p:cBhvr additive="base">
                                        <p:cTn id="75" dur="5000" fill="hold"/>
                                        <p:tgtEl>
                                          <p:spTgt spid="20"/>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5000" fill="hold"/>
                                        <p:tgtEl>
                                          <p:spTgt spid="21"/>
                                        </p:tgtEl>
                                        <p:attrNameLst>
                                          <p:attrName>ppt_x</p:attrName>
                                        </p:attrNameLst>
                                      </p:cBhvr>
                                      <p:tavLst>
                                        <p:tav tm="0">
                                          <p:val>
                                            <p:strVal val="#ppt_x"/>
                                          </p:val>
                                        </p:tav>
                                        <p:tav tm="100000">
                                          <p:val>
                                            <p:strVal val="#ppt_x"/>
                                          </p:val>
                                        </p:tav>
                                      </p:tavLst>
                                    </p:anim>
                                    <p:anim calcmode="lin" valueType="num">
                                      <p:cBhvr additive="base">
                                        <p:cTn id="79" dur="5000" fill="hold"/>
                                        <p:tgtEl>
                                          <p:spTgt spid="21"/>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5000" fill="hold"/>
                                        <p:tgtEl>
                                          <p:spTgt spid="22"/>
                                        </p:tgtEl>
                                        <p:attrNameLst>
                                          <p:attrName>ppt_x</p:attrName>
                                        </p:attrNameLst>
                                      </p:cBhvr>
                                      <p:tavLst>
                                        <p:tav tm="0">
                                          <p:val>
                                            <p:strVal val="#ppt_x"/>
                                          </p:val>
                                        </p:tav>
                                        <p:tav tm="100000">
                                          <p:val>
                                            <p:strVal val="#ppt_x"/>
                                          </p:val>
                                        </p:tav>
                                      </p:tavLst>
                                    </p:anim>
                                    <p:anim calcmode="lin" valueType="num">
                                      <p:cBhvr additive="base">
                                        <p:cTn id="83" dur="5000" fill="hold"/>
                                        <p:tgtEl>
                                          <p:spTgt spid="22"/>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5000" fill="hold"/>
                                        <p:tgtEl>
                                          <p:spTgt spid="23"/>
                                        </p:tgtEl>
                                        <p:attrNameLst>
                                          <p:attrName>ppt_x</p:attrName>
                                        </p:attrNameLst>
                                      </p:cBhvr>
                                      <p:tavLst>
                                        <p:tav tm="0">
                                          <p:val>
                                            <p:strVal val="#ppt_x"/>
                                          </p:val>
                                        </p:tav>
                                        <p:tav tm="100000">
                                          <p:val>
                                            <p:strVal val="#ppt_x"/>
                                          </p:val>
                                        </p:tav>
                                      </p:tavLst>
                                    </p:anim>
                                    <p:anim calcmode="lin" valueType="num">
                                      <p:cBhvr additive="base">
                                        <p:cTn id="87" dur="5000" fill="hold"/>
                                        <p:tgtEl>
                                          <p:spTgt spid="23"/>
                                        </p:tgtEl>
                                        <p:attrNameLst>
                                          <p:attrName>ppt_y</p:attrName>
                                        </p:attrNameLst>
                                      </p:cBhvr>
                                      <p:tavLst>
                                        <p:tav tm="0">
                                          <p:val>
                                            <p:strVal val="1+#ppt_h/2"/>
                                          </p:val>
                                        </p:tav>
                                        <p:tav tm="100000">
                                          <p:val>
                                            <p:strVal val="#ppt_y"/>
                                          </p:val>
                                        </p:tav>
                                      </p:tavLst>
                                    </p:anim>
                                  </p:childTnLst>
                                </p:cTn>
                              </p:par>
                              <p:par>
                                <p:cTn id="88" presetID="8" presetClass="emph" presetSubtype="0" fill="hold" grpId="1" nodeType="withEffect">
                                  <p:stCondLst>
                                    <p:cond delay="0"/>
                                  </p:stCondLst>
                                  <p:childTnLst>
                                    <p:animRot by="21600000">
                                      <p:cBhvr>
                                        <p:cTn id="89" dur="5000" fill="hold"/>
                                        <p:tgtEl>
                                          <p:spTgt spid="5"/>
                                        </p:tgtEl>
                                        <p:attrNameLst>
                                          <p:attrName>r</p:attrName>
                                        </p:attrNameLst>
                                      </p:cBhvr>
                                    </p:animRot>
                                  </p:childTnLst>
                                </p:cTn>
                              </p:par>
                              <p:par>
                                <p:cTn id="90" presetID="8" presetClass="emph" presetSubtype="0" fill="hold" grpId="1" nodeType="withEffect">
                                  <p:stCondLst>
                                    <p:cond delay="0"/>
                                  </p:stCondLst>
                                  <p:childTnLst>
                                    <p:animRot by="21600000">
                                      <p:cBhvr>
                                        <p:cTn id="91" dur="5000" fill="hold"/>
                                        <p:tgtEl>
                                          <p:spTgt spid="7"/>
                                        </p:tgtEl>
                                        <p:attrNameLst>
                                          <p:attrName>r</p:attrName>
                                        </p:attrNameLst>
                                      </p:cBhvr>
                                    </p:animRot>
                                  </p:childTnLst>
                                </p:cTn>
                              </p:par>
                              <p:par>
                                <p:cTn id="92" presetID="8" presetClass="emph" presetSubtype="0" fill="hold" grpId="1" nodeType="withEffect">
                                  <p:stCondLst>
                                    <p:cond delay="0"/>
                                  </p:stCondLst>
                                  <p:childTnLst>
                                    <p:animRot by="21600000">
                                      <p:cBhvr>
                                        <p:cTn id="93" dur="5000" fill="hold"/>
                                        <p:tgtEl>
                                          <p:spTgt spid="9"/>
                                        </p:tgtEl>
                                        <p:attrNameLst>
                                          <p:attrName>r</p:attrName>
                                        </p:attrNameLst>
                                      </p:cBhvr>
                                    </p:animRot>
                                  </p:childTnLst>
                                </p:cTn>
                              </p:par>
                              <p:par>
                                <p:cTn id="94" presetID="8" presetClass="emph" presetSubtype="0" fill="hold" grpId="1" nodeType="withEffect">
                                  <p:stCondLst>
                                    <p:cond delay="0"/>
                                  </p:stCondLst>
                                  <p:childTnLst>
                                    <p:animRot by="21600000">
                                      <p:cBhvr>
                                        <p:cTn id="95" dur="5000" fill="hold"/>
                                        <p:tgtEl>
                                          <p:spTgt spid="11"/>
                                        </p:tgtEl>
                                        <p:attrNameLst>
                                          <p:attrName>r</p:attrName>
                                        </p:attrNameLst>
                                      </p:cBhvr>
                                    </p:animRot>
                                  </p:childTnLst>
                                </p:cTn>
                              </p:par>
                              <p:par>
                                <p:cTn id="96" presetID="8" presetClass="emph" presetSubtype="0" fill="hold" grpId="1" nodeType="withEffect">
                                  <p:stCondLst>
                                    <p:cond delay="0"/>
                                  </p:stCondLst>
                                  <p:childTnLst>
                                    <p:animRot by="21600000">
                                      <p:cBhvr>
                                        <p:cTn id="97" dur="5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5000" fill="hold"/>
                                        <p:tgtEl>
                                          <p:spTgt spid="14"/>
                                        </p:tgtEl>
                                        <p:attrNameLst>
                                          <p:attrName>r</p:attrName>
                                        </p:attrNameLst>
                                      </p:cBhvr>
                                    </p:animRot>
                                  </p:childTnLst>
                                </p:cTn>
                              </p:par>
                              <p:par>
                                <p:cTn id="100" presetID="8" presetClass="emph" presetSubtype="0" fill="hold" grpId="1" nodeType="withEffect">
                                  <p:stCondLst>
                                    <p:cond delay="0"/>
                                  </p:stCondLst>
                                  <p:childTnLst>
                                    <p:animRot by="21600000">
                                      <p:cBhvr>
                                        <p:cTn id="101" dur="5000" fill="hold"/>
                                        <p:tgtEl>
                                          <p:spTgt spid="15"/>
                                        </p:tgtEl>
                                        <p:attrNameLst>
                                          <p:attrName>r</p:attrName>
                                        </p:attrNameLst>
                                      </p:cBhvr>
                                    </p:animRot>
                                  </p:childTnLst>
                                </p:cTn>
                              </p:par>
                              <p:par>
                                <p:cTn id="102" presetID="8" presetClass="emph" presetSubtype="0" fill="hold" grpId="1" nodeType="withEffect">
                                  <p:stCondLst>
                                    <p:cond delay="0"/>
                                  </p:stCondLst>
                                  <p:childTnLst>
                                    <p:animRot by="21600000">
                                      <p:cBhvr>
                                        <p:cTn id="103" dur="5000" fill="hold"/>
                                        <p:tgtEl>
                                          <p:spTgt spid="16"/>
                                        </p:tgtEl>
                                        <p:attrNameLst>
                                          <p:attrName>r</p:attrName>
                                        </p:attrNameLst>
                                      </p:cBhvr>
                                    </p:animRot>
                                  </p:childTnLst>
                                </p:cTn>
                              </p:par>
                              <p:par>
                                <p:cTn id="104" presetID="8" presetClass="emph" presetSubtype="0" fill="hold" grpId="1" nodeType="withEffect">
                                  <p:stCondLst>
                                    <p:cond delay="0"/>
                                  </p:stCondLst>
                                  <p:childTnLst>
                                    <p:animRot by="21600000">
                                      <p:cBhvr>
                                        <p:cTn id="105" dur="5000" fill="hold"/>
                                        <p:tgtEl>
                                          <p:spTgt spid="17"/>
                                        </p:tgtEl>
                                        <p:attrNameLst>
                                          <p:attrName>r</p:attrName>
                                        </p:attrNameLst>
                                      </p:cBhvr>
                                    </p:animRot>
                                  </p:childTnLst>
                                </p:cTn>
                              </p:par>
                              <p:par>
                                <p:cTn id="106" presetID="8" presetClass="emph" presetSubtype="0" fill="hold" grpId="1" nodeType="withEffect">
                                  <p:stCondLst>
                                    <p:cond delay="0"/>
                                  </p:stCondLst>
                                  <p:childTnLst>
                                    <p:animRot by="21600000">
                                      <p:cBhvr>
                                        <p:cTn id="107" dur="5000" fill="hold"/>
                                        <p:tgtEl>
                                          <p:spTgt spid="18"/>
                                        </p:tgtEl>
                                        <p:attrNameLst>
                                          <p:attrName>r</p:attrName>
                                        </p:attrNameLst>
                                      </p:cBhvr>
                                    </p:animRot>
                                  </p:childTnLst>
                                </p:cTn>
                              </p:par>
                              <p:par>
                                <p:cTn id="108" presetID="8" presetClass="emph" presetSubtype="0" fill="hold" grpId="1" nodeType="withEffect">
                                  <p:stCondLst>
                                    <p:cond delay="0"/>
                                  </p:stCondLst>
                                  <p:childTnLst>
                                    <p:animRot by="-21600000">
                                      <p:cBhvr>
                                        <p:cTn id="109" dur="5000" fill="hold"/>
                                        <p:tgtEl>
                                          <p:spTgt spid="4"/>
                                        </p:tgtEl>
                                        <p:attrNameLst>
                                          <p:attrName>r</p:attrName>
                                        </p:attrNameLst>
                                      </p:cBhvr>
                                    </p:animRot>
                                  </p:childTnLst>
                                </p:cTn>
                              </p:par>
                              <p:par>
                                <p:cTn id="110" presetID="8" presetClass="emph" presetSubtype="0" fill="hold" grpId="1" nodeType="withEffect">
                                  <p:stCondLst>
                                    <p:cond delay="0"/>
                                  </p:stCondLst>
                                  <p:childTnLst>
                                    <p:animRot by="-21600000">
                                      <p:cBhvr>
                                        <p:cTn id="111" dur="5000" fill="hold"/>
                                        <p:tgtEl>
                                          <p:spTgt spid="6"/>
                                        </p:tgtEl>
                                        <p:attrNameLst>
                                          <p:attrName>r</p:attrName>
                                        </p:attrNameLst>
                                      </p:cBhvr>
                                    </p:animRot>
                                  </p:childTnLst>
                                </p:cTn>
                              </p:par>
                              <p:par>
                                <p:cTn id="112" presetID="8" presetClass="emph" presetSubtype="0" fill="hold" grpId="1" nodeType="withEffect">
                                  <p:stCondLst>
                                    <p:cond delay="0"/>
                                  </p:stCondLst>
                                  <p:childTnLst>
                                    <p:animRot by="-21600000">
                                      <p:cBhvr>
                                        <p:cTn id="113" dur="5000" fill="hold"/>
                                        <p:tgtEl>
                                          <p:spTgt spid="8"/>
                                        </p:tgtEl>
                                        <p:attrNameLst>
                                          <p:attrName>r</p:attrName>
                                        </p:attrNameLst>
                                      </p:cBhvr>
                                    </p:animRot>
                                  </p:childTnLst>
                                </p:cTn>
                              </p:par>
                              <p:par>
                                <p:cTn id="114" presetID="8" presetClass="emph" presetSubtype="0" fill="hold" grpId="1" nodeType="withEffect">
                                  <p:stCondLst>
                                    <p:cond delay="0"/>
                                  </p:stCondLst>
                                  <p:childTnLst>
                                    <p:animRot by="-21600000">
                                      <p:cBhvr>
                                        <p:cTn id="115" dur="5000" fill="hold"/>
                                        <p:tgtEl>
                                          <p:spTgt spid="10"/>
                                        </p:tgtEl>
                                        <p:attrNameLst>
                                          <p:attrName>r</p:attrName>
                                        </p:attrNameLst>
                                      </p:cBhvr>
                                    </p:animRot>
                                  </p:childTnLst>
                                </p:cTn>
                              </p:par>
                              <p:par>
                                <p:cTn id="116" presetID="8" presetClass="emph" presetSubtype="0" fill="hold" grpId="1" nodeType="withEffect">
                                  <p:stCondLst>
                                    <p:cond delay="0"/>
                                  </p:stCondLst>
                                  <p:childTnLst>
                                    <p:animRot by="-21600000">
                                      <p:cBhvr>
                                        <p:cTn id="117" dur="5000" fill="hold"/>
                                        <p:tgtEl>
                                          <p:spTgt spid="12"/>
                                        </p:tgtEl>
                                        <p:attrNameLst>
                                          <p:attrName>r</p:attrName>
                                        </p:attrNameLst>
                                      </p:cBhvr>
                                    </p:animRot>
                                  </p:childTnLst>
                                </p:cTn>
                              </p:par>
                              <p:par>
                                <p:cTn id="118" presetID="8" presetClass="emph" presetSubtype="0" fill="hold" grpId="1" nodeType="withEffect">
                                  <p:stCondLst>
                                    <p:cond delay="0"/>
                                  </p:stCondLst>
                                  <p:childTnLst>
                                    <p:animRot by="-21600000">
                                      <p:cBhvr>
                                        <p:cTn id="119" dur="5000" fill="hold"/>
                                        <p:tgtEl>
                                          <p:spTgt spid="19"/>
                                        </p:tgtEl>
                                        <p:attrNameLst>
                                          <p:attrName>r</p:attrName>
                                        </p:attrNameLst>
                                      </p:cBhvr>
                                    </p:animRot>
                                  </p:childTnLst>
                                </p:cTn>
                              </p:par>
                              <p:par>
                                <p:cTn id="120" presetID="8" presetClass="emph" presetSubtype="0" fill="hold" grpId="1" nodeType="withEffect">
                                  <p:stCondLst>
                                    <p:cond delay="0"/>
                                  </p:stCondLst>
                                  <p:childTnLst>
                                    <p:animRot by="-21600000">
                                      <p:cBhvr>
                                        <p:cTn id="121" dur="5000" fill="hold"/>
                                        <p:tgtEl>
                                          <p:spTgt spid="20"/>
                                        </p:tgtEl>
                                        <p:attrNameLst>
                                          <p:attrName>r</p:attrName>
                                        </p:attrNameLst>
                                      </p:cBhvr>
                                    </p:animRot>
                                  </p:childTnLst>
                                </p:cTn>
                              </p:par>
                              <p:par>
                                <p:cTn id="122" presetID="8" presetClass="emph" presetSubtype="0" fill="hold" grpId="1" nodeType="withEffect">
                                  <p:stCondLst>
                                    <p:cond delay="0"/>
                                  </p:stCondLst>
                                  <p:childTnLst>
                                    <p:animRot by="-21600000">
                                      <p:cBhvr>
                                        <p:cTn id="123" dur="5000" fill="hold"/>
                                        <p:tgtEl>
                                          <p:spTgt spid="21"/>
                                        </p:tgtEl>
                                        <p:attrNameLst>
                                          <p:attrName>r</p:attrName>
                                        </p:attrNameLst>
                                      </p:cBhvr>
                                    </p:animRot>
                                  </p:childTnLst>
                                </p:cTn>
                              </p:par>
                              <p:par>
                                <p:cTn id="124" presetID="8" presetClass="emph" presetSubtype="0" fill="hold" grpId="1" nodeType="withEffect">
                                  <p:stCondLst>
                                    <p:cond delay="0"/>
                                  </p:stCondLst>
                                  <p:childTnLst>
                                    <p:animRot by="-21600000">
                                      <p:cBhvr>
                                        <p:cTn id="125" dur="5000" fill="hold"/>
                                        <p:tgtEl>
                                          <p:spTgt spid="22"/>
                                        </p:tgtEl>
                                        <p:attrNameLst>
                                          <p:attrName>r</p:attrName>
                                        </p:attrNameLst>
                                      </p:cBhvr>
                                    </p:animRot>
                                  </p:childTnLst>
                                </p:cTn>
                              </p:par>
                              <p:par>
                                <p:cTn id="126" presetID="8" presetClass="emph" presetSubtype="0" fill="hold" grpId="1" nodeType="withEffect">
                                  <p:stCondLst>
                                    <p:cond delay="0"/>
                                  </p:stCondLst>
                                  <p:childTnLst>
                                    <p:animRot by="-21600000">
                                      <p:cBhvr>
                                        <p:cTn id="127" dur="5000" fill="hold"/>
                                        <p:tgtEl>
                                          <p:spTgt spid="23"/>
                                        </p:tgtEl>
                                        <p:attrNameLst>
                                          <p:attrName>r</p:attrName>
                                        </p:attrNameLst>
                                      </p:cBhvr>
                                    </p:animRot>
                                  </p:childTnLst>
                                </p:cTn>
                              </p:par>
                              <p:par>
                                <p:cTn id="128"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29" dur="5000" fill="hold"/>
                                        <p:tgtEl>
                                          <p:spTgt spid="5"/>
                                        </p:tgtEl>
                                        <p:attrNameLst>
                                          <p:attrName>ppt_x</p:attrName>
                                          <p:attrName>ppt_y</p:attrName>
                                        </p:attrNameLst>
                                      </p:cBhvr>
                                    </p:animMotion>
                                  </p:childTnLst>
                                </p:cTn>
                              </p:par>
                              <p:par>
                                <p:cTn id="130"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1" dur="5000" spd="-100000" fill="hold"/>
                                        <p:tgtEl>
                                          <p:spTgt spid="7"/>
                                        </p:tgtEl>
                                        <p:attrNameLst>
                                          <p:attrName>ppt_x</p:attrName>
                                          <p:attrName>ppt_y</p:attrName>
                                        </p:attrNameLst>
                                      </p:cBhvr>
                                    </p:animMotion>
                                  </p:childTnLst>
                                </p:cTn>
                              </p:par>
                              <p:par>
                                <p:cTn id="132"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3" dur="5000" fill="hold"/>
                                        <p:tgtEl>
                                          <p:spTgt spid="9"/>
                                        </p:tgtEl>
                                        <p:attrNameLst>
                                          <p:attrName>ppt_x</p:attrName>
                                          <p:attrName>ppt_y</p:attrName>
                                        </p:attrNameLst>
                                      </p:cBhvr>
                                    </p:animMotion>
                                  </p:childTnLst>
                                </p:cTn>
                              </p:par>
                              <p:par>
                                <p:cTn id="134"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5" dur="5000" spd="-100000" fill="hold"/>
                                        <p:tgtEl>
                                          <p:spTgt spid="11"/>
                                        </p:tgtEl>
                                        <p:attrNameLst>
                                          <p:attrName>ppt_x</p:attrName>
                                          <p:attrName>ppt_y</p:attrName>
                                        </p:attrNameLst>
                                      </p:cBhvr>
                                    </p:animMotion>
                                  </p:childTnLst>
                                </p:cTn>
                              </p:par>
                              <p:par>
                                <p:cTn id="136"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7" dur="5000" fill="hold"/>
                                        <p:tgtEl>
                                          <p:spTgt spid="13"/>
                                        </p:tgtEl>
                                        <p:attrNameLst>
                                          <p:attrName>ppt_x</p:attrName>
                                          <p:attrName>ppt_y</p:attrName>
                                        </p:attrNameLst>
                                      </p:cBhvr>
                                    </p:animMotion>
                                  </p:childTnLst>
                                </p:cTn>
                              </p:par>
                              <p:par>
                                <p:cTn id="138"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9" dur="5000" spd="-100000" fill="hold"/>
                                        <p:tgtEl>
                                          <p:spTgt spid="14"/>
                                        </p:tgtEl>
                                        <p:attrNameLst>
                                          <p:attrName>ppt_x</p:attrName>
                                          <p:attrName>ppt_y</p:attrName>
                                        </p:attrNameLst>
                                      </p:cBhvr>
                                    </p:animMotion>
                                  </p:childTnLst>
                                </p:cTn>
                              </p:par>
                              <p:par>
                                <p:cTn id="140"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41" dur="5000" fill="hold"/>
                                        <p:tgtEl>
                                          <p:spTgt spid="15"/>
                                        </p:tgtEl>
                                        <p:attrNameLst>
                                          <p:attrName>ppt_x</p:attrName>
                                          <p:attrName>ppt_y</p:attrName>
                                        </p:attrNameLst>
                                      </p:cBhvr>
                                    </p:animMotion>
                                  </p:childTnLst>
                                </p:cTn>
                              </p:par>
                              <p:par>
                                <p:cTn id="142"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43" dur="5000" spd="-100000" fill="hold"/>
                                        <p:tgtEl>
                                          <p:spTgt spid="16"/>
                                        </p:tgtEl>
                                        <p:attrNameLst>
                                          <p:attrName>ppt_x</p:attrName>
                                          <p:attrName>ppt_y</p:attrName>
                                        </p:attrNameLst>
                                      </p:cBhvr>
                                    </p:animMotion>
                                  </p:childTnLst>
                                </p:cTn>
                              </p:par>
                              <p:par>
                                <p:cTn id="144"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45" dur="5000" fill="hold"/>
                                        <p:tgtEl>
                                          <p:spTgt spid="17"/>
                                        </p:tgtEl>
                                        <p:attrNameLst>
                                          <p:attrName>ppt_x</p:attrName>
                                          <p:attrName>ppt_y</p:attrName>
                                        </p:attrNameLst>
                                      </p:cBhvr>
                                    </p:animMotion>
                                  </p:childTnLst>
                                </p:cTn>
                              </p:par>
                              <p:par>
                                <p:cTn id="146"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47" dur="5000" spd="-100000" fill="hold"/>
                                        <p:tgtEl>
                                          <p:spTgt spid="18"/>
                                        </p:tgtEl>
                                        <p:attrNameLst>
                                          <p:attrName>ppt_x</p:attrName>
                                          <p:attrName>ppt_y</p:attrName>
                                        </p:attrNameLst>
                                      </p:cBhvr>
                                    </p:animMotion>
                                  </p:childTnLst>
                                </p:cTn>
                              </p:par>
                              <p:par>
                                <p:cTn id="148"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49" dur="5000" fill="hold"/>
                                        <p:tgtEl>
                                          <p:spTgt spid="4"/>
                                        </p:tgtEl>
                                        <p:attrNameLst>
                                          <p:attrName>ppt_x</p:attrName>
                                          <p:attrName>ppt_y</p:attrName>
                                        </p:attrNameLst>
                                      </p:cBhvr>
                                    </p:animMotion>
                                  </p:childTnLst>
                                </p:cTn>
                              </p:par>
                              <p:par>
                                <p:cTn id="150"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51" dur="5000" spd="-100000" fill="hold"/>
                                        <p:tgtEl>
                                          <p:spTgt spid="6"/>
                                        </p:tgtEl>
                                        <p:attrNameLst>
                                          <p:attrName>ppt_x</p:attrName>
                                          <p:attrName>ppt_y</p:attrName>
                                        </p:attrNameLst>
                                      </p:cBhvr>
                                    </p:animMotion>
                                  </p:childTnLst>
                                </p:cTn>
                              </p:par>
                              <p:par>
                                <p:cTn id="152"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53" dur="5000" fill="hold"/>
                                        <p:tgtEl>
                                          <p:spTgt spid="8"/>
                                        </p:tgtEl>
                                        <p:attrNameLst>
                                          <p:attrName>ppt_x</p:attrName>
                                          <p:attrName>ppt_y</p:attrName>
                                        </p:attrNameLst>
                                      </p:cBhvr>
                                    </p:animMotion>
                                  </p:childTnLst>
                                </p:cTn>
                              </p:par>
                              <p:par>
                                <p:cTn id="154"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55" dur="5000" spd="-100000" fill="hold"/>
                                        <p:tgtEl>
                                          <p:spTgt spid="10"/>
                                        </p:tgtEl>
                                        <p:attrNameLst>
                                          <p:attrName>ppt_x</p:attrName>
                                          <p:attrName>ppt_y</p:attrName>
                                        </p:attrNameLst>
                                      </p:cBhvr>
                                    </p:animMotion>
                                  </p:childTnLst>
                                </p:cTn>
                              </p:par>
                              <p:par>
                                <p:cTn id="156"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57" dur="5000" fill="hold"/>
                                        <p:tgtEl>
                                          <p:spTgt spid="12"/>
                                        </p:tgtEl>
                                        <p:attrNameLst>
                                          <p:attrName>ppt_x</p:attrName>
                                          <p:attrName>ppt_y</p:attrName>
                                        </p:attrNameLst>
                                      </p:cBhvr>
                                    </p:animMotion>
                                  </p:childTnLst>
                                </p:cTn>
                              </p:par>
                              <p:par>
                                <p:cTn id="158"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59" dur="5000" spd="-100000" fill="hold"/>
                                        <p:tgtEl>
                                          <p:spTgt spid="19"/>
                                        </p:tgtEl>
                                        <p:attrNameLst>
                                          <p:attrName>ppt_x</p:attrName>
                                          <p:attrName>ppt_y</p:attrName>
                                        </p:attrNameLst>
                                      </p:cBhvr>
                                    </p:animMotion>
                                  </p:childTnLst>
                                </p:cTn>
                              </p:par>
                              <p:par>
                                <p:cTn id="160"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61" dur="5000" fill="hold"/>
                                        <p:tgtEl>
                                          <p:spTgt spid="20"/>
                                        </p:tgtEl>
                                        <p:attrNameLst>
                                          <p:attrName>ppt_x</p:attrName>
                                          <p:attrName>ppt_y</p:attrName>
                                        </p:attrNameLst>
                                      </p:cBhvr>
                                    </p:animMotion>
                                  </p:childTnLst>
                                </p:cTn>
                              </p:par>
                              <p:par>
                                <p:cTn id="162"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63" dur="5000" spd="-100000" fill="hold"/>
                                        <p:tgtEl>
                                          <p:spTgt spid="21"/>
                                        </p:tgtEl>
                                        <p:attrNameLst>
                                          <p:attrName>ppt_x</p:attrName>
                                          <p:attrName>ppt_y</p:attrName>
                                        </p:attrNameLst>
                                      </p:cBhvr>
                                    </p:animMotion>
                                  </p:childTnLst>
                                </p:cTn>
                              </p:par>
                              <p:par>
                                <p:cTn id="164"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65" dur="5000" fill="hold"/>
                                        <p:tgtEl>
                                          <p:spTgt spid="22"/>
                                        </p:tgtEl>
                                        <p:attrNameLst>
                                          <p:attrName>ppt_x</p:attrName>
                                          <p:attrName>ppt_y</p:attrName>
                                        </p:attrNameLst>
                                      </p:cBhvr>
                                    </p:animMotion>
                                  </p:childTnLst>
                                </p:cTn>
                              </p:par>
                              <p:par>
                                <p:cTn id="166"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67" dur="5000" spd="-100000" fill="hold"/>
                                        <p:tgtEl>
                                          <p:spTgt spid="23"/>
                                        </p:tgtEl>
                                        <p:attrNameLst>
                                          <p:attrName>ppt_x</p:attrName>
                                          <p:attrName>ppt_y</p:attrName>
                                        </p:attrNameLst>
                                      </p:cBhvr>
                                    </p:animMotion>
                                  </p:childTnLst>
                                </p:cTn>
                              </p:par>
                            </p:childTnLst>
                          </p:cTn>
                        </p:par>
                        <p:par>
                          <p:cTn id="168" fill="hold">
                            <p:stCondLst>
                              <p:cond delay="5000"/>
                            </p:stCondLst>
                            <p:childTnLst>
                              <p:par>
                                <p:cTn id="169" presetID="2" presetClass="exit" presetSubtype="2" fill="hold" grpId="3" nodeType="afterEffect">
                                  <p:stCondLst>
                                    <p:cond delay="0"/>
                                  </p:stCondLst>
                                  <p:childTnLst>
                                    <p:anim calcmode="lin" valueType="num">
                                      <p:cBhvr additive="base">
                                        <p:cTn id="170" dur="5000"/>
                                        <p:tgtEl>
                                          <p:spTgt spid="5"/>
                                        </p:tgtEl>
                                        <p:attrNameLst>
                                          <p:attrName>ppt_x</p:attrName>
                                        </p:attrNameLst>
                                      </p:cBhvr>
                                      <p:tavLst>
                                        <p:tav tm="0">
                                          <p:val>
                                            <p:strVal val="ppt_x"/>
                                          </p:val>
                                        </p:tav>
                                        <p:tav tm="100000">
                                          <p:val>
                                            <p:strVal val="1+ppt_w/2"/>
                                          </p:val>
                                        </p:tav>
                                      </p:tavLst>
                                    </p:anim>
                                    <p:anim calcmode="lin" valueType="num">
                                      <p:cBhvr additive="base">
                                        <p:cTn id="171" dur="5000"/>
                                        <p:tgtEl>
                                          <p:spTgt spid="5"/>
                                        </p:tgtEl>
                                        <p:attrNameLst>
                                          <p:attrName>ppt_y</p:attrName>
                                        </p:attrNameLst>
                                      </p:cBhvr>
                                      <p:tavLst>
                                        <p:tav tm="0">
                                          <p:val>
                                            <p:strVal val="ppt_y"/>
                                          </p:val>
                                        </p:tav>
                                        <p:tav tm="100000">
                                          <p:val>
                                            <p:strVal val="ppt_y"/>
                                          </p:val>
                                        </p:tav>
                                      </p:tavLst>
                                    </p:anim>
                                    <p:set>
                                      <p:cBhvr>
                                        <p:cTn id="172" dur="1" fill="hold">
                                          <p:stCondLst>
                                            <p:cond delay="4999"/>
                                          </p:stCondLst>
                                        </p:cTn>
                                        <p:tgtEl>
                                          <p:spTgt spid="5"/>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5000"/>
                                        <p:tgtEl>
                                          <p:spTgt spid="7"/>
                                        </p:tgtEl>
                                        <p:attrNameLst>
                                          <p:attrName>ppt_x</p:attrName>
                                        </p:attrNameLst>
                                      </p:cBhvr>
                                      <p:tavLst>
                                        <p:tav tm="0">
                                          <p:val>
                                            <p:strVal val="ppt_x"/>
                                          </p:val>
                                        </p:tav>
                                        <p:tav tm="100000">
                                          <p:val>
                                            <p:strVal val="1+ppt_w/2"/>
                                          </p:val>
                                        </p:tav>
                                      </p:tavLst>
                                    </p:anim>
                                    <p:anim calcmode="lin" valueType="num">
                                      <p:cBhvr additive="base">
                                        <p:cTn id="175" dur="5000"/>
                                        <p:tgtEl>
                                          <p:spTgt spid="7"/>
                                        </p:tgtEl>
                                        <p:attrNameLst>
                                          <p:attrName>ppt_y</p:attrName>
                                        </p:attrNameLst>
                                      </p:cBhvr>
                                      <p:tavLst>
                                        <p:tav tm="0">
                                          <p:val>
                                            <p:strVal val="ppt_y"/>
                                          </p:val>
                                        </p:tav>
                                        <p:tav tm="100000">
                                          <p:val>
                                            <p:strVal val="ppt_y"/>
                                          </p:val>
                                        </p:tav>
                                      </p:tavLst>
                                    </p:anim>
                                    <p:set>
                                      <p:cBhvr>
                                        <p:cTn id="176" dur="1" fill="hold">
                                          <p:stCondLst>
                                            <p:cond delay="4999"/>
                                          </p:stCondLst>
                                        </p:cTn>
                                        <p:tgtEl>
                                          <p:spTgt spid="7"/>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5000"/>
                                        <p:tgtEl>
                                          <p:spTgt spid="9"/>
                                        </p:tgtEl>
                                        <p:attrNameLst>
                                          <p:attrName>ppt_x</p:attrName>
                                        </p:attrNameLst>
                                      </p:cBhvr>
                                      <p:tavLst>
                                        <p:tav tm="0">
                                          <p:val>
                                            <p:strVal val="ppt_x"/>
                                          </p:val>
                                        </p:tav>
                                        <p:tav tm="100000">
                                          <p:val>
                                            <p:strVal val="1+ppt_w/2"/>
                                          </p:val>
                                        </p:tav>
                                      </p:tavLst>
                                    </p:anim>
                                    <p:anim calcmode="lin" valueType="num">
                                      <p:cBhvr additive="base">
                                        <p:cTn id="179" dur="5000"/>
                                        <p:tgtEl>
                                          <p:spTgt spid="9"/>
                                        </p:tgtEl>
                                        <p:attrNameLst>
                                          <p:attrName>ppt_y</p:attrName>
                                        </p:attrNameLst>
                                      </p:cBhvr>
                                      <p:tavLst>
                                        <p:tav tm="0">
                                          <p:val>
                                            <p:strVal val="ppt_y"/>
                                          </p:val>
                                        </p:tav>
                                        <p:tav tm="100000">
                                          <p:val>
                                            <p:strVal val="ppt_y"/>
                                          </p:val>
                                        </p:tav>
                                      </p:tavLst>
                                    </p:anim>
                                    <p:set>
                                      <p:cBhvr>
                                        <p:cTn id="180" dur="1" fill="hold">
                                          <p:stCondLst>
                                            <p:cond delay="4999"/>
                                          </p:stCondLst>
                                        </p:cTn>
                                        <p:tgtEl>
                                          <p:spTgt spid="9"/>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5000"/>
                                        <p:tgtEl>
                                          <p:spTgt spid="11"/>
                                        </p:tgtEl>
                                        <p:attrNameLst>
                                          <p:attrName>ppt_x</p:attrName>
                                        </p:attrNameLst>
                                      </p:cBhvr>
                                      <p:tavLst>
                                        <p:tav tm="0">
                                          <p:val>
                                            <p:strVal val="ppt_x"/>
                                          </p:val>
                                        </p:tav>
                                        <p:tav tm="100000">
                                          <p:val>
                                            <p:strVal val="1+ppt_w/2"/>
                                          </p:val>
                                        </p:tav>
                                      </p:tavLst>
                                    </p:anim>
                                    <p:anim calcmode="lin" valueType="num">
                                      <p:cBhvr additive="base">
                                        <p:cTn id="183" dur="5000"/>
                                        <p:tgtEl>
                                          <p:spTgt spid="11"/>
                                        </p:tgtEl>
                                        <p:attrNameLst>
                                          <p:attrName>ppt_y</p:attrName>
                                        </p:attrNameLst>
                                      </p:cBhvr>
                                      <p:tavLst>
                                        <p:tav tm="0">
                                          <p:val>
                                            <p:strVal val="ppt_y"/>
                                          </p:val>
                                        </p:tav>
                                        <p:tav tm="100000">
                                          <p:val>
                                            <p:strVal val="ppt_y"/>
                                          </p:val>
                                        </p:tav>
                                      </p:tavLst>
                                    </p:anim>
                                    <p:set>
                                      <p:cBhvr>
                                        <p:cTn id="184" dur="1" fill="hold">
                                          <p:stCondLst>
                                            <p:cond delay="4999"/>
                                          </p:stCondLst>
                                        </p:cTn>
                                        <p:tgtEl>
                                          <p:spTgt spid="11"/>
                                        </p:tgtEl>
                                        <p:attrNameLst>
                                          <p:attrName>style.visibility</p:attrName>
                                        </p:attrNameLst>
                                      </p:cBhvr>
                                      <p:to>
                                        <p:strVal val="hidden"/>
                                      </p:to>
                                    </p:set>
                                  </p:childTnLst>
                                </p:cTn>
                              </p:par>
                              <p:par>
                                <p:cTn id="185" presetID="2" presetClass="exit" presetSubtype="2" fill="hold" grpId="3" nodeType="withEffect">
                                  <p:stCondLst>
                                    <p:cond delay="0"/>
                                  </p:stCondLst>
                                  <p:childTnLst>
                                    <p:anim calcmode="lin" valueType="num">
                                      <p:cBhvr additive="base">
                                        <p:cTn id="186" dur="5000"/>
                                        <p:tgtEl>
                                          <p:spTgt spid="13"/>
                                        </p:tgtEl>
                                        <p:attrNameLst>
                                          <p:attrName>ppt_x</p:attrName>
                                        </p:attrNameLst>
                                      </p:cBhvr>
                                      <p:tavLst>
                                        <p:tav tm="0">
                                          <p:val>
                                            <p:strVal val="ppt_x"/>
                                          </p:val>
                                        </p:tav>
                                        <p:tav tm="100000">
                                          <p:val>
                                            <p:strVal val="1+ppt_w/2"/>
                                          </p:val>
                                        </p:tav>
                                      </p:tavLst>
                                    </p:anim>
                                    <p:anim calcmode="lin" valueType="num">
                                      <p:cBhvr additive="base">
                                        <p:cTn id="187" dur="5000"/>
                                        <p:tgtEl>
                                          <p:spTgt spid="13"/>
                                        </p:tgtEl>
                                        <p:attrNameLst>
                                          <p:attrName>ppt_y</p:attrName>
                                        </p:attrNameLst>
                                      </p:cBhvr>
                                      <p:tavLst>
                                        <p:tav tm="0">
                                          <p:val>
                                            <p:strVal val="ppt_y"/>
                                          </p:val>
                                        </p:tav>
                                        <p:tav tm="100000">
                                          <p:val>
                                            <p:strVal val="ppt_y"/>
                                          </p:val>
                                        </p:tav>
                                      </p:tavLst>
                                    </p:anim>
                                    <p:set>
                                      <p:cBhvr>
                                        <p:cTn id="188" dur="1" fill="hold">
                                          <p:stCondLst>
                                            <p:cond delay="4999"/>
                                          </p:stCondLst>
                                        </p:cTn>
                                        <p:tgtEl>
                                          <p:spTgt spid="13"/>
                                        </p:tgtEl>
                                        <p:attrNameLst>
                                          <p:attrName>style.visibility</p:attrName>
                                        </p:attrNameLst>
                                      </p:cBhvr>
                                      <p:to>
                                        <p:strVal val="hidden"/>
                                      </p:to>
                                    </p:set>
                                  </p:childTnLst>
                                </p:cTn>
                              </p:par>
                              <p:par>
                                <p:cTn id="189" presetID="2" presetClass="exit" presetSubtype="2" fill="hold" grpId="3" nodeType="withEffect">
                                  <p:stCondLst>
                                    <p:cond delay="0"/>
                                  </p:stCondLst>
                                  <p:childTnLst>
                                    <p:anim calcmode="lin" valueType="num">
                                      <p:cBhvr additive="base">
                                        <p:cTn id="190" dur="5000"/>
                                        <p:tgtEl>
                                          <p:spTgt spid="14"/>
                                        </p:tgtEl>
                                        <p:attrNameLst>
                                          <p:attrName>ppt_x</p:attrName>
                                        </p:attrNameLst>
                                      </p:cBhvr>
                                      <p:tavLst>
                                        <p:tav tm="0">
                                          <p:val>
                                            <p:strVal val="ppt_x"/>
                                          </p:val>
                                        </p:tav>
                                        <p:tav tm="100000">
                                          <p:val>
                                            <p:strVal val="1+ppt_w/2"/>
                                          </p:val>
                                        </p:tav>
                                      </p:tavLst>
                                    </p:anim>
                                    <p:anim calcmode="lin" valueType="num">
                                      <p:cBhvr additive="base">
                                        <p:cTn id="191" dur="5000"/>
                                        <p:tgtEl>
                                          <p:spTgt spid="14"/>
                                        </p:tgtEl>
                                        <p:attrNameLst>
                                          <p:attrName>ppt_y</p:attrName>
                                        </p:attrNameLst>
                                      </p:cBhvr>
                                      <p:tavLst>
                                        <p:tav tm="0">
                                          <p:val>
                                            <p:strVal val="ppt_y"/>
                                          </p:val>
                                        </p:tav>
                                        <p:tav tm="100000">
                                          <p:val>
                                            <p:strVal val="ppt_y"/>
                                          </p:val>
                                        </p:tav>
                                      </p:tavLst>
                                    </p:anim>
                                    <p:set>
                                      <p:cBhvr>
                                        <p:cTn id="192" dur="1" fill="hold">
                                          <p:stCondLst>
                                            <p:cond delay="4999"/>
                                          </p:stCondLst>
                                        </p:cTn>
                                        <p:tgtEl>
                                          <p:spTgt spid="14"/>
                                        </p:tgtEl>
                                        <p:attrNameLst>
                                          <p:attrName>style.visibility</p:attrName>
                                        </p:attrNameLst>
                                      </p:cBhvr>
                                      <p:to>
                                        <p:strVal val="hidden"/>
                                      </p:to>
                                    </p:set>
                                  </p:childTnLst>
                                </p:cTn>
                              </p:par>
                              <p:par>
                                <p:cTn id="193" presetID="2" presetClass="exit" presetSubtype="2" fill="hold" grpId="3" nodeType="withEffect">
                                  <p:stCondLst>
                                    <p:cond delay="0"/>
                                  </p:stCondLst>
                                  <p:childTnLst>
                                    <p:anim calcmode="lin" valueType="num">
                                      <p:cBhvr additive="base">
                                        <p:cTn id="194" dur="5000"/>
                                        <p:tgtEl>
                                          <p:spTgt spid="15"/>
                                        </p:tgtEl>
                                        <p:attrNameLst>
                                          <p:attrName>ppt_x</p:attrName>
                                        </p:attrNameLst>
                                      </p:cBhvr>
                                      <p:tavLst>
                                        <p:tav tm="0">
                                          <p:val>
                                            <p:strVal val="ppt_x"/>
                                          </p:val>
                                        </p:tav>
                                        <p:tav tm="100000">
                                          <p:val>
                                            <p:strVal val="1+ppt_w/2"/>
                                          </p:val>
                                        </p:tav>
                                      </p:tavLst>
                                    </p:anim>
                                    <p:anim calcmode="lin" valueType="num">
                                      <p:cBhvr additive="base">
                                        <p:cTn id="195" dur="5000"/>
                                        <p:tgtEl>
                                          <p:spTgt spid="15"/>
                                        </p:tgtEl>
                                        <p:attrNameLst>
                                          <p:attrName>ppt_y</p:attrName>
                                        </p:attrNameLst>
                                      </p:cBhvr>
                                      <p:tavLst>
                                        <p:tav tm="0">
                                          <p:val>
                                            <p:strVal val="ppt_y"/>
                                          </p:val>
                                        </p:tav>
                                        <p:tav tm="100000">
                                          <p:val>
                                            <p:strVal val="ppt_y"/>
                                          </p:val>
                                        </p:tav>
                                      </p:tavLst>
                                    </p:anim>
                                    <p:set>
                                      <p:cBhvr>
                                        <p:cTn id="196" dur="1" fill="hold">
                                          <p:stCondLst>
                                            <p:cond delay="4999"/>
                                          </p:stCondLst>
                                        </p:cTn>
                                        <p:tgtEl>
                                          <p:spTgt spid="15"/>
                                        </p:tgtEl>
                                        <p:attrNameLst>
                                          <p:attrName>style.visibility</p:attrName>
                                        </p:attrNameLst>
                                      </p:cBhvr>
                                      <p:to>
                                        <p:strVal val="hidden"/>
                                      </p:to>
                                    </p:set>
                                  </p:childTnLst>
                                </p:cTn>
                              </p:par>
                              <p:par>
                                <p:cTn id="197" presetID="2" presetClass="exit" presetSubtype="2" fill="hold" grpId="3" nodeType="withEffect">
                                  <p:stCondLst>
                                    <p:cond delay="0"/>
                                  </p:stCondLst>
                                  <p:childTnLst>
                                    <p:anim calcmode="lin" valueType="num">
                                      <p:cBhvr additive="base">
                                        <p:cTn id="198" dur="5000"/>
                                        <p:tgtEl>
                                          <p:spTgt spid="16"/>
                                        </p:tgtEl>
                                        <p:attrNameLst>
                                          <p:attrName>ppt_x</p:attrName>
                                        </p:attrNameLst>
                                      </p:cBhvr>
                                      <p:tavLst>
                                        <p:tav tm="0">
                                          <p:val>
                                            <p:strVal val="ppt_x"/>
                                          </p:val>
                                        </p:tav>
                                        <p:tav tm="100000">
                                          <p:val>
                                            <p:strVal val="1+ppt_w/2"/>
                                          </p:val>
                                        </p:tav>
                                      </p:tavLst>
                                    </p:anim>
                                    <p:anim calcmode="lin" valueType="num">
                                      <p:cBhvr additive="base">
                                        <p:cTn id="199" dur="5000"/>
                                        <p:tgtEl>
                                          <p:spTgt spid="16"/>
                                        </p:tgtEl>
                                        <p:attrNameLst>
                                          <p:attrName>ppt_y</p:attrName>
                                        </p:attrNameLst>
                                      </p:cBhvr>
                                      <p:tavLst>
                                        <p:tav tm="0">
                                          <p:val>
                                            <p:strVal val="ppt_y"/>
                                          </p:val>
                                        </p:tav>
                                        <p:tav tm="100000">
                                          <p:val>
                                            <p:strVal val="ppt_y"/>
                                          </p:val>
                                        </p:tav>
                                      </p:tavLst>
                                    </p:anim>
                                    <p:set>
                                      <p:cBhvr>
                                        <p:cTn id="200" dur="1" fill="hold">
                                          <p:stCondLst>
                                            <p:cond delay="4999"/>
                                          </p:stCondLst>
                                        </p:cTn>
                                        <p:tgtEl>
                                          <p:spTgt spid="16"/>
                                        </p:tgtEl>
                                        <p:attrNameLst>
                                          <p:attrName>style.visibility</p:attrName>
                                        </p:attrNameLst>
                                      </p:cBhvr>
                                      <p:to>
                                        <p:strVal val="hidden"/>
                                      </p:to>
                                    </p:set>
                                  </p:childTnLst>
                                </p:cTn>
                              </p:par>
                              <p:par>
                                <p:cTn id="201" presetID="2" presetClass="exit" presetSubtype="2" fill="hold" grpId="3" nodeType="withEffect">
                                  <p:stCondLst>
                                    <p:cond delay="0"/>
                                  </p:stCondLst>
                                  <p:childTnLst>
                                    <p:anim calcmode="lin" valueType="num">
                                      <p:cBhvr additive="base">
                                        <p:cTn id="202" dur="5000"/>
                                        <p:tgtEl>
                                          <p:spTgt spid="17"/>
                                        </p:tgtEl>
                                        <p:attrNameLst>
                                          <p:attrName>ppt_x</p:attrName>
                                        </p:attrNameLst>
                                      </p:cBhvr>
                                      <p:tavLst>
                                        <p:tav tm="0">
                                          <p:val>
                                            <p:strVal val="ppt_x"/>
                                          </p:val>
                                        </p:tav>
                                        <p:tav tm="100000">
                                          <p:val>
                                            <p:strVal val="1+ppt_w/2"/>
                                          </p:val>
                                        </p:tav>
                                      </p:tavLst>
                                    </p:anim>
                                    <p:anim calcmode="lin" valueType="num">
                                      <p:cBhvr additive="base">
                                        <p:cTn id="203" dur="5000"/>
                                        <p:tgtEl>
                                          <p:spTgt spid="17"/>
                                        </p:tgtEl>
                                        <p:attrNameLst>
                                          <p:attrName>ppt_y</p:attrName>
                                        </p:attrNameLst>
                                      </p:cBhvr>
                                      <p:tavLst>
                                        <p:tav tm="0">
                                          <p:val>
                                            <p:strVal val="ppt_y"/>
                                          </p:val>
                                        </p:tav>
                                        <p:tav tm="100000">
                                          <p:val>
                                            <p:strVal val="ppt_y"/>
                                          </p:val>
                                        </p:tav>
                                      </p:tavLst>
                                    </p:anim>
                                    <p:set>
                                      <p:cBhvr>
                                        <p:cTn id="204" dur="1" fill="hold">
                                          <p:stCondLst>
                                            <p:cond delay="4999"/>
                                          </p:stCondLst>
                                        </p:cTn>
                                        <p:tgtEl>
                                          <p:spTgt spid="17"/>
                                        </p:tgtEl>
                                        <p:attrNameLst>
                                          <p:attrName>style.visibility</p:attrName>
                                        </p:attrNameLst>
                                      </p:cBhvr>
                                      <p:to>
                                        <p:strVal val="hidden"/>
                                      </p:to>
                                    </p:set>
                                  </p:childTnLst>
                                </p:cTn>
                              </p:par>
                              <p:par>
                                <p:cTn id="205" presetID="2" presetClass="exit" presetSubtype="2" fill="hold" grpId="3" nodeType="withEffect">
                                  <p:stCondLst>
                                    <p:cond delay="0"/>
                                  </p:stCondLst>
                                  <p:childTnLst>
                                    <p:anim calcmode="lin" valueType="num">
                                      <p:cBhvr additive="base">
                                        <p:cTn id="206" dur="5000"/>
                                        <p:tgtEl>
                                          <p:spTgt spid="18"/>
                                        </p:tgtEl>
                                        <p:attrNameLst>
                                          <p:attrName>ppt_x</p:attrName>
                                        </p:attrNameLst>
                                      </p:cBhvr>
                                      <p:tavLst>
                                        <p:tav tm="0">
                                          <p:val>
                                            <p:strVal val="ppt_x"/>
                                          </p:val>
                                        </p:tav>
                                        <p:tav tm="100000">
                                          <p:val>
                                            <p:strVal val="1+ppt_w/2"/>
                                          </p:val>
                                        </p:tav>
                                      </p:tavLst>
                                    </p:anim>
                                    <p:anim calcmode="lin" valueType="num">
                                      <p:cBhvr additive="base">
                                        <p:cTn id="207" dur="5000"/>
                                        <p:tgtEl>
                                          <p:spTgt spid="18"/>
                                        </p:tgtEl>
                                        <p:attrNameLst>
                                          <p:attrName>ppt_y</p:attrName>
                                        </p:attrNameLst>
                                      </p:cBhvr>
                                      <p:tavLst>
                                        <p:tav tm="0">
                                          <p:val>
                                            <p:strVal val="ppt_y"/>
                                          </p:val>
                                        </p:tav>
                                        <p:tav tm="100000">
                                          <p:val>
                                            <p:strVal val="ppt_y"/>
                                          </p:val>
                                        </p:tav>
                                      </p:tavLst>
                                    </p:anim>
                                    <p:set>
                                      <p:cBhvr>
                                        <p:cTn id="208" dur="1" fill="hold">
                                          <p:stCondLst>
                                            <p:cond delay="4999"/>
                                          </p:stCondLst>
                                        </p:cTn>
                                        <p:tgtEl>
                                          <p:spTgt spid="18"/>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5000"/>
                                        <p:tgtEl>
                                          <p:spTgt spid="4"/>
                                        </p:tgtEl>
                                        <p:attrNameLst>
                                          <p:attrName>ppt_x</p:attrName>
                                        </p:attrNameLst>
                                      </p:cBhvr>
                                      <p:tavLst>
                                        <p:tav tm="0">
                                          <p:val>
                                            <p:strVal val="ppt_x"/>
                                          </p:val>
                                        </p:tav>
                                        <p:tav tm="100000">
                                          <p:val>
                                            <p:strVal val="0-ppt_w/2"/>
                                          </p:val>
                                        </p:tav>
                                      </p:tavLst>
                                    </p:anim>
                                    <p:anim calcmode="lin" valueType="num">
                                      <p:cBhvr additive="base">
                                        <p:cTn id="211" dur="5000"/>
                                        <p:tgtEl>
                                          <p:spTgt spid="4"/>
                                        </p:tgtEl>
                                        <p:attrNameLst>
                                          <p:attrName>ppt_y</p:attrName>
                                        </p:attrNameLst>
                                      </p:cBhvr>
                                      <p:tavLst>
                                        <p:tav tm="0">
                                          <p:val>
                                            <p:strVal val="ppt_y"/>
                                          </p:val>
                                        </p:tav>
                                        <p:tav tm="100000">
                                          <p:val>
                                            <p:strVal val="ppt_y"/>
                                          </p:val>
                                        </p:tav>
                                      </p:tavLst>
                                    </p:anim>
                                    <p:set>
                                      <p:cBhvr>
                                        <p:cTn id="212" dur="1" fill="hold">
                                          <p:stCondLst>
                                            <p:cond delay="4999"/>
                                          </p:stCondLst>
                                        </p:cTn>
                                        <p:tgtEl>
                                          <p:spTgt spid="4"/>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5000"/>
                                        <p:tgtEl>
                                          <p:spTgt spid="6"/>
                                        </p:tgtEl>
                                        <p:attrNameLst>
                                          <p:attrName>ppt_x</p:attrName>
                                        </p:attrNameLst>
                                      </p:cBhvr>
                                      <p:tavLst>
                                        <p:tav tm="0">
                                          <p:val>
                                            <p:strVal val="ppt_x"/>
                                          </p:val>
                                        </p:tav>
                                        <p:tav tm="100000">
                                          <p:val>
                                            <p:strVal val="0-ppt_w/2"/>
                                          </p:val>
                                        </p:tav>
                                      </p:tavLst>
                                    </p:anim>
                                    <p:anim calcmode="lin" valueType="num">
                                      <p:cBhvr additive="base">
                                        <p:cTn id="215" dur="5000"/>
                                        <p:tgtEl>
                                          <p:spTgt spid="6"/>
                                        </p:tgtEl>
                                        <p:attrNameLst>
                                          <p:attrName>ppt_y</p:attrName>
                                        </p:attrNameLst>
                                      </p:cBhvr>
                                      <p:tavLst>
                                        <p:tav tm="0">
                                          <p:val>
                                            <p:strVal val="ppt_y"/>
                                          </p:val>
                                        </p:tav>
                                        <p:tav tm="100000">
                                          <p:val>
                                            <p:strVal val="ppt_y"/>
                                          </p:val>
                                        </p:tav>
                                      </p:tavLst>
                                    </p:anim>
                                    <p:set>
                                      <p:cBhvr>
                                        <p:cTn id="216" dur="1" fill="hold">
                                          <p:stCondLst>
                                            <p:cond delay="4999"/>
                                          </p:stCondLst>
                                        </p:cTn>
                                        <p:tgtEl>
                                          <p:spTgt spid="6"/>
                                        </p:tgtEl>
                                        <p:attrNameLst>
                                          <p:attrName>style.visibility</p:attrName>
                                        </p:attrNameLst>
                                      </p:cBhvr>
                                      <p:to>
                                        <p:strVal val="hidden"/>
                                      </p:to>
                                    </p:set>
                                  </p:childTnLst>
                                </p:cTn>
                              </p:par>
                              <p:par>
                                <p:cTn id="217" presetID="2" presetClass="exit" presetSubtype="8" fill="hold" grpId="3" nodeType="withEffect">
                                  <p:stCondLst>
                                    <p:cond delay="0"/>
                                  </p:stCondLst>
                                  <p:childTnLst>
                                    <p:anim calcmode="lin" valueType="num">
                                      <p:cBhvr additive="base">
                                        <p:cTn id="218" dur="5000"/>
                                        <p:tgtEl>
                                          <p:spTgt spid="8"/>
                                        </p:tgtEl>
                                        <p:attrNameLst>
                                          <p:attrName>ppt_x</p:attrName>
                                        </p:attrNameLst>
                                      </p:cBhvr>
                                      <p:tavLst>
                                        <p:tav tm="0">
                                          <p:val>
                                            <p:strVal val="ppt_x"/>
                                          </p:val>
                                        </p:tav>
                                        <p:tav tm="100000">
                                          <p:val>
                                            <p:strVal val="0-ppt_w/2"/>
                                          </p:val>
                                        </p:tav>
                                      </p:tavLst>
                                    </p:anim>
                                    <p:anim calcmode="lin" valueType="num">
                                      <p:cBhvr additive="base">
                                        <p:cTn id="219" dur="5000"/>
                                        <p:tgtEl>
                                          <p:spTgt spid="8"/>
                                        </p:tgtEl>
                                        <p:attrNameLst>
                                          <p:attrName>ppt_y</p:attrName>
                                        </p:attrNameLst>
                                      </p:cBhvr>
                                      <p:tavLst>
                                        <p:tav tm="0">
                                          <p:val>
                                            <p:strVal val="ppt_y"/>
                                          </p:val>
                                        </p:tav>
                                        <p:tav tm="100000">
                                          <p:val>
                                            <p:strVal val="ppt_y"/>
                                          </p:val>
                                        </p:tav>
                                      </p:tavLst>
                                    </p:anim>
                                    <p:set>
                                      <p:cBhvr>
                                        <p:cTn id="220" dur="1" fill="hold">
                                          <p:stCondLst>
                                            <p:cond delay="4999"/>
                                          </p:stCondLst>
                                        </p:cTn>
                                        <p:tgtEl>
                                          <p:spTgt spid="8"/>
                                        </p:tgtEl>
                                        <p:attrNameLst>
                                          <p:attrName>style.visibility</p:attrName>
                                        </p:attrNameLst>
                                      </p:cBhvr>
                                      <p:to>
                                        <p:strVal val="hidden"/>
                                      </p:to>
                                    </p:set>
                                  </p:childTnLst>
                                </p:cTn>
                              </p:par>
                              <p:par>
                                <p:cTn id="221" presetID="2" presetClass="exit" presetSubtype="8" fill="hold" grpId="3" nodeType="withEffect">
                                  <p:stCondLst>
                                    <p:cond delay="0"/>
                                  </p:stCondLst>
                                  <p:childTnLst>
                                    <p:anim calcmode="lin" valueType="num">
                                      <p:cBhvr additive="base">
                                        <p:cTn id="222" dur="5000"/>
                                        <p:tgtEl>
                                          <p:spTgt spid="10"/>
                                        </p:tgtEl>
                                        <p:attrNameLst>
                                          <p:attrName>ppt_x</p:attrName>
                                        </p:attrNameLst>
                                      </p:cBhvr>
                                      <p:tavLst>
                                        <p:tav tm="0">
                                          <p:val>
                                            <p:strVal val="ppt_x"/>
                                          </p:val>
                                        </p:tav>
                                        <p:tav tm="100000">
                                          <p:val>
                                            <p:strVal val="0-ppt_w/2"/>
                                          </p:val>
                                        </p:tav>
                                      </p:tavLst>
                                    </p:anim>
                                    <p:anim calcmode="lin" valueType="num">
                                      <p:cBhvr additive="base">
                                        <p:cTn id="223" dur="5000"/>
                                        <p:tgtEl>
                                          <p:spTgt spid="10"/>
                                        </p:tgtEl>
                                        <p:attrNameLst>
                                          <p:attrName>ppt_y</p:attrName>
                                        </p:attrNameLst>
                                      </p:cBhvr>
                                      <p:tavLst>
                                        <p:tav tm="0">
                                          <p:val>
                                            <p:strVal val="ppt_y"/>
                                          </p:val>
                                        </p:tav>
                                        <p:tav tm="100000">
                                          <p:val>
                                            <p:strVal val="ppt_y"/>
                                          </p:val>
                                        </p:tav>
                                      </p:tavLst>
                                    </p:anim>
                                    <p:set>
                                      <p:cBhvr>
                                        <p:cTn id="224" dur="1" fill="hold">
                                          <p:stCondLst>
                                            <p:cond delay="4999"/>
                                          </p:stCondLst>
                                        </p:cTn>
                                        <p:tgtEl>
                                          <p:spTgt spid="10"/>
                                        </p:tgtEl>
                                        <p:attrNameLst>
                                          <p:attrName>style.visibility</p:attrName>
                                        </p:attrNameLst>
                                      </p:cBhvr>
                                      <p:to>
                                        <p:strVal val="hidden"/>
                                      </p:to>
                                    </p:set>
                                  </p:childTnLst>
                                </p:cTn>
                              </p:par>
                              <p:par>
                                <p:cTn id="225" presetID="2" presetClass="exit" presetSubtype="8" fill="hold" grpId="3" nodeType="withEffect">
                                  <p:stCondLst>
                                    <p:cond delay="0"/>
                                  </p:stCondLst>
                                  <p:childTnLst>
                                    <p:anim calcmode="lin" valueType="num">
                                      <p:cBhvr additive="base">
                                        <p:cTn id="226" dur="5000"/>
                                        <p:tgtEl>
                                          <p:spTgt spid="12"/>
                                        </p:tgtEl>
                                        <p:attrNameLst>
                                          <p:attrName>ppt_x</p:attrName>
                                        </p:attrNameLst>
                                      </p:cBhvr>
                                      <p:tavLst>
                                        <p:tav tm="0">
                                          <p:val>
                                            <p:strVal val="ppt_x"/>
                                          </p:val>
                                        </p:tav>
                                        <p:tav tm="100000">
                                          <p:val>
                                            <p:strVal val="0-ppt_w/2"/>
                                          </p:val>
                                        </p:tav>
                                      </p:tavLst>
                                    </p:anim>
                                    <p:anim calcmode="lin" valueType="num">
                                      <p:cBhvr additive="base">
                                        <p:cTn id="227" dur="5000"/>
                                        <p:tgtEl>
                                          <p:spTgt spid="12"/>
                                        </p:tgtEl>
                                        <p:attrNameLst>
                                          <p:attrName>ppt_y</p:attrName>
                                        </p:attrNameLst>
                                      </p:cBhvr>
                                      <p:tavLst>
                                        <p:tav tm="0">
                                          <p:val>
                                            <p:strVal val="ppt_y"/>
                                          </p:val>
                                        </p:tav>
                                        <p:tav tm="100000">
                                          <p:val>
                                            <p:strVal val="ppt_y"/>
                                          </p:val>
                                        </p:tav>
                                      </p:tavLst>
                                    </p:anim>
                                    <p:set>
                                      <p:cBhvr>
                                        <p:cTn id="228" dur="1" fill="hold">
                                          <p:stCondLst>
                                            <p:cond delay="4999"/>
                                          </p:stCondLst>
                                        </p:cTn>
                                        <p:tgtEl>
                                          <p:spTgt spid="12"/>
                                        </p:tgtEl>
                                        <p:attrNameLst>
                                          <p:attrName>style.visibility</p:attrName>
                                        </p:attrNameLst>
                                      </p:cBhvr>
                                      <p:to>
                                        <p:strVal val="hidden"/>
                                      </p:to>
                                    </p:set>
                                  </p:childTnLst>
                                </p:cTn>
                              </p:par>
                              <p:par>
                                <p:cTn id="229" presetID="2" presetClass="exit" presetSubtype="8" fill="hold" grpId="3" nodeType="withEffect">
                                  <p:stCondLst>
                                    <p:cond delay="0"/>
                                  </p:stCondLst>
                                  <p:childTnLst>
                                    <p:anim calcmode="lin" valueType="num">
                                      <p:cBhvr additive="base">
                                        <p:cTn id="230" dur="5000"/>
                                        <p:tgtEl>
                                          <p:spTgt spid="19"/>
                                        </p:tgtEl>
                                        <p:attrNameLst>
                                          <p:attrName>ppt_x</p:attrName>
                                        </p:attrNameLst>
                                      </p:cBhvr>
                                      <p:tavLst>
                                        <p:tav tm="0">
                                          <p:val>
                                            <p:strVal val="ppt_x"/>
                                          </p:val>
                                        </p:tav>
                                        <p:tav tm="100000">
                                          <p:val>
                                            <p:strVal val="0-ppt_w/2"/>
                                          </p:val>
                                        </p:tav>
                                      </p:tavLst>
                                    </p:anim>
                                    <p:anim calcmode="lin" valueType="num">
                                      <p:cBhvr additive="base">
                                        <p:cTn id="231" dur="5000"/>
                                        <p:tgtEl>
                                          <p:spTgt spid="19"/>
                                        </p:tgtEl>
                                        <p:attrNameLst>
                                          <p:attrName>ppt_y</p:attrName>
                                        </p:attrNameLst>
                                      </p:cBhvr>
                                      <p:tavLst>
                                        <p:tav tm="0">
                                          <p:val>
                                            <p:strVal val="ppt_y"/>
                                          </p:val>
                                        </p:tav>
                                        <p:tav tm="100000">
                                          <p:val>
                                            <p:strVal val="ppt_y"/>
                                          </p:val>
                                        </p:tav>
                                      </p:tavLst>
                                    </p:anim>
                                    <p:set>
                                      <p:cBhvr>
                                        <p:cTn id="232" dur="1" fill="hold">
                                          <p:stCondLst>
                                            <p:cond delay="4999"/>
                                          </p:stCondLst>
                                        </p:cTn>
                                        <p:tgtEl>
                                          <p:spTgt spid="19"/>
                                        </p:tgtEl>
                                        <p:attrNameLst>
                                          <p:attrName>style.visibility</p:attrName>
                                        </p:attrNameLst>
                                      </p:cBhvr>
                                      <p:to>
                                        <p:strVal val="hidden"/>
                                      </p:to>
                                    </p:set>
                                  </p:childTnLst>
                                </p:cTn>
                              </p:par>
                              <p:par>
                                <p:cTn id="233" presetID="2" presetClass="exit" presetSubtype="8" fill="hold" grpId="3" nodeType="withEffect">
                                  <p:stCondLst>
                                    <p:cond delay="0"/>
                                  </p:stCondLst>
                                  <p:childTnLst>
                                    <p:anim calcmode="lin" valueType="num">
                                      <p:cBhvr additive="base">
                                        <p:cTn id="234" dur="5000"/>
                                        <p:tgtEl>
                                          <p:spTgt spid="20"/>
                                        </p:tgtEl>
                                        <p:attrNameLst>
                                          <p:attrName>ppt_x</p:attrName>
                                        </p:attrNameLst>
                                      </p:cBhvr>
                                      <p:tavLst>
                                        <p:tav tm="0">
                                          <p:val>
                                            <p:strVal val="ppt_x"/>
                                          </p:val>
                                        </p:tav>
                                        <p:tav tm="100000">
                                          <p:val>
                                            <p:strVal val="0-ppt_w/2"/>
                                          </p:val>
                                        </p:tav>
                                      </p:tavLst>
                                    </p:anim>
                                    <p:anim calcmode="lin" valueType="num">
                                      <p:cBhvr additive="base">
                                        <p:cTn id="235" dur="5000"/>
                                        <p:tgtEl>
                                          <p:spTgt spid="20"/>
                                        </p:tgtEl>
                                        <p:attrNameLst>
                                          <p:attrName>ppt_y</p:attrName>
                                        </p:attrNameLst>
                                      </p:cBhvr>
                                      <p:tavLst>
                                        <p:tav tm="0">
                                          <p:val>
                                            <p:strVal val="ppt_y"/>
                                          </p:val>
                                        </p:tav>
                                        <p:tav tm="100000">
                                          <p:val>
                                            <p:strVal val="ppt_y"/>
                                          </p:val>
                                        </p:tav>
                                      </p:tavLst>
                                    </p:anim>
                                    <p:set>
                                      <p:cBhvr>
                                        <p:cTn id="236" dur="1" fill="hold">
                                          <p:stCondLst>
                                            <p:cond delay="4999"/>
                                          </p:stCondLst>
                                        </p:cTn>
                                        <p:tgtEl>
                                          <p:spTgt spid="20"/>
                                        </p:tgtEl>
                                        <p:attrNameLst>
                                          <p:attrName>style.visibility</p:attrName>
                                        </p:attrNameLst>
                                      </p:cBhvr>
                                      <p:to>
                                        <p:strVal val="hidden"/>
                                      </p:to>
                                    </p:set>
                                  </p:childTnLst>
                                </p:cTn>
                              </p:par>
                              <p:par>
                                <p:cTn id="237" presetID="2" presetClass="exit" presetSubtype="8" fill="hold" grpId="3" nodeType="withEffect">
                                  <p:stCondLst>
                                    <p:cond delay="0"/>
                                  </p:stCondLst>
                                  <p:childTnLst>
                                    <p:anim calcmode="lin" valueType="num">
                                      <p:cBhvr additive="base">
                                        <p:cTn id="238" dur="5000"/>
                                        <p:tgtEl>
                                          <p:spTgt spid="21"/>
                                        </p:tgtEl>
                                        <p:attrNameLst>
                                          <p:attrName>ppt_x</p:attrName>
                                        </p:attrNameLst>
                                      </p:cBhvr>
                                      <p:tavLst>
                                        <p:tav tm="0">
                                          <p:val>
                                            <p:strVal val="ppt_x"/>
                                          </p:val>
                                        </p:tav>
                                        <p:tav tm="100000">
                                          <p:val>
                                            <p:strVal val="0-ppt_w/2"/>
                                          </p:val>
                                        </p:tav>
                                      </p:tavLst>
                                    </p:anim>
                                    <p:anim calcmode="lin" valueType="num">
                                      <p:cBhvr additive="base">
                                        <p:cTn id="239" dur="5000"/>
                                        <p:tgtEl>
                                          <p:spTgt spid="21"/>
                                        </p:tgtEl>
                                        <p:attrNameLst>
                                          <p:attrName>ppt_y</p:attrName>
                                        </p:attrNameLst>
                                      </p:cBhvr>
                                      <p:tavLst>
                                        <p:tav tm="0">
                                          <p:val>
                                            <p:strVal val="ppt_y"/>
                                          </p:val>
                                        </p:tav>
                                        <p:tav tm="100000">
                                          <p:val>
                                            <p:strVal val="ppt_y"/>
                                          </p:val>
                                        </p:tav>
                                      </p:tavLst>
                                    </p:anim>
                                    <p:set>
                                      <p:cBhvr>
                                        <p:cTn id="240" dur="1" fill="hold">
                                          <p:stCondLst>
                                            <p:cond delay="4999"/>
                                          </p:stCondLst>
                                        </p:cTn>
                                        <p:tgtEl>
                                          <p:spTgt spid="21"/>
                                        </p:tgtEl>
                                        <p:attrNameLst>
                                          <p:attrName>style.visibility</p:attrName>
                                        </p:attrNameLst>
                                      </p:cBhvr>
                                      <p:to>
                                        <p:strVal val="hidden"/>
                                      </p:to>
                                    </p:set>
                                  </p:childTnLst>
                                </p:cTn>
                              </p:par>
                              <p:par>
                                <p:cTn id="241" presetID="2" presetClass="exit" presetSubtype="8" fill="hold" grpId="3" nodeType="withEffect">
                                  <p:stCondLst>
                                    <p:cond delay="0"/>
                                  </p:stCondLst>
                                  <p:childTnLst>
                                    <p:anim calcmode="lin" valueType="num">
                                      <p:cBhvr additive="base">
                                        <p:cTn id="242" dur="5000"/>
                                        <p:tgtEl>
                                          <p:spTgt spid="22"/>
                                        </p:tgtEl>
                                        <p:attrNameLst>
                                          <p:attrName>ppt_x</p:attrName>
                                        </p:attrNameLst>
                                      </p:cBhvr>
                                      <p:tavLst>
                                        <p:tav tm="0">
                                          <p:val>
                                            <p:strVal val="ppt_x"/>
                                          </p:val>
                                        </p:tav>
                                        <p:tav tm="100000">
                                          <p:val>
                                            <p:strVal val="0-ppt_w/2"/>
                                          </p:val>
                                        </p:tav>
                                      </p:tavLst>
                                    </p:anim>
                                    <p:anim calcmode="lin" valueType="num">
                                      <p:cBhvr additive="base">
                                        <p:cTn id="243" dur="5000"/>
                                        <p:tgtEl>
                                          <p:spTgt spid="22"/>
                                        </p:tgtEl>
                                        <p:attrNameLst>
                                          <p:attrName>ppt_y</p:attrName>
                                        </p:attrNameLst>
                                      </p:cBhvr>
                                      <p:tavLst>
                                        <p:tav tm="0">
                                          <p:val>
                                            <p:strVal val="ppt_y"/>
                                          </p:val>
                                        </p:tav>
                                        <p:tav tm="100000">
                                          <p:val>
                                            <p:strVal val="ppt_y"/>
                                          </p:val>
                                        </p:tav>
                                      </p:tavLst>
                                    </p:anim>
                                    <p:set>
                                      <p:cBhvr>
                                        <p:cTn id="244" dur="1" fill="hold">
                                          <p:stCondLst>
                                            <p:cond delay="4999"/>
                                          </p:stCondLst>
                                        </p:cTn>
                                        <p:tgtEl>
                                          <p:spTgt spid="22"/>
                                        </p:tgtEl>
                                        <p:attrNameLst>
                                          <p:attrName>style.visibility</p:attrName>
                                        </p:attrNameLst>
                                      </p:cBhvr>
                                      <p:to>
                                        <p:strVal val="hidden"/>
                                      </p:to>
                                    </p:set>
                                  </p:childTnLst>
                                </p:cTn>
                              </p:par>
                              <p:par>
                                <p:cTn id="245" presetID="2" presetClass="exit" presetSubtype="8" fill="hold" grpId="3" nodeType="withEffect">
                                  <p:stCondLst>
                                    <p:cond delay="0"/>
                                  </p:stCondLst>
                                  <p:childTnLst>
                                    <p:anim calcmode="lin" valueType="num">
                                      <p:cBhvr additive="base">
                                        <p:cTn id="246" dur="5000"/>
                                        <p:tgtEl>
                                          <p:spTgt spid="23"/>
                                        </p:tgtEl>
                                        <p:attrNameLst>
                                          <p:attrName>ppt_x</p:attrName>
                                        </p:attrNameLst>
                                      </p:cBhvr>
                                      <p:tavLst>
                                        <p:tav tm="0">
                                          <p:val>
                                            <p:strVal val="ppt_x"/>
                                          </p:val>
                                        </p:tav>
                                        <p:tav tm="100000">
                                          <p:val>
                                            <p:strVal val="0-ppt_w/2"/>
                                          </p:val>
                                        </p:tav>
                                      </p:tavLst>
                                    </p:anim>
                                    <p:anim calcmode="lin" valueType="num">
                                      <p:cBhvr additive="base">
                                        <p:cTn id="247" dur="5000"/>
                                        <p:tgtEl>
                                          <p:spTgt spid="23"/>
                                        </p:tgtEl>
                                        <p:attrNameLst>
                                          <p:attrName>ppt_y</p:attrName>
                                        </p:attrNameLst>
                                      </p:cBhvr>
                                      <p:tavLst>
                                        <p:tav tm="0">
                                          <p:val>
                                            <p:strVal val="ppt_y"/>
                                          </p:val>
                                        </p:tav>
                                        <p:tav tm="100000">
                                          <p:val>
                                            <p:strVal val="ppt_y"/>
                                          </p:val>
                                        </p:tav>
                                      </p:tavLst>
                                    </p:anim>
                                    <p:set>
                                      <p:cBhvr>
                                        <p:cTn id="248" dur="1" fill="hold">
                                          <p:stCondLst>
                                            <p:cond delay="4999"/>
                                          </p:stCondLst>
                                        </p:cTn>
                                        <p:tgtEl>
                                          <p:spTgt spid="23"/>
                                        </p:tgtEl>
                                        <p:attrNameLst>
                                          <p:attrName>style.visibility</p:attrName>
                                        </p:attrNameLst>
                                      </p:cBhvr>
                                      <p:to>
                                        <p:strVal val="hidden"/>
                                      </p:to>
                                    </p:set>
                                  </p:childTnLst>
                                </p:cTn>
                              </p:par>
                              <p:par>
                                <p:cTn id="249" presetID="8" presetClass="emph" presetSubtype="0" fill="hold" grpId="4" nodeType="withEffect">
                                  <p:stCondLst>
                                    <p:cond delay="0"/>
                                  </p:stCondLst>
                                  <p:childTnLst>
                                    <p:animRot by="-21600000">
                                      <p:cBhvr>
                                        <p:cTn id="250" dur="5000" fill="hold"/>
                                        <p:tgtEl>
                                          <p:spTgt spid="4"/>
                                        </p:tgtEl>
                                        <p:attrNameLst>
                                          <p:attrName>r</p:attrName>
                                        </p:attrNameLst>
                                      </p:cBhvr>
                                    </p:animRot>
                                  </p:childTnLst>
                                </p:cTn>
                              </p:par>
                              <p:par>
                                <p:cTn id="251" presetID="8" presetClass="emph" presetSubtype="0" fill="hold" grpId="4" nodeType="withEffect">
                                  <p:stCondLst>
                                    <p:cond delay="0"/>
                                  </p:stCondLst>
                                  <p:childTnLst>
                                    <p:animRot by="-21600000">
                                      <p:cBhvr>
                                        <p:cTn id="252" dur="5000" fill="hold"/>
                                        <p:tgtEl>
                                          <p:spTgt spid="6"/>
                                        </p:tgtEl>
                                        <p:attrNameLst>
                                          <p:attrName>r</p:attrName>
                                        </p:attrNameLst>
                                      </p:cBhvr>
                                    </p:animRot>
                                  </p:childTnLst>
                                </p:cTn>
                              </p:par>
                              <p:par>
                                <p:cTn id="253" presetID="8" presetClass="emph" presetSubtype="0" fill="hold" grpId="4" nodeType="withEffect">
                                  <p:stCondLst>
                                    <p:cond delay="0"/>
                                  </p:stCondLst>
                                  <p:childTnLst>
                                    <p:animRot by="-21600000">
                                      <p:cBhvr>
                                        <p:cTn id="254" dur="5000" fill="hold"/>
                                        <p:tgtEl>
                                          <p:spTgt spid="8"/>
                                        </p:tgtEl>
                                        <p:attrNameLst>
                                          <p:attrName>r</p:attrName>
                                        </p:attrNameLst>
                                      </p:cBhvr>
                                    </p:animRot>
                                  </p:childTnLst>
                                </p:cTn>
                              </p:par>
                              <p:par>
                                <p:cTn id="255" presetID="8" presetClass="emph" presetSubtype="0" fill="hold" grpId="4" nodeType="withEffect">
                                  <p:stCondLst>
                                    <p:cond delay="0"/>
                                  </p:stCondLst>
                                  <p:childTnLst>
                                    <p:animRot by="-21600000">
                                      <p:cBhvr>
                                        <p:cTn id="256" dur="5000" fill="hold"/>
                                        <p:tgtEl>
                                          <p:spTgt spid="10"/>
                                        </p:tgtEl>
                                        <p:attrNameLst>
                                          <p:attrName>r</p:attrName>
                                        </p:attrNameLst>
                                      </p:cBhvr>
                                    </p:animRot>
                                  </p:childTnLst>
                                </p:cTn>
                              </p:par>
                              <p:par>
                                <p:cTn id="257" presetID="8" presetClass="emph" presetSubtype="0" fill="hold" grpId="4" nodeType="withEffect">
                                  <p:stCondLst>
                                    <p:cond delay="0"/>
                                  </p:stCondLst>
                                  <p:childTnLst>
                                    <p:animRot by="-21600000">
                                      <p:cBhvr>
                                        <p:cTn id="258" dur="5000" fill="hold"/>
                                        <p:tgtEl>
                                          <p:spTgt spid="12"/>
                                        </p:tgtEl>
                                        <p:attrNameLst>
                                          <p:attrName>r</p:attrName>
                                        </p:attrNameLst>
                                      </p:cBhvr>
                                    </p:animRot>
                                  </p:childTnLst>
                                </p:cTn>
                              </p:par>
                              <p:par>
                                <p:cTn id="259" presetID="8" presetClass="emph" presetSubtype="0" fill="hold" grpId="4" nodeType="withEffect">
                                  <p:stCondLst>
                                    <p:cond delay="0"/>
                                  </p:stCondLst>
                                  <p:childTnLst>
                                    <p:animRot by="-21600000">
                                      <p:cBhvr>
                                        <p:cTn id="260" dur="5000" fill="hold"/>
                                        <p:tgtEl>
                                          <p:spTgt spid="19"/>
                                        </p:tgtEl>
                                        <p:attrNameLst>
                                          <p:attrName>r</p:attrName>
                                        </p:attrNameLst>
                                      </p:cBhvr>
                                    </p:animRot>
                                  </p:childTnLst>
                                </p:cTn>
                              </p:par>
                              <p:par>
                                <p:cTn id="261" presetID="8" presetClass="emph" presetSubtype="0" fill="hold" grpId="4" nodeType="withEffect">
                                  <p:stCondLst>
                                    <p:cond delay="0"/>
                                  </p:stCondLst>
                                  <p:childTnLst>
                                    <p:animRot by="-21600000">
                                      <p:cBhvr>
                                        <p:cTn id="262" dur="5000" fill="hold"/>
                                        <p:tgtEl>
                                          <p:spTgt spid="20"/>
                                        </p:tgtEl>
                                        <p:attrNameLst>
                                          <p:attrName>r</p:attrName>
                                        </p:attrNameLst>
                                      </p:cBhvr>
                                    </p:animRot>
                                  </p:childTnLst>
                                </p:cTn>
                              </p:par>
                              <p:par>
                                <p:cTn id="263" presetID="8" presetClass="emph" presetSubtype="0" fill="hold" grpId="4" nodeType="withEffect">
                                  <p:stCondLst>
                                    <p:cond delay="0"/>
                                  </p:stCondLst>
                                  <p:childTnLst>
                                    <p:animRot by="-21600000">
                                      <p:cBhvr>
                                        <p:cTn id="264" dur="5000" fill="hold"/>
                                        <p:tgtEl>
                                          <p:spTgt spid="21"/>
                                        </p:tgtEl>
                                        <p:attrNameLst>
                                          <p:attrName>r</p:attrName>
                                        </p:attrNameLst>
                                      </p:cBhvr>
                                    </p:animRot>
                                  </p:childTnLst>
                                </p:cTn>
                              </p:par>
                              <p:par>
                                <p:cTn id="265" presetID="8" presetClass="emph" presetSubtype="0" fill="hold" grpId="4" nodeType="withEffect">
                                  <p:stCondLst>
                                    <p:cond delay="0"/>
                                  </p:stCondLst>
                                  <p:childTnLst>
                                    <p:animRot by="-21600000">
                                      <p:cBhvr>
                                        <p:cTn id="266" dur="5000" fill="hold"/>
                                        <p:tgtEl>
                                          <p:spTgt spid="22"/>
                                        </p:tgtEl>
                                        <p:attrNameLst>
                                          <p:attrName>r</p:attrName>
                                        </p:attrNameLst>
                                      </p:cBhvr>
                                    </p:animRot>
                                  </p:childTnLst>
                                </p:cTn>
                              </p:par>
                              <p:par>
                                <p:cTn id="267" presetID="8" presetClass="emph" presetSubtype="0" fill="hold" grpId="4" nodeType="withEffect">
                                  <p:stCondLst>
                                    <p:cond delay="0"/>
                                  </p:stCondLst>
                                  <p:childTnLst>
                                    <p:animRot by="-21600000">
                                      <p:cBhvr>
                                        <p:cTn id="268" dur="5000" fill="hold"/>
                                        <p:tgtEl>
                                          <p:spTgt spid="23"/>
                                        </p:tgtEl>
                                        <p:attrNameLst>
                                          <p:attrName>r</p:attrName>
                                        </p:attrNameLst>
                                      </p:cBhvr>
                                    </p:animRot>
                                  </p:childTnLst>
                                </p:cTn>
                              </p:par>
                              <p:par>
                                <p:cTn id="269" presetID="8" presetClass="emph" presetSubtype="0" fill="hold" grpId="4" nodeType="withEffect">
                                  <p:stCondLst>
                                    <p:cond delay="0"/>
                                  </p:stCondLst>
                                  <p:childTnLst>
                                    <p:animRot by="21600000">
                                      <p:cBhvr>
                                        <p:cTn id="270" dur="5000" fill="hold"/>
                                        <p:tgtEl>
                                          <p:spTgt spid="5"/>
                                        </p:tgtEl>
                                        <p:attrNameLst>
                                          <p:attrName>r</p:attrName>
                                        </p:attrNameLst>
                                      </p:cBhvr>
                                    </p:animRot>
                                  </p:childTnLst>
                                </p:cTn>
                              </p:par>
                              <p:par>
                                <p:cTn id="271" presetID="8" presetClass="emph" presetSubtype="0" fill="hold" grpId="4" nodeType="withEffect">
                                  <p:stCondLst>
                                    <p:cond delay="0"/>
                                  </p:stCondLst>
                                  <p:childTnLst>
                                    <p:animRot by="21600000">
                                      <p:cBhvr>
                                        <p:cTn id="272" dur="5000" fill="hold"/>
                                        <p:tgtEl>
                                          <p:spTgt spid="7"/>
                                        </p:tgtEl>
                                        <p:attrNameLst>
                                          <p:attrName>r</p:attrName>
                                        </p:attrNameLst>
                                      </p:cBhvr>
                                    </p:animRot>
                                  </p:childTnLst>
                                </p:cTn>
                              </p:par>
                              <p:par>
                                <p:cTn id="273" presetID="8" presetClass="emph" presetSubtype="0" fill="hold" grpId="4" nodeType="withEffect">
                                  <p:stCondLst>
                                    <p:cond delay="0"/>
                                  </p:stCondLst>
                                  <p:childTnLst>
                                    <p:animRot by="21600000">
                                      <p:cBhvr>
                                        <p:cTn id="274" dur="5000" fill="hold"/>
                                        <p:tgtEl>
                                          <p:spTgt spid="9"/>
                                        </p:tgtEl>
                                        <p:attrNameLst>
                                          <p:attrName>r</p:attrName>
                                        </p:attrNameLst>
                                      </p:cBhvr>
                                    </p:animRot>
                                  </p:childTnLst>
                                </p:cTn>
                              </p:par>
                              <p:par>
                                <p:cTn id="275" presetID="8" presetClass="emph" presetSubtype="0" fill="hold" grpId="4" nodeType="withEffect">
                                  <p:stCondLst>
                                    <p:cond delay="0"/>
                                  </p:stCondLst>
                                  <p:childTnLst>
                                    <p:animRot by="21600000">
                                      <p:cBhvr>
                                        <p:cTn id="276" dur="5000" fill="hold"/>
                                        <p:tgtEl>
                                          <p:spTgt spid="11"/>
                                        </p:tgtEl>
                                        <p:attrNameLst>
                                          <p:attrName>r</p:attrName>
                                        </p:attrNameLst>
                                      </p:cBhvr>
                                    </p:animRot>
                                  </p:childTnLst>
                                </p:cTn>
                              </p:par>
                              <p:par>
                                <p:cTn id="277" presetID="8" presetClass="emph" presetSubtype="0" fill="hold" grpId="4" nodeType="withEffect">
                                  <p:stCondLst>
                                    <p:cond delay="0"/>
                                  </p:stCondLst>
                                  <p:childTnLst>
                                    <p:animRot by="21600000">
                                      <p:cBhvr>
                                        <p:cTn id="278" dur="5000" fill="hold"/>
                                        <p:tgtEl>
                                          <p:spTgt spid="13"/>
                                        </p:tgtEl>
                                        <p:attrNameLst>
                                          <p:attrName>r</p:attrName>
                                        </p:attrNameLst>
                                      </p:cBhvr>
                                    </p:animRot>
                                  </p:childTnLst>
                                </p:cTn>
                              </p:par>
                              <p:par>
                                <p:cTn id="279" presetID="8" presetClass="emph" presetSubtype="0" fill="hold" grpId="4" nodeType="withEffect">
                                  <p:stCondLst>
                                    <p:cond delay="0"/>
                                  </p:stCondLst>
                                  <p:childTnLst>
                                    <p:animRot by="21600000">
                                      <p:cBhvr>
                                        <p:cTn id="280" dur="5000" fill="hold"/>
                                        <p:tgtEl>
                                          <p:spTgt spid="14"/>
                                        </p:tgtEl>
                                        <p:attrNameLst>
                                          <p:attrName>r</p:attrName>
                                        </p:attrNameLst>
                                      </p:cBhvr>
                                    </p:animRot>
                                  </p:childTnLst>
                                </p:cTn>
                              </p:par>
                              <p:par>
                                <p:cTn id="281" presetID="8" presetClass="emph" presetSubtype="0" fill="hold" grpId="4" nodeType="withEffect">
                                  <p:stCondLst>
                                    <p:cond delay="0"/>
                                  </p:stCondLst>
                                  <p:childTnLst>
                                    <p:animRot by="21600000">
                                      <p:cBhvr>
                                        <p:cTn id="282" dur="5000" fill="hold"/>
                                        <p:tgtEl>
                                          <p:spTgt spid="15"/>
                                        </p:tgtEl>
                                        <p:attrNameLst>
                                          <p:attrName>r</p:attrName>
                                        </p:attrNameLst>
                                      </p:cBhvr>
                                    </p:animRot>
                                  </p:childTnLst>
                                </p:cTn>
                              </p:par>
                              <p:par>
                                <p:cTn id="283" presetID="8" presetClass="emph" presetSubtype="0" fill="hold" grpId="4" nodeType="withEffect">
                                  <p:stCondLst>
                                    <p:cond delay="0"/>
                                  </p:stCondLst>
                                  <p:childTnLst>
                                    <p:animRot by="21600000">
                                      <p:cBhvr>
                                        <p:cTn id="284" dur="5000" fill="hold"/>
                                        <p:tgtEl>
                                          <p:spTgt spid="16"/>
                                        </p:tgtEl>
                                        <p:attrNameLst>
                                          <p:attrName>r</p:attrName>
                                        </p:attrNameLst>
                                      </p:cBhvr>
                                    </p:animRot>
                                  </p:childTnLst>
                                </p:cTn>
                              </p:par>
                              <p:par>
                                <p:cTn id="285" presetID="8" presetClass="emph" presetSubtype="0" fill="hold" grpId="4" nodeType="withEffect">
                                  <p:stCondLst>
                                    <p:cond delay="0"/>
                                  </p:stCondLst>
                                  <p:childTnLst>
                                    <p:animRot by="21600000">
                                      <p:cBhvr>
                                        <p:cTn id="286" dur="5000" fill="hold"/>
                                        <p:tgtEl>
                                          <p:spTgt spid="17"/>
                                        </p:tgtEl>
                                        <p:attrNameLst>
                                          <p:attrName>r</p:attrName>
                                        </p:attrNameLst>
                                      </p:cBhvr>
                                    </p:animRot>
                                  </p:childTnLst>
                                </p:cTn>
                              </p:par>
                              <p:par>
                                <p:cTn id="287" presetID="8" presetClass="emph" presetSubtype="0" fill="hold" grpId="4" nodeType="withEffect">
                                  <p:stCondLst>
                                    <p:cond delay="0"/>
                                  </p:stCondLst>
                                  <p:childTnLst>
                                    <p:animRot by="21600000">
                                      <p:cBhvr>
                                        <p:cTn id="288" dur="5000" fill="hold"/>
                                        <p:tgtEl>
                                          <p:spTgt spid="18"/>
                                        </p:tgtEl>
                                        <p:attrNameLst>
                                          <p:attrName>r</p:attrName>
                                        </p:attrNameLst>
                                      </p:cBhvr>
                                    </p:animRot>
                                  </p:childTnLst>
                                </p:cTn>
                              </p:par>
                              <p:par>
                                <p:cTn id="289" presetID="23" presetClass="entr" presetSubtype="288" fill="hold" nodeType="withEffect">
                                  <p:stCondLst>
                                    <p:cond delay="0"/>
                                  </p:stCondLst>
                                  <p:childTnLst>
                                    <p:set>
                                      <p:cBhvr>
                                        <p:cTn id="290" dur="1" fill="hold">
                                          <p:stCondLst>
                                            <p:cond delay="0"/>
                                          </p:stCondLst>
                                        </p:cTn>
                                        <p:tgtEl>
                                          <p:spTgt spid="3"/>
                                        </p:tgtEl>
                                        <p:attrNameLst>
                                          <p:attrName>style.visibility</p:attrName>
                                        </p:attrNameLst>
                                      </p:cBhvr>
                                      <p:to>
                                        <p:strVal val="visible"/>
                                      </p:to>
                                    </p:set>
                                    <p:anim calcmode="lin" valueType="num">
                                      <p:cBhvr>
                                        <p:cTn id="291" dur="5000" fill="hold"/>
                                        <p:tgtEl>
                                          <p:spTgt spid="3"/>
                                        </p:tgtEl>
                                        <p:attrNameLst>
                                          <p:attrName>ppt_w</p:attrName>
                                        </p:attrNameLst>
                                      </p:cBhvr>
                                      <p:tavLst>
                                        <p:tav tm="0">
                                          <p:val>
                                            <p:strVal val="4/3*#ppt_w"/>
                                          </p:val>
                                        </p:tav>
                                        <p:tav tm="100000">
                                          <p:val>
                                            <p:strVal val="#ppt_w"/>
                                          </p:val>
                                        </p:tav>
                                      </p:tavLst>
                                    </p:anim>
                                    <p:anim calcmode="lin" valueType="num">
                                      <p:cBhvr>
                                        <p:cTn id="292" dur="5000" fill="hold"/>
                                        <p:tgtEl>
                                          <p:spTgt spid="3"/>
                                        </p:tgtEl>
                                        <p:attrNameLst>
                                          <p:attrName>ppt_h</p:attrName>
                                        </p:attrNameLst>
                                      </p:cBhvr>
                                      <p:tavLst>
                                        <p:tav tm="0">
                                          <p:val>
                                            <p:strVal val="4/3*#ppt_h"/>
                                          </p:val>
                                        </p:tav>
                                        <p:tav tm="100000">
                                          <p:val>
                                            <p:strVal val="#ppt_h"/>
                                          </p:val>
                                        </p:tav>
                                      </p:tavLst>
                                    </p:anim>
                                  </p:childTnLst>
                                </p:cTn>
                              </p:par>
                              <p:par>
                                <p:cTn id="293" presetID="16" presetClass="entr" presetSubtype="37" fill="hold" nodeType="withEffect">
                                  <p:stCondLst>
                                    <p:cond delay="0"/>
                                  </p:stCondLst>
                                  <p:childTnLst>
                                    <p:set>
                                      <p:cBhvr>
                                        <p:cTn id="294" dur="1" fill="hold">
                                          <p:stCondLst>
                                            <p:cond delay="0"/>
                                          </p:stCondLst>
                                        </p:cTn>
                                        <p:tgtEl>
                                          <p:spTgt spid="3"/>
                                        </p:tgtEl>
                                        <p:attrNameLst>
                                          <p:attrName>style.visibility</p:attrName>
                                        </p:attrNameLst>
                                      </p:cBhvr>
                                      <p:to>
                                        <p:strVal val="visible"/>
                                      </p:to>
                                    </p:set>
                                    <p:animEffect transition="in" filter="barn(outVertical)">
                                      <p:cBhvr>
                                        <p:cTn id="295"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solidFill>
            <a:srgbClr val="5800B0"/>
          </a:solidFill>
        </p:spPr>
        <p:txBody>
          <a:bodyPr/>
          <a:lstStyle/>
          <a:p>
            <a:endParaRPr lang="es-ES" dirty="0"/>
          </a:p>
        </p:txBody>
      </p:sp>
      <p:pic>
        <p:nvPicPr>
          <p:cNvPr id="3" name="2 Imagen" descr="c5b3b7b08f70f98b3f7caf6eafe52c96.jpg"/>
          <p:cNvPicPr>
            <a:picLocks noChangeAspect="1"/>
          </p:cNvPicPr>
          <p:nvPr/>
        </p:nvPicPr>
        <p:blipFill>
          <a:blip r:embed="rId2"/>
          <a:stretch>
            <a:fillRect/>
          </a:stretch>
        </p:blipFill>
        <p:spPr>
          <a:xfrm>
            <a:off x="0" y="0"/>
            <a:ext cx="9152930" cy="6858000"/>
          </a:xfrm>
          <a:prstGeom prst="rect">
            <a:avLst/>
          </a:prstGeom>
        </p:spPr>
      </p:pic>
      <p:sp>
        <p:nvSpPr>
          <p:cNvPr id="5" name="4 Rombo"/>
          <p:cNvSpPr/>
          <p:nvPr/>
        </p:nvSpPr>
        <p:spPr>
          <a:xfrm>
            <a:off x="7643802"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7643802"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0"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0"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1500166"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1500166"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3000364"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3000364"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4500562"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4500562"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6072198"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6072198"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7643802"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0"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1500166"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3000364"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4500562"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a:off x="6072198"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ombo"/>
          <p:cNvSpPr/>
          <p:nvPr/>
        </p:nvSpPr>
        <p:spPr>
          <a:xfrm>
            <a:off x="7643802" y="542924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ombo"/>
          <p:cNvSpPr/>
          <p:nvPr/>
        </p:nvSpPr>
        <p:spPr>
          <a:xfrm>
            <a:off x="0" y="542924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a:off x="1500166" y="542924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a:off x="3000364" y="542924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a:off x="4500562" y="542924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ombo"/>
          <p:cNvSpPr/>
          <p:nvPr/>
        </p:nvSpPr>
        <p:spPr>
          <a:xfrm>
            <a:off x="6072198" y="542924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28660" y="-357214"/>
            <a:ext cx="10287072" cy="8929750"/>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ppt_x"/>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ppt_x"/>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ppt_x"/>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ppt_x"/>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ppt_x"/>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ppt_x"/>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ppt_x"/>
                                          </p:val>
                                        </p:tav>
                                        <p:tav tm="100000">
                                          <p:val>
                                            <p:strVal val="#ppt_x"/>
                                          </p:val>
                                        </p:tav>
                                      </p:tavLst>
                                    </p:anim>
                                    <p:anim calcmode="lin" valueType="num">
                                      <p:cBhvr additive="base">
                                        <p:cTn id="35" dur="3000" fill="hold"/>
                                        <p:tgtEl>
                                          <p:spTgt spid="18"/>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ppt_x"/>
                                          </p:val>
                                        </p:tav>
                                        <p:tav tm="100000">
                                          <p:val>
                                            <p:strVal val="#ppt_x"/>
                                          </p:val>
                                        </p:tav>
                                      </p:tavLst>
                                    </p:anim>
                                    <p:anim calcmode="lin" valueType="num">
                                      <p:cBhvr additive="base">
                                        <p:cTn id="39" dur="30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3000" fill="hold"/>
                                        <p:tgtEl>
                                          <p:spTgt spid="20"/>
                                        </p:tgtEl>
                                        <p:attrNameLst>
                                          <p:attrName>ppt_x</p:attrName>
                                        </p:attrNameLst>
                                      </p:cBhvr>
                                      <p:tavLst>
                                        <p:tav tm="0">
                                          <p:val>
                                            <p:strVal val="#ppt_x"/>
                                          </p:val>
                                        </p:tav>
                                        <p:tav tm="100000">
                                          <p:val>
                                            <p:strVal val="#ppt_x"/>
                                          </p:val>
                                        </p:tav>
                                      </p:tavLst>
                                    </p:anim>
                                    <p:anim calcmode="lin" valueType="num">
                                      <p:cBhvr additive="base">
                                        <p:cTn id="43" dur="3000" fill="hold"/>
                                        <p:tgtEl>
                                          <p:spTgt spid="20"/>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4"/>
                                        </p:tgtEl>
                                        <p:attrNameLst>
                                          <p:attrName>style.visibility</p:attrName>
                                        </p:attrNameLst>
                                      </p:cBhvr>
                                      <p:to>
                                        <p:strVal val="visible"/>
                                      </p:to>
                                    </p:set>
                                    <p:anim calcmode="lin" valueType="num">
                                      <p:cBhvr additive="base">
                                        <p:cTn id="46" dur="3000" fill="hold"/>
                                        <p:tgtEl>
                                          <p:spTgt spid="24"/>
                                        </p:tgtEl>
                                        <p:attrNameLst>
                                          <p:attrName>ppt_x</p:attrName>
                                        </p:attrNameLst>
                                      </p:cBhvr>
                                      <p:tavLst>
                                        <p:tav tm="0">
                                          <p:val>
                                            <p:strVal val="#ppt_x"/>
                                          </p:val>
                                        </p:tav>
                                        <p:tav tm="100000">
                                          <p:val>
                                            <p:strVal val="#ppt_x"/>
                                          </p:val>
                                        </p:tav>
                                      </p:tavLst>
                                    </p:anim>
                                    <p:anim calcmode="lin" valueType="num">
                                      <p:cBhvr additive="base">
                                        <p:cTn id="47" dur="3000" fill="hold"/>
                                        <p:tgtEl>
                                          <p:spTgt spid="2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3000" fill="hold"/>
                                        <p:tgtEl>
                                          <p:spTgt spid="25"/>
                                        </p:tgtEl>
                                        <p:attrNameLst>
                                          <p:attrName>ppt_x</p:attrName>
                                        </p:attrNameLst>
                                      </p:cBhvr>
                                      <p:tavLst>
                                        <p:tav tm="0">
                                          <p:val>
                                            <p:strVal val="#ppt_x"/>
                                          </p:val>
                                        </p:tav>
                                        <p:tav tm="100000">
                                          <p:val>
                                            <p:strVal val="#ppt_x"/>
                                          </p:val>
                                        </p:tav>
                                      </p:tavLst>
                                    </p:anim>
                                    <p:anim calcmode="lin" valueType="num">
                                      <p:cBhvr additive="base">
                                        <p:cTn id="51" dur="3000" fill="hold"/>
                                        <p:tgtEl>
                                          <p:spTgt spid="2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6"/>
                                        </p:tgtEl>
                                        <p:attrNameLst>
                                          <p:attrName>style.visibility</p:attrName>
                                        </p:attrNameLst>
                                      </p:cBhvr>
                                      <p:to>
                                        <p:strVal val="visible"/>
                                      </p:to>
                                    </p:set>
                                    <p:anim calcmode="lin" valueType="num">
                                      <p:cBhvr additive="base">
                                        <p:cTn id="54" dur="3000" fill="hold"/>
                                        <p:tgtEl>
                                          <p:spTgt spid="26"/>
                                        </p:tgtEl>
                                        <p:attrNameLst>
                                          <p:attrName>ppt_x</p:attrName>
                                        </p:attrNameLst>
                                      </p:cBhvr>
                                      <p:tavLst>
                                        <p:tav tm="0">
                                          <p:val>
                                            <p:strVal val="#ppt_x"/>
                                          </p:val>
                                        </p:tav>
                                        <p:tav tm="100000">
                                          <p:val>
                                            <p:strVal val="#ppt_x"/>
                                          </p:val>
                                        </p:tav>
                                      </p:tavLst>
                                    </p:anim>
                                    <p:anim calcmode="lin" valueType="num">
                                      <p:cBhvr additive="base">
                                        <p:cTn id="55" dur="3000" fill="hold"/>
                                        <p:tgtEl>
                                          <p:spTgt spid="26"/>
                                        </p:tgtEl>
                                        <p:attrNameLst>
                                          <p:attrName>ppt_y</p:attrName>
                                        </p:attrNameLst>
                                      </p:cBhvr>
                                      <p:tavLst>
                                        <p:tav tm="0">
                                          <p:val>
                                            <p:strVal val="1+#ppt_h/2"/>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7"/>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0"/>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1"/>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2"/>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8"/>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9"/>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20"/>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24"/>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25"/>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26"/>
                                        </p:tgtEl>
                                        <p:attrNameLst>
                                          <p:attrName>r</p:attrName>
                                        </p:attrNameLst>
                                      </p:cBhvr>
                                    </p:animRot>
                                  </p:childTnLst>
                                </p:cTn>
                              </p:par>
                              <p:par>
                                <p:cTn id="80" presetID="2" presetClass="entr" presetSubtype="1" fill="hold" grpId="0"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additive="base">
                                        <p:cTn id="82" dur="3000" fill="hold"/>
                                        <p:tgtEl>
                                          <p:spTgt spid="5"/>
                                        </p:tgtEl>
                                        <p:attrNameLst>
                                          <p:attrName>ppt_x</p:attrName>
                                        </p:attrNameLst>
                                      </p:cBhvr>
                                      <p:tavLst>
                                        <p:tav tm="0">
                                          <p:val>
                                            <p:strVal val="#ppt_x"/>
                                          </p:val>
                                        </p:tav>
                                        <p:tav tm="100000">
                                          <p:val>
                                            <p:strVal val="#ppt_x"/>
                                          </p:val>
                                        </p:tav>
                                      </p:tavLst>
                                    </p:anim>
                                    <p:anim calcmode="lin" valueType="num">
                                      <p:cBhvr additive="base">
                                        <p:cTn id="83" dur="3000" fill="hold"/>
                                        <p:tgtEl>
                                          <p:spTgt spid="5"/>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additive="base">
                                        <p:cTn id="86" dur="3000" fill="hold"/>
                                        <p:tgtEl>
                                          <p:spTgt spid="6"/>
                                        </p:tgtEl>
                                        <p:attrNameLst>
                                          <p:attrName>ppt_x</p:attrName>
                                        </p:attrNameLst>
                                      </p:cBhvr>
                                      <p:tavLst>
                                        <p:tav tm="0">
                                          <p:val>
                                            <p:strVal val="#ppt_x"/>
                                          </p:val>
                                        </p:tav>
                                        <p:tav tm="100000">
                                          <p:val>
                                            <p:strVal val="#ppt_x"/>
                                          </p:val>
                                        </p:tav>
                                      </p:tavLst>
                                    </p:anim>
                                    <p:anim calcmode="lin" valueType="num">
                                      <p:cBhvr additive="base">
                                        <p:cTn id="87" dur="3000" fill="hold"/>
                                        <p:tgtEl>
                                          <p:spTgt spid="6"/>
                                        </p:tgtEl>
                                        <p:attrNameLst>
                                          <p:attrName>ppt_y</p:attrName>
                                        </p:attrNameLst>
                                      </p:cBhvr>
                                      <p:tavLst>
                                        <p:tav tm="0">
                                          <p:val>
                                            <p:strVal val="0-#ppt_h/2"/>
                                          </p:val>
                                        </p:tav>
                                        <p:tav tm="100000">
                                          <p:val>
                                            <p:strVal val="#ppt_y"/>
                                          </p:val>
                                        </p:tav>
                                      </p:tavLst>
                                    </p:anim>
                                  </p:childTnLst>
                                </p:cTn>
                              </p:par>
                              <p:par>
                                <p:cTn id="88" presetID="2" presetClass="entr" presetSubtype="1" fill="hold" grpId="0" nodeType="withEffect">
                                  <p:stCondLst>
                                    <p:cond delay="0"/>
                                  </p:stCondLst>
                                  <p:childTnLst>
                                    <p:set>
                                      <p:cBhvr>
                                        <p:cTn id="89" dur="1" fill="hold">
                                          <p:stCondLst>
                                            <p:cond delay="0"/>
                                          </p:stCondLst>
                                        </p:cTn>
                                        <p:tgtEl>
                                          <p:spTgt spid="13"/>
                                        </p:tgtEl>
                                        <p:attrNameLst>
                                          <p:attrName>style.visibility</p:attrName>
                                        </p:attrNameLst>
                                      </p:cBhvr>
                                      <p:to>
                                        <p:strVal val="visible"/>
                                      </p:to>
                                    </p:set>
                                    <p:anim calcmode="lin" valueType="num">
                                      <p:cBhvr additive="base">
                                        <p:cTn id="90" dur="3000" fill="hold"/>
                                        <p:tgtEl>
                                          <p:spTgt spid="13"/>
                                        </p:tgtEl>
                                        <p:attrNameLst>
                                          <p:attrName>ppt_x</p:attrName>
                                        </p:attrNameLst>
                                      </p:cBhvr>
                                      <p:tavLst>
                                        <p:tav tm="0">
                                          <p:val>
                                            <p:strVal val="#ppt_x"/>
                                          </p:val>
                                        </p:tav>
                                        <p:tav tm="100000">
                                          <p:val>
                                            <p:strVal val="#ppt_x"/>
                                          </p:val>
                                        </p:tav>
                                      </p:tavLst>
                                    </p:anim>
                                    <p:anim calcmode="lin" valueType="num">
                                      <p:cBhvr additive="base">
                                        <p:cTn id="91" dur="3000" fill="hold"/>
                                        <p:tgtEl>
                                          <p:spTgt spid="13"/>
                                        </p:tgtEl>
                                        <p:attrNameLst>
                                          <p:attrName>ppt_y</p:attrName>
                                        </p:attrNameLst>
                                      </p:cBhvr>
                                      <p:tavLst>
                                        <p:tav tm="0">
                                          <p:val>
                                            <p:strVal val="0-#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3000" fill="hold"/>
                                        <p:tgtEl>
                                          <p:spTgt spid="14"/>
                                        </p:tgtEl>
                                        <p:attrNameLst>
                                          <p:attrName>ppt_x</p:attrName>
                                        </p:attrNameLst>
                                      </p:cBhvr>
                                      <p:tavLst>
                                        <p:tav tm="0">
                                          <p:val>
                                            <p:strVal val="#ppt_x"/>
                                          </p:val>
                                        </p:tav>
                                        <p:tav tm="100000">
                                          <p:val>
                                            <p:strVal val="#ppt_x"/>
                                          </p:val>
                                        </p:tav>
                                      </p:tavLst>
                                    </p:anim>
                                    <p:anim calcmode="lin" valueType="num">
                                      <p:cBhvr additive="base">
                                        <p:cTn id="95" dur="3000" fill="hold"/>
                                        <p:tgtEl>
                                          <p:spTgt spid="14"/>
                                        </p:tgtEl>
                                        <p:attrNameLst>
                                          <p:attrName>ppt_y</p:attrName>
                                        </p:attrNameLst>
                                      </p:cBhvr>
                                      <p:tavLst>
                                        <p:tav tm="0">
                                          <p:val>
                                            <p:strVal val="0-#ppt_h/2"/>
                                          </p:val>
                                        </p:tav>
                                        <p:tav tm="100000">
                                          <p:val>
                                            <p:strVal val="#ppt_y"/>
                                          </p:val>
                                        </p:tav>
                                      </p:tavLst>
                                    </p:anim>
                                  </p:childTnLst>
                                </p:cTn>
                              </p:par>
                              <p:par>
                                <p:cTn id="96" presetID="2" presetClass="entr" presetSubtype="1" fill="hold" grpId="0" nodeType="withEffect">
                                  <p:stCondLst>
                                    <p:cond delay="0"/>
                                  </p:stCondLst>
                                  <p:childTnLst>
                                    <p:set>
                                      <p:cBhvr>
                                        <p:cTn id="97" dur="1" fill="hold">
                                          <p:stCondLst>
                                            <p:cond delay="0"/>
                                          </p:stCondLst>
                                        </p:cTn>
                                        <p:tgtEl>
                                          <p:spTgt spid="15"/>
                                        </p:tgtEl>
                                        <p:attrNameLst>
                                          <p:attrName>style.visibility</p:attrName>
                                        </p:attrNameLst>
                                      </p:cBhvr>
                                      <p:to>
                                        <p:strVal val="visible"/>
                                      </p:to>
                                    </p:set>
                                    <p:anim calcmode="lin" valueType="num">
                                      <p:cBhvr additive="base">
                                        <p:cTn id="98" dur="3000" fill="hold"/>
                                        <p:tgtEl>
                                          <p:spTgt spid="15"/>
                                        </p:tgtEl>
                                        <p:attrNameLst>
                                          <p:attrName>ppt_x</p:attrName>
                                        </p:attrNameLst>
                                      </p:cBhvr>
                                      <p:tavLst>
                                        <p:tav tm="0">
                                          <p:val>
                                            <p:strVal val="#ppt_x"/>
                                          </p:val>
                                        </p:tav>
                                        <p:tav tm="100000">
                                          <p:val>
                                            <p:strVal val="#ppt_x"/>
                                          </p:val>
                                        </p:tav>
                                      </p:tavLst>
                                    </p:anim>
                                    <p:anim calcmode="lin" valueType="num">
                                      <p:cBhvr additive="base">
                                        <p:cTn id="99" dur="3000" fill="hold"/>
                                        <p:tgtEl>
                                          <p:spTgt spid="15"/>
                                        </p:tgtEl>
                                        <p:attrNameLst>
                                          <p:attrName>ppt_y</p:attrName>
                                        </p:attrNameLst>
                                      </p:cBhvr>
                                      <p:tavLst>
                                        <p:tav tm="0">
                                          <p:val>
                                            <p:strVal val="0-#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16"/>
                                        </p:tgtEl>
                                        <p:attrNameLst>
                                          <p:attrName>style.visibility</p:attrName>
                                        </p:attrNameLst>
                                      </p:cBhvr>
                                      <p:to>
                                        <p:strVal val="visible"/>
                                      </p:to>
                                    </p:set>
                                    <p:anim calcmode="lin" valueType="num">
                                      <p:cBhvr additive="base">
                                        <p:cTn id="102" dur="3000" fill="hold"/>
                                        <p:tgtEl>
                                          <p:spTgt spid="16"/>
                                        </p:tgtEl>
                                        <p:attrNameLst>
                                          <p:attrName>ppt_x</p:attrName>
                                        </p:attrNameLst>
                                      </p:cBhvr>
                                      <p:tavLst>
                                        <p:tav tm="0">
                                          <p:val>
                                            <p:strVal val="#ppt_x"/>
                                          </p:val>
                                        </p:tav>
                                        <p:tav tm="100000">
                                          <p:val>
                                            <p:strVal val="#ppt_x"/>
                                          </p:val>
                                        </p:tav>
                                      </p:tavLst>
                                    </p:anim>
                                    <p:anim calcmode="lin" valueType="num">
                                      <p:cBhvr additive="base">
                                        <p:cTn id="103" dur="3000" fill="hold"/>
                                        <p:tgtEl>
                                          <p:spTgt spid="16"/>
                                        </p:tgtEl>
                                        <p:attrNameLst>
                                          <p:attrName>ppt_y</p:attrName>
                                        </p:attrNameLst>
                                      </p:cBhvr>
                                      <p:tavLst>
                                        <p:tav tm="0">
                                          <p:val>
                                            <p:strVal val="0-#ppt_h/2"/>
                                          </p:val>
                                        </p:tav>
                                        <p:tav tm="100000">
                                          <p:val>
                                            <p:strVal val="#ppt_y"/>
                                          </p:val>
                                        </p:tav>
                                      </p:tavLst>
                                    </p:anim>
                                  </p:childTnLst>
                                </p:cTn>
                              </p:par>
                              <p:par>
                                <p:cTn id="104" presetID="2" presetClass="entr" presetSubtype="1" fill="hold" grpId="0" nodeType="with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additive="base">
                                        <p:cTn id="106" dur="3000" fill="hold"/>
                                        <p:tgtEl>
                                          <p:spTgt spid="17"/>
                                        </p:tgtEl>
                                        <p:attrNameLst>
                                          <p:attrName>ppt_x</p:attrName>
                                        </p:attrNameLst>
                                      </p:cBhvr>
                                      <p:tavLst>
                                        <p:tav tm="0">
                                          <p:val>
                                            <p:strVal val="#ppt_x"/>
                                          </p:val>
                                        </p:tav>
                                        <p:tav tm="100000">
                                          <p:val>
                                            <p:strVal val="#ppt_x"/>
                                          </p:val>
                                        </p:tav>
                                      </p:tavLst>
                                    </p:anim>
                                    <p:anim calcmode="lin" valueType="num">
                                      <p:cBhvr additive="base">
                                        <p:cTn id="107" dur="3000" fill="hold"/>
                                        <p:tgtEl>
                                          <p:spTgt spid="17"/>
                                        </p:tgtEl>
                                        <p:attrNameLst>
                                          <p:attrName>ppt_y</p:attrName>
                                        </p:attrNameLst>
                                      </p:cBhvr>
                                      <p:tavLst>
                                        <p:tav tm="0">
                                          <p:val>
                                            <p:strVal val="0-#ppt_h/2"/>
                                          </p:val>
                                        </p:tav>
                                        <p:tav tm="100000">
                                          <p:val>
                                            <p:strVal val="#ppt_y"/>
                                          </p:val>
                                        </p:tav>
                                      </p:tavLst>
                                    </p:anim>
                                  </p:childTnLst>
                                </p:cTn>
                              </p:par>
                              <p:par>
                                <p:cTn id="108" presetID="2" presetClass="entr" presetSubtype="1" fill="hold" grpId="0" nodeType="withEffect">
                                  <p:stCondLst>
                                    <p:cond delay="0"/>
                                  </p:stCondLst>
                                  <p:childTnLst>
                                    <p:set>
                                      <p:cBhvr>
                                        <p:cTn id="109" dur="1" fill="hold">
                                          <p:stCondLst>
                                            <p:cond delay="0"/>
                                          </p:stCondLst>
                                        </p:cTn>
                                        <p:tgtEl>
                                          <p:spTgt spid="21"/>
                                        </p:tgtEl>
                                        <p:attrNameLst>
                                          <p:attrName>style.visibility</p:attrName>
                                        </p:attrNameLst>
                                      </p:cBhvr>
                                      <p:to>
                                        <p:strVal val="visible"/>
                                      </p:to>
                                    </p:set>
                                    <p:anim calcmode="lin" valueType="num">
                                      <p:cBhvr additive="base">
                                        <p:cTn id="110" dur="3000" fill="hold"/>
                                        <p:tgtEl>
                                          <p:spTgt spid="21"/>
                                        </p:tgtEl>
                                        <p:attrNameLst>
                                          <p:attrName>ppt_x</p:attrName>
                                        </p:attrNameLst>
                                      </p:cBhvr>
                                      <p:tavLst>
                                        <p:tav tm="0">
                                          <p:val>
                                            <p:strVal val="#ppt_x"/>
                                          </p:val>
                                        </p:tav>
                                        <p:tav tm="100000">
                                          <p:val>
                                            <p:strVal val="#ppt_x"/>
                                          </p:val>
                                        </p:tav>
                                      </p:tavLst>
                                    </p:anim>
                                    <p:anim calcmode="lin" valueType="num">
                                      <p:cBhvr additive="base">
                                        <p:cTn id="111" dur="3000" fill="hold"/>
                                        <p:tgtEl>
                                          <p:spTgt spid="21"/>
                                        </p:tgtEl>
                                        <p:attrNameLst>
                                          <p:attrName>ppt_y</p:attrName>
                                        </p:attrNameLst>
                                      </p:cBhvr>
                                      <p:tavLst>
                                        <p:tav tm="0">
                                          <p:val>
                                            <p:strVal val="0-#ppt_h/2"/>
                                          </p:val>
                                        </p:tav>
                                        <p:tav tm="100000">
                                          <p:val>
                                            <p:strVal val="#ppt_y"/>
                                          </p:val>
                                        </p:tav>
                                      </p:tavLst>
                                    </p:anim>
                                  </p:childTnLst>
                                </p:cTn>
                              </p:par>
                              <p:par>
                                <p:cTn id="112" presetID="2" presetClass="entr" presetSubtype="1" fill="hold" grpId="0" nodeType="withEffect">
                                  <p:stCondLst>
                                    <p:cond delay="0"/>
                                  </p:stCondLst>
                                  <p:childTnLst>
                                    <p:set>
                                      <p:cBhvr>
                                        <p:cTn id="113" dur="1" fill="hold">
                                          <p:stCondLst>
                                            <p:cond delay="0"/>
                                          </p:stCondLst>
                                        </p:cTn>
                                        <p:tgtEl>
                                          <p:spTgt spid="22"/>
                                        </p:tgtEl>
                                        <p:attrNameLst>
                                          <p:attrName>style.visibility</p:attrName>
                                        </p:attrNameLst>
                                      </p:cBhvr>
                                      <p:to>
                                        <p:strVal val="visible"/>
                                      </p:to>
                                    </p:set>
                                    <p:anim calcmode="lin" valueType="num">
                                      <p:cBhvr additive="base">
                                        <p:cTn id="114" dur="3000" fill="hold"/>
                                        <p:tgtEl>
                                          <p:spTgt spid="22"/>
                                        </p:tgtEl>
                                        <p:attrNameLst>
                                          <p:attrName>ppt_x</p:attrName>
                                        </p:attrNameLst>
                                      </p:cBhvr>
                                      <p:tavLst>
                                        <p:tav tm="0">
                                          <p:val>
                                            <p:strVal val="#ppt_x"/>
                                          </p:val>
                                        </p:tav>
                                        <p:tav tm="100000">
                                          <p:val>
                                            <p:strVal val="#ppt_x"/>
                                          </p:val>
                                        </p:tav>
                                      </p:tavLst>
                                    </p:anim>
                                    <p:anim calcmode="lin" valueType="num">
                                      <p:cBhvr additive="base">
                                        <p:cTn id="115" dur="3000" fill="hold"/>
                                        <p:tgtEl>
                                          <p:spTgt spid="22"/>
                                        </p:tgtEl>
                                        <p:attrNameLst>
                                          <p:attrName>ppt_y</p:attrName>
                                        </p:attrNameLst>
                                      </p:cBhvr>
                                      <p:tavLst>
                                        <p:tav tm="0">
                                          <p:val>
                                            <p:strVal val="0-#ppt_h/2"/>
                                          </p:val>
                                        </p:tav>
                                        <p:tav tm="100000">
                                          <p:val>
                                            <p:strVal val="#ppt_y"/>
                                          </p:val>
                                        </p:tav>
                                      </p:tavLst>
                                    </p:anim>
                                  </p:childTnLst>
                                </p:cTn>
                              </p:par>
                              <p:par>
                                <p:cTn id="116" presetID="2" presetClass="entr" presetSubtype="1" fill="hold" grpId="0" nodeType="withEffect">
                                  <p:stCondLst>
                                    <p:cond delay="0"/>
                                  </p:stCondLst>
                                  <p:childTnLst>
                                    <p:set>
                                      <p:cBhvr>
                                        <p:cTn id="117" dur="1" fill="hold">
                                          <p:stCondLst>
                                            <p:cond delay="0"/>
                                          </p:stCondLst>
                                        </p:cTn>
                                        <p:tgtEl>
                                          <p:spTgt spid="23"/>
                                        </p:tgtEl>
                                        <p:attrNameLst>
                                          <p:attrName>style.visibility</p:attrName>
                                        </p:attrNameLst>
                                      </p:cBhvr>
                                      <p:to>
                                        <p:strVal val="visible"/>
                                      </p:to>
                                    </p:set>
                                    <p:anim calcmode="lin" valueType="num">
                                      <p:cBhvr additive="base">
                                        <p:cTn id="118" dur="3000" fill="hold"/>
                                        <p:tgtEl>
                                          <p:spTgt spid="23"/>
                                        </p:tgtEl>
                                        <p:attrNameLst>
                                          <p:attrName>ppt_x</p:attrName>
                                        </p:attrNameLst>
                                      </p:cBhvr>
                                      <p:tavLst>
                                        <p:tav tm="0">
                                          <p:val>
                                            <p:strVal val="#ppt_x"/>
                                          </p:val>
                                        </p:tav>
                                        <p:tav tm="100000">
                                          <p:val>
                                            <p:strVal val="#ppt_x"/>
                                          </p:val>
                                        </p:tav>
                                      </p:tavLst>
                                    </p:anim>
                                    <p:anim calcmode="lin" valueType="num">
                                      <p:cBhvr additive="base">
                                        <p:cTn id="119" dur="3000" fill="hold"/>
                                        <p:tgtEl>
                                          <p:spTgt spid="23"/>
                                        </p:tgtEl>
                                        <p:attrNameLst>
                                          <p:attrName>ppt_y</p:attrName>
                                        </p:attrNameLst>
                                      </p:cBhvr>
                                      <p:tavLst>
                                        <p:tav tm="0">
                                          <p:val>
                                            <p:strVal val="0-#ppt_h/2"/>
                                          </p:val>
                                        </p:tav>
                                        <p:tav tm="100000">
                                          <p:val>
                                            <p:strVal val="#ppt_y"/>
                                          </p:val>
                                        </p:tav>
                                      </p:tavLst>
                                    </p:anim>
                                  </p:childTnLst>
                                </p:cTn>
                              </p:par>
                              <p:par>
                                <p:cTn id="120" presetID="2" presetClass="entr" presetSubtype="1" fill="hold" grpId="0" nodeType="withEffect">
                                  <p:stCondLst>
                                    <p:cond delay="0"/>
                                  </p:stCondLst>
                                  <p:childTnLst>
                                    <p:set>
                                      <p:cBhvr>
                                        <p:cTn id="121" dur="1" fill="hold">
                                          <p:stCondLst>
                                            <p:cond delay="0"/>
                                          </p:stCondLst>
                                        </p:cTn>
                                        <p:tgtEl>
                                          <p:spTgt spid="27"/>
                                        </p:tgtEl>
                                        <p:attrNameLst>
                                          <p:attrName>style.visibility</p:attrName>
                                        </p:attrNameLst>
                                      </p:cBhvr>
                                      <p:to>
                                        <p:strVal val="visible"/>
                                      </p:to>
                                    </p:set>
                                    <p:anim calcmode="lin" valueType="num">
                                      <p:cBhvr additive="base">
                                        <p:cTn id="122" dur="3000" fill="hold"/>
                                        <p:tgtEl>
                                          <p:spTgt spid="27"/>
                                        </p:tgtEl>
                                        <p:attrNameLst>
                                          <p:attrName>ppt_x</p:attrName>
                                        </p:attrNameLst>
                                      </p:cBhvr>
                                      <p:tavLst>
                                        <p:tav tm="0">
                                          <p:val>
                                            <p:strVal val="#ppt_x"/>
                                          </p:val>
                                        </p:tav>
                                        <p:tav tm="100000">
                                          <p:val>
                                            <p:strVal val="#ppt_x"/>
                                          </p:val>
                                        </p:tav>
                                      </p:tavLst>
                                    </p:anim>
                                    <p:anim calcmode="lin" valueType="num">
                                      <p:cBhvr additive="base">
                                        <p:cTn id="123" dur="3000" fill="hold"/>
                                        <p:tgtEl>
                                          <p:spTgt spid="27"/>
                                        </p:tgtEl>
                                        <p:attrNameLst>
                                          <p:attrName>ppt_y</p:attrName>
                                        </p:attrNameLst>
                                      </p:cBhvr>
                                      <p:tavLst>
                                        <p:tav tm="0">
                                          <p:val>
                                            <p:strVal val="0-#ppt_h/2"/>
                                          </p:val>
                                        </p:tav>
                                        <p:tav tm="100000">
                                          <p:val>
                                            <p:strVal val="#ppt_y"/>
                                          </p:val>
                                        </p:tav>
                                      </p:tavLst>
                                    </p:anim>
                                  </p:childTnLst>
                                </p:cTn>
                              </p:par>
                              <p:par>
                                <p:cTn id="124" presetID="2" presetClass="entr" presetSubtype="1" fill="hold" grpId="0" nodeType="withEffect">
                                  <p:stCondLst>
                                    <p:cond delay="0"/>
                                  </p:stCondLst>
                                  <p:childTnLst>
                                    <p:set>
                                      <p:cBhvr>
                                        <p:cTn id="125" dur="1" fill="hold">
                                          <p:stCondLst>
                                            <p:cond delay="0"/>
                                          </p:stCondLst>
                                        </p:cTn>
                                        <p:tgtEl>
                                          <p:spTgt spid="28"/>
                                        </p:tgtEl>
                                        <p:attrNameLst>
                                          <p:attrName>style.visibility</p:attrName>
                                        </p:attrNameLst>
                                      </p:cBhvr>
                                      <p:to>
                                        <p:strVal val="visible"/>
                                      </p:to>
                                    </p:set>
                                    <p:anim calcmode="lin" valueType="num">
                                      <p:cBhvr additive="base">
                                        <p:cTn id="126" dur="3000" fill="hold"/>
                                        <p:tgtEl>
                                          <p:spTgt spid="28"/>
                                        </p:tgtEl>
                                        <p:attrNameLst>
                                          <p:attrName>ppt_x</p:attrName>
                                        </p:attrNameLst>
                                      </p:cBhvr>
                                      <p:tavLst>
                                        <p:tav tm="0">
                                          <p:val>
                                            <p:strVal val="#ppt_x"/>
                                          </p:val>
                                        </p:tav>
                                        <p:tav tm="100000">
                                          <p:val>
                                            <p:strVal val="#ppt_x"/>
                                          </p:val>
                                        </p:tav>
                                      </p:tavLst>
                                    </p:anim>
                                    <p:anim calcmode="lin" valueType="num">
                                      <p:cBhvr additive="base">
                                        <p:cTn id="127" dur="3000" fill="hold"/>
                                        <p:tgtEl>
                                          <p:spTgt spid="28"/>
                                        </p:tgtEl>
                                        <p:attrNameLst>
                                          <p:attrName>ppt_y</p:attrName>
                                        </p:attrNameLst>
                                      </p:cBhvr>
                                      <p:tavLst>
                                        <p:tav tm="0">
                                          <p:val>
                                            <p:strVal val="0-#ppt_h/2"/>
                                          </p:val>
                                        </p:tav>
                                        <p:tav tm="100000">
                                          <p:val>
                                            <p:strVal val="#ppt_y"/>
                                          </p:val>
                                        </p:tav>
                                      </p:tavLst>
                                    </p:anim>
                                  </p:childTnLst>
                                </p:cTn>
                              </p:par>
                              <p:par>
                                <p:cTn id="128" presetID="8" presetClass="emph" presetSubtype="0" fill="hold" grpId="1" nodeType="withEffect">
                                  <p:stCondLst>
                                    <p:cond delay="0"/>
                                  </p:stCondLst>
                                  <p:childTnLst>
                                    <p:animRot by="-21600000">
                                      <p:cBhvr>
                                        <p:cTn id="129" dur="3000" fill="hold"/>
                                        <p:tgtEl>
                                          <p:spTgt spid="5"/>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6"/>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3"/>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14"/>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5"/>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6"/>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7"/>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21"/>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22"/>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3"/>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7"/>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8"/>
                                        </p:tgtEl>
                                        <p:attrNameLst>
                                          <p:attrName>r</p:attrName>
                                        </p:attrNameLst>
                                      </p:cBhvr>
                                    </p:animRot>
                                  </p:childTnLst>
                                </p:cTn>
                              </p:par>
                            </p:childTnLst>
                          </p:cTn>
                        </p:par>
                        <p:par>
                          <p:cTn id="152" fill="hold">
                            <p:stCondLst>
                              <p:cond delay="3000"/>
                            </p:stCondLst>
                            <p:childTnLst>
                              <p:par>
                                <p:cTn id="153" presetID="2" presetClass="exit" presetSubtype="2" fill="hold" grpId="2" nodeType="after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1+ppt_w/2"/>
                                          </p:val>
                                        </p:tav>
                                      </p:tavLst>
                                    </p:anim>
                                    <p:anim calcmode="lin" valueType="num">
                                      <p:cBhvr additive="base">
                                        <p:cTn id="155" dur="3000"/>
                                        <p:tgtEl>
                                          <p:spTgt spid="7"/>
                                        </p:tgtEl>
                                        <p:attrNameLst>
                                          <p:attrName>ppt_y</p:attrName>
                                        </p:attrNameLst>
                                      </p:cBhvr>
                                      <p:tavLst>
                                        <p:tav tm="0">
                                          <p:val>
                                            <p:strVal val="ppt_y"/>
                                          </p:val>
                                        </p:tav>
                                        <p:tav tm="100000">
                                          <p:val>
                                            <p:strVal val="ppt_y"/>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8"/>
                                        </p:tgtEl>
                                        <p:attrNameLst>
                                          <p:attrName>ppt_x</p:attrName>
                                        </p:attrNameLst>
                                      </p:cBhvr>
                                      <p:tavLst>
                                        <p:tav tm="0">
                                          <p:val>
                                            <p:strVal val="ppt_x"/>
                                          </p:val>
                                        </p:tav>
                                        <p:tav tm="100000">
                                          <p:val>
                                            <p:strVal val="1+ppt_w/2"/>
                                          </p:val>
                                        </p:tav>
                                      </p:tavLst>
                                    </p:anim>
                                    <p:anim calcmode="lin" valueType="num">
                                      <p:cBhvr additive="base">
                                        <p:cTn id="159" dur="3000"/>
                                        <p:tgtEl>
                                          <p:spTgt spid="8"/>
                                        </p:tgtEl>
                                        <p:attrNameLst>
                                          <p:attrName>ppt_y</p:attrName>
                                        </p:attrNameLst>
                                      </p:cBhvr>
                                      <p:tavLst>
                                        <p:tav tm="0">
                                          <p:val>
                                            <p:strVal val="ppt_y"/>
                                          </p:val>
                                        </p:tav>
                                        <p:tav tm="100000">
                                          <p:val>
                                            <p:strVal val="ppt_y"/>
                                          </p:val>
                                        </p:tav>
                                      </p:tavLst>
                                    </p:anim>
                                    <p:set>
                                      <p:cBhvr>
                                        <p:cTn id="160" dur="1" fill="hold">
                                          <p:stCondLst>
                                            <p:cond delay="2999"/>
                                          </p:stCondLst>
                                        </p:cTn>
                                        <p:tgtEl>
                                          <p:spTgt spid="8"/>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3000"/>
                                        <p:tgtEl>
                                          <p:spTgt spid="9"/>
                                        </p:tgtEl>
                                        <p:attrNameLst>
                                          <p:attrName>ppt_x</p:attrName>
                                        </p:attrNameLst>
                                      </p:cBhvr>
                                      <p:tavLst>
                                        <p:tav tm="0">
                                          <p:val>
                                            <p:strVal val="ppt_x"/>
                                          </p:val>
                                        </p:tav>
                                        <p:tav tm="100000">
                                          <p:val>
                                            <p:strVal val="1+ppt_w/2"/>
                                          </p:val>
                                        </p:tav>
                                      </p:tavLst>
                                    </p:anim>
                                    <p:anim calcmode="lin" valueType="num">
                                      <p:cBhvr additive="base">
                                        <p:cTn id="163" dur="3000"/>
                                        <p:tgtEl>
                                          <p:spTgt spid="9"/>
                                        </p:tgtEl>
                                        <p:attrNameLst>
                                          <p:attrName>ppt_y</p:attrName>
                                        </p:attrNameLst>
                                      </p:cBhvr>
                                      <p:tavLst>
                                        <p:tav tm="0">
                                          <p:val>
                                            <p:strVal val="ppt_y"/>
                                          </p:val>
                                        </p:tav>
                                        <p:tav tm="100000">
                                          <p:val>
                                            <p:strVal val="ppt_y"/>
                                          </p:val>
                                        </p:tav>
                                      </p:tavLst>
                                    </p:anim>
                                    <p:set>
                                      <p:cBhvr>
                                        <p:cTn id="164" dur="1" fill="hold">
                                          <p:stCondLst>
                                            <p:cond delay="2999"/>
                                          </p:stCondLst>
                                        </p:cTn>
                                        <p:tgtEl>
                                          <p:spTgt spid="9"/>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10"/>
                                        </p:tgtEl>
                                        <p:attrNameLst>
                                          <p:attrName>ppt_x</p:attrName>
                                        </p:attrNameLst>
                                      </p:cBhvr>
                                      <p:tavLst>
                                        <p:tav tm="0">
                                          <p:val>
                                            <p:strVal val="ppt_x"/>
                                          </p:val>
                                        </p:tav>
                                        <p:tav tm="100000">
                                          <p:val>
                                            <p:strVal val="1+ppt_w/2"/>
                                          </p:val>
                                        </p:tav>
                                      </p:tavLst>
                                    </p:anim>
                                    <p:anim calcmode="lin" valueType="num">
                                      <p:cBhvr additive="base">
                                        <p:cTn id="167" dur="3000"/>
                                        <p:tgtEl>
                                          <p:spTgt spid="10"/>
                                        </p:tgtEl>
                                        <p:attrNameLst>
                                          <p:attrName>ppt_y</p:attrName>
                                        </p:attrNameLst>
                                      </p:cBhvr>
                                      <p:tavLst>
                                        <p:tav tm="0">
                                          <p:val>
                                            <p:strVal val="ppt_y"/>
                                          </p:val>
                                        </p:tav>
                                        <p:tav tm="100000">
                                          <p:val>
                                            <p:strVal val="ppt_y"/>
                                          </p:val>
                                        </p:tav>
                                      </p:tavLst>
                                    </p:anim>
                                    <p:set>
                                      <p:cBhvr>
                                        <p:cTn id="168" dur="1" fill="hold">
                                          <p:stCondLst>
                                            <p:cond delay="2999"/>
                                          </p:stCondLst>
                                        </p:cTn>
                                        <p:tgtEl>
                                          <p:spTgt spid="10"/>
                                        </p:tgtEl>
                                        <p:attrNameLst>
                                          <p:attrName>style.visibility</p:attrName>
                                        </p:attrNameLst>
                                      </p:cBhvr>
                                      <p:to>
                                        <p:strVal val="hidden"/>
                                      </p:to>
                                    </p:set>
                                  </p:childTnLst>
                                </p:cTn>
                              </p:par>
                              <p:par>
                                <p:cTn id="169" presetID="2" presetClass="exit" presetSubtype="2" fill="hold" grpId="2" nodeType="withEffect">
                                  <p:stCondLst>
                                    <p:cond delay="0"/>
                                  </p:stCondLst>
                                  <p:childTnLst>
                                    <p:anim calcmode="lin" valueType="num">
                                      <p:cBhvr additive="base">
                                        <p:cTn id="170" dur="3000"/>
                                        <p:tgtEl>
                                          <p:spTgt spid="11"/>
                                        </p:tgtEl>
                                        <p:attrNameLst>
                                          <p:attrName>ppt_x</p:attrName>
                                        </p:attrNameLst>
                                      </p:cBhvr>
                                      <p:tavLst>
                                        <p:tav tm="0">
                                          <p:val>
                                            <p:strVal val="ppt_x"/>
                                          </p:val>
                                        </p:tav>
                                        <p:tav tm="100000">
                                          <p:val>
                                            <p:strVal val="1+ppt_w/2"/>
                                          </p:val>
                                        </p:tav>
                                      </p:tavLst>
                                    </p:anim>
                                    <p:anim calcmode="lin" valueType="num">
                                      <p:cBhvr additive="base">
                                        <p:cTn id="171" dur="3000"/>
                                        <p:tgtEl>
                                          <p:spTgt spid="11"/>
                                        </p:tgtEl>
                                        <p:attrNameLst>
                                          <p:attrName>ppt_y</p:attrName>
                                        </p:attrNameLst>
                                      </p:cBhvr>
                                      <p:tavLst>
                                        <p:tav tm="0">
                                          <p:val>
                                            <p:strVal val="ppt_y"/>
                                          </p:val>
                                        </p:tav>
                                        <p:tav tm="100000">
                                          <p:val>
                                            <p:strVal val="ppt_y"/>
                                          </p:val>
                                        </p:tav>
                                      </p:tavLst>
                                    </p:anim>
                                    <p:set>
                                      <p:cBhvr>
                                        <p:cTn id="172" dur="1" fill="hold">
                                          <p:stCondLst>
                                            <p:cond delay="2999"/>
                                          </p:stCondLst>
                                        </p:cTn>
                                        <p:tgtEl>
                                          <p:spTgt spid="11"/>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12"/>
                                        </p:tgtEl>
                                        <p:attrNameLst>
                                          <p:attrName>ppt_x</p:attrName>
                                        </p:attrNameLst>
                                      </p:cBhvr>
                                      <p:tavLst>
                                        <p:tav tm="0">
                                          <p:val>
                                            <p:strVal val="ppt_x"/>
                                          </p:val>
                                        </p:tav>
                                        <p:tav tm="100000">
                                          <p:val>
                                            <p:strVal val="1+ppt_w/2"/>
                                          </p:val>
                                        </p:tav>
                                      </p:tavLst>
                                    </p:anim>
                                    <p:anim calcmode="lin" valueType="num">
                                      <p:cBhvr additive="base">
                                        <p:cTn id="175" dur="3000"/>
                                        <p:tgtEl>
                                          <p:spTgt spid="12"/>
                                        </p:tgtEl>
                                        <p:attrNameLst>
                                          <p:attrName>ppt_y</p:attrName>
                                        </p:attrNameLst>
                                      </p:cBhvr>
                                      <p:tavLst>
                                        <p:tav tm="0">
                                          <p:val>
                                            <p:strVal val="ppt_y"/>
                                          </p:val>
                                        </p:tav>
                                        <p:tav tm="100000">
                                          <p:val>
                                            <p:strVal val="ppt_y"/>
                                          </p:val>
                                        </p:tav>
                                      </p:tavLst>
                                    </p:anim>
                                    <p:set>
                                      <p:cBhvr>
                                        <p:cTn id="176" dur="1" fill="hold">
                                          <p:stCondLst>
                                            <p:cond delay="2999"/>
                                          </p:stCondLst>
                                        </p:cTn>
                                        <p:tgtEl>
                                          <p:spTgt spid="12"/>
                                        </p:tgtEl>
                                        <p:attrNameLst>
                                          <p:attrName>style.visibility</p:attrName>
                                        </p:attrNameLst>
                                      </p:cBhvr>
                                      <p:to>
                                        <p:strVal val="hidden"/>
                                      </p:to>
                                    </p:set>
                                  </p:childTnLst>
                                </p:cTn>
                              </p:par>
                              <p:par>
                                <p:cTn id="177" presetID="2" presetClass="exit" presetSubtype="2" fill="hold" grpId="2" nodeType="withEffect">
                                  <p:stCondLst>
                                    <p:cond delay="0"/>
                                  </p:stCondLst>
                                  <p:childTnLst>
                                    <p:anim calcmode="lin" valueType="num">
                                      <p:cBhvr additive="base">
                                        <p:cTn id="178" dur="3000"/>
                                        <p:tgtEl>
                                          <p:spTgt spid="18"/>
                                        </p:tgtEl>
                                        <p:attrNameLst>
                                          <p:attrName>ppt_x</p:attrName>
                                        </p:attrNameLst>
                                      </p:cBhvr>
                                      <p:tavLst>
                                        <p:tav tm="0">
                                          <p:val>
                                            <p:strVal val="ppt_x"/>
                                          </p:val>
                                        </p:tav>
                                        <p:tav tm="100000">
                                          <p:val>
                                            <p:strVal val="1+ppt_w/2"/>
                                          </p:val>
                                        </p:tav>
                                      </p:tavLst>
                                    </p:anim>
                                    <p:anim calcmode="lin" valueType="num">
                                      <p:cBhvr additive="base">
                                        <p:cTn id="179" dur="3000"/>
                                        <p:tgtEl>
                                          <p:spTgt spid="18"/>
                                        </p:tgtEl>
                                        <p:attrNameLst>
                                          <p:attrName>ppt_y</p:attrName>
                                        </p:attrNameLst>
                                      </p:cBhvr>
                                      <p:tavLst>
                                        <p:tav tm="0">
                                          <p:val>
                                            <p:strVal val="ppt_y"/>
                                          </p:val>
                                        </p:tav>
                                        <p:tav tm="100000">
                                          <p:val>
                                            <p:strVal val="ppt_y"/>
                                          </p:val>
                                        </p:tav>
                                      </p:tavLst>
                                    </p:anim>
                                    <p:set>
                                      <p:cBhvr>
                                        <p:cTn id="180" dur="1" fill="hold">
                                          <p:stCondLst>
                                            <p:cond delay="2999"/>
                                          </p:stCondLst>
                                        </p:cTn>
                                        <p:tgtEl>
                                          <p:spTgt spid="18"/>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3000"/>
                                        <p:tgtEl>
                                          <p:spTgt spid="19"/>
                                        </p:tgtEl>
                                        <p:attrNameLst>
                                          <p:attrName>ppt_x</p:attrName>
                                        </p:attrNameLst>
                                      </p:cBhvr>
                                      <p:tavLst>
                                        <p:tav tm="0">
                                          <p:val>
                                            <p:strVal val="ppt_x"/>
                                          </p:val>
                                        </p:tav>
                                        <p:tav tm="100000">
                                          <p:val>
                                            <p:strVal val="1+ppt_w/2"/>
                                          </p:val>
                                        </p:tav>
                                      </p:tavLst>
                                    </p:anim>
                                    <p:anim calcmode="lin" valueType="num">
                                      <p:cBhvr additive="base">
                                        <p:cTn id="183" dur="3000"/>
                                        <p:tgtEl>
                                          <p:spTgt spid="19"/>
                                        </p:tgtEl>
                                        <p:attrNameLst>
                                          <p:attrName>ppt_y</p:attrName>
                                        </p:attrNameLst>
                                      </p:cBhvr>
                                      <p:tavLst>
                                        <p:tav tm="0">
                                          <p:val>
                                            <p:strVal val="ppt_y"/>
                                          </p:val>
                                        </p:tav>
                                        <p:tav tm="100000">
                                          <p:val>
                                            <p:strVal val="ppt_y"/>
                                          </p:val>
                                        </p:tav>
                                      </p:tavLst>
                                    </p:anim>
                                    <p:set>
                                      <p:cBhvr>
                                        <p:cTn id="184" dur="1" fill="hold">
                                          <p:stCondLst>
                                            <p:cond delay="2999"/>
                                          </p:stCondLst>
                                        </p:cTn>
                                        <p:tgtEl>
                                          <p:spTgt spid="19"/>
                                        </p:tgtEl>
                                        <p:attrNameLst>
                                          <p:attrName>style.visibility</p:attrName>
                                        </p:attrNameLst>
                                      </p:cBhvr>
                                      <p:to>
                                        <p:strVal val="hidden"/>
                                      </p:to>
                                    </p:set>
                                  </p:childTnLst>
                                </p:cTn>
                              </p:par>
                              <p:par>
                                <p:cTn id="185" presetID="2" presetClass="exit" presetSubtype="2" fill="hold" grpId="2" nodeType="withEffect">
                                  <p:stCondLst>
                                    <p:cond delay="0"/>
                                  </p:stCondLst>
                                  <p:childTnLst>
                                    <p:anim calcmode="lin" valueType="num">
                                      <p:cBhvr additive="base">
                                        <p:cTn id="186" dur="3000"/>
                                        <p:tgtEl>
                                          <p:spTgt spid="20"/>
                                        </p:tgtEl>
                                        <p:attrNameLst>
                                          <p:attrName>ppt_x</p:attrName>
                                        </p:attrNameLst>
                                      </p:cBhvr>
                                      <p:tavLst>
                                        <p:tav tm="0">
                                          <p:val>
                                            <p:strVal val="ppt_x"/>
                                          </p:val>
                                        </p:tav>
                                        <p:tav tm="100000">
                                          <p:val>
                                            <p:strVal val="1+ppt_w/2"/>
                                          </p:val>
                                        </p:tav>
                                      </p:tavLst>
                                    </p:anim>
                                    <p:anim calcmode="lin" valueType="num">
                                      <p:cBhvr additive="base">
                                        <p:cTn id="187" dur="3000"/>
                                        <p:tgtEl>
                                          <p:spTgt spid="20"/>
                                        </p:tgtEl>
                                        <p:attrNameLst>
                                          <p:attrName>ppt_y</p:attrName>
                                        </p:attrNameLst>
                                      </p:cBhvr>
                                      <p:tavLst>
                                        <p:tav tm="0">
                                          <p:val>
                                            <p:strVal val="ppt_y"/>
                                          </p:val>
                                        </p:tav>
                                        <p:tav tm="100000">
                                          <p:val>
                                            <p:strVal val="ppt_y"/>
                                          </p:val>
                                        </p:tav>
                                      </p:tavLst>
                                    </p:anim>
                                    <p:set>
                                      <p:cBhvr>
                                        <p:cTn id="188" dur="1" fill="hold">
                                          <p:stCondLst>
                                            <p:cond delay="2999"/>
                                          </p:stCondLst>
                                        </p:cTn>
                                        <p:tgtEl>
                                          <p:spTgt spid="20"/>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3000"/>
                                        <p:tgtEl>
                                          <p:spTgt spid="24"/>
                                        </p:tgtEl>
                                        <p:attrNameLst>
                                          <p:attrName>ppt_x</p:attrName>
                                        </p:attrNameLst>
                                      </p:cBhvr>
                                      <p:tavLst>
                                        <p:tav tm="0">
                                          <p:val>
                                            <p:strVal val="ppt_x"/>
                                          </p:val>
                                        </p:tav>
                                        <p:tav tm="100000">
                                          <p:val>
                                            <p:strVal val="1+ppt_w/2"/>
                                          </p:val>
                                        </p:tav>
                                      </p:tavLst>
                                    </p:anim>
                                    <p:anim calcmode="lin" valueType="num">
                                      <p:cBhvr additive="base">
                                        <p:cTn id="191" dur="3000"/>
                                        <p:tgtEl>
                                          <p:spTgt spid="24"/>
                                        </p:tgtEl>
                                        <p:attrNameLst>
                                          <p:attrName>ppt_y</p:attrName>
                                        </p:attrNameLst>
                                      </p:cBhvr>
                                      <p:tavLst>
                                        <p:tav tm="0">
                                          <p:val>
                                            <p:strVal val="ppt_y"/>
                                          </p:val>
                                        </p:tav>
                                        <p:tav tm="100000">
                                          <p:val>
                                            <p:strVal val="ppt_y"/>
                                          </p:val>
                                        </p:tav>
                                      </p:tavLst>
                                    </p:anim>
                                    <p:set>
                                      <p:cBhvr>
                                        <p:cTn id="192" dur="1" fill="hold">
                                          <p:stCondLst>
                                            <p:cond delay="2999"/>
                                          </p:stCondLst>
                                        </p:cTn>
                                        <p:tgtEl>
                                          <p:spTgt spid="24"/>
                                        </p:tgtEl>
                                        <p:attrNameLst>
                                          <p:attrName>style.visibility</p:attrName>
                                        </p:attrNameLst>
                                      </p:cBhvr>
                                      <p:to>
                                        <p:strVal val="hidden"/>
                                      </p:to>
                                    </p:set>
                                  </p:childTnLst>
                                </p:cTn>
                              </p:par>
                              <p:par>
                                <p:cTn id="193" presetID="2" presetClass="exit" presetSubtype="2" fill="hold" grpId="2" nodeType="withEffect">
                                  <p:stCondLst>
                                    <p:cond delay="0"/>
                                  </p:stCondLst>
                                  <p:childTnLst>
                                    <p:anim calcmode="lin" valueType="num">
                                      <p:cBhvr additive="base">
                                        <p:cTn id="194" dur="3000"/>
                                        <p:tgtEl>
                                          <p:spTgt spid="25"/>
                                        </p:tgtEl>
                                        <p:attrNameLst>
                                          <p:attrName>ppt_x</p:attrName>
                                        </p:attrNameLst>
                                      </p:cBhvr>
                                      <p:tavLst>
                                        <p:tav tm="0">
                                          <p:val>
                                            <p:strVal val="ppt_x"/>
                                          </p:val>
                                        </p:tav>
                                        <p:tav tm="100000">
                                          <p:val>
                                            <p:strVal val="1+ppt_w/2"/>
                                          </p:val>
                                        </p:tav>
                                      </p:tavLst>
                                    </p:anim>
                                    <p:anim calcmode="lin" valueType="num">
                                      <p:cBhvr additive="base">
                                        <p:cTn id="195" dur="3000"/>
                                        <p:tgtEl>
                                          <p:spTgt spid="25"/>
                                        </p:tgtEl>
                                        <p:attrNameLst>
                                          <p:attrName>ppt_y</p:attrName>
                                        </p:attrNameLst>
                                      </p:cBhvr>
                                      <p:tavLst>
                                        <p:tav tm="0">
                                          <p:val>
                                            <p:strVal val="ppt_y"/>
                                          </p:val>
                                        </p:tav>
                                        <p:tav tm="100000">
                                          <p:val>
                                            <p:strVal val="ppt_y"/>
                                          </p:val>
                                        </p:tav>
                                      </p:tavLst>
                                    </p:anim>
                                    <p:set>
                                      <p:cBhvr>
                                        <p:cTn id="196" dur="1" fill="hold">
                                          <p:stCondLst>
                                            <p:cond delay="2999"/>
                                          </p:stCondLst>
                                        </p:cTn>
                                        <p:tgtEl>
                                          <p:spTgt spid="25"/>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3000"/>
                                        <p:tgtEl>
                                          <p:spTgt spid="26"/>
                                        </p:tgtEl>
                                        <p:attrNameLst>
                                          <p:attrName>ppt_x</p:attrName>
                                        </p:attrNameLst>
                                      </p:cBhvr>
                                      <p:tavLst>
                                        <p:tav tm="0">
                                          <p:val>
                                            <p:strVal val="ppt_x"/>
                                          </p:val>
                                        </p:tav>
                                        <p:tav tm="100000">
                                          <p:val>
                                            <p:strVal val="1+ppt_w/2"/>
                                          </p:val>
                                        </p:tav>
                                      </p:tavLst>
                                    </p:anim>
                                    <p:anim calcmode="lin" valueType="num">
                                      <p:cBhvr additive="base">
                                        <p:cTn id="199" dur="3000"/>
                                        <p:tgtEl>
                                          <p:spTgt spid="26"/>
                                        </p:tgtEl>
                                        <p:attrNameLst>
                                          <p:attrName>ppt_y</p:attrName>
                                        </p:attrNameLst>
                                      </p:cBhvr>
                                      <p:tavLst>
                                        <p:tav tm="0">
                                          <p:val>
                                            <p:strVal val="ppt_y"/>
                                          </p:val>
                                        </p:tav>
                                        <p:tav tm="100000">
                                          <p:val>
                                            <p:strVal val="ppt_y"/>
                                          </p:val>
                                        </p:tav>
                                      </p:tavLst>
                                    </p:anim>
                                    <p:set>
                                      <p:cBhvr>
                                        <p:cTn id="200" dur="1" fill="hold">
                                          <p:stCondLst>
                                            <p:cond delay="2999"/>
                                          </p:stCondLst>
                                        </p:cTn>
                                        <p:tgtEl>
                                          <p:spTgt spid="26"/>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3000"/>
                                        <p:tgtEl>
                                          <p:spTgt spid="5"/>
                                        </p:tgtEl>
                                        <p:attrNameLst>
                                          <p:attrName>ppt_x</p:attrName>
                                        </p:attrNameLst>
                                      </p:cBhvr>
                                      <p:tavLst>
                                        <p:tav tm="0">
                                          <p:val>
                                            <p:strVal val="ppt_x"/>
                                          </p:val>
                                        </p:tav>
                                        <p:tav tm="100000">
                                          <p:val>
                                            <p:strVal val="0-ppt_w/2"/>
                                          </p:val>
                                        </p:tav>
                                      </p:tavLst>
                                    </p:anim>
                                    <p:anim calcmode="lin" valueType="num">
                                      <p:cBhvr additive="base">
                                        <p:cTn id="203" dur="3000"/>
                                        <p:tgtEl>
                                          <p:spTgt spid="5"/>
                                        </p:tgtEl>
                                        <p:attrNameLst>
                                          <p:attrName>ppt_y</p:attrName>
                                        </p:attrNameLst>
                                      </p:cBhvr>
                                      <p:tavLst>
                                        <p:tav tm="0">
                                          <p:val>
                                            <p:strVal val="ppt_y"/>
                                          </p:val>
                                        </p:tav>
                                        <p:tav tm="100000">
                                          <p:val>
                                            <p:strVal val="ppt_y"/>
                                          </p:val>
                                        </p:tav>
                                      </p:tavLst>
                                    </p:anim>
                                    <p:set>
                                      <p:cBhvr>
                                        <p:cTn id="204" dur="1" fill="hold">
                                          <p:stCondLst>
                                            <p:cond delay="2999"/>
                                          </p:stCondLst>
                                        </p:cTn>
                                        <p:tgtEl>
                                          <p:spTgt spid="5"/>
                                        </p:tgtEl>
                                        <p:attrNameLst>
                                          <p:attrName>style.visibility</p:attrName>
                                        </p:attrNameLst>
                                      </p:cBhvr>
                                      <p:to>
                                        <p:strVal val="hidden"/>
                                      </p:to>
                                    </p:set>
                                  </p:childTnLst>
                                </p:cTn>
                              </p:par>
                              <p:par>
                                <p:cTn id="205" presetID="2" presetClass="exit" presetSubtype="8" fill="hold" grpId="2" nodeType="withEffect">
                                  <p:stCondLst>
                                    <p:cond delay="0"/>
                                  </p:stCondLst>
                                  <p:childTnLst>
                                    <p:anim calcmode="lin" valueType="num">
                                      <p:cBhvr additive="base">
                                        <p:cTn id="206" dur="3000"/>
                                        <p:tgtEl>
                                          <p:spTgt spid="6"/>
                                        </p:tgtEl>
                                        <p:attrNameLst>
                                          <p:attrName>ppt_x</p:attrName>
                                        </p:attrNameLst>
                                      </p:cBhvr>
                                      <p:tavLst>
                                        <p:tav tm="0">
                                          <p:val>
                                            <p:strVal val="ppt_x"/>
                                          </p:val>
                                        </p:tav>
                                        <p:tav tm="100000">
                                          <p:val>
                                            <p:strVal val="0-ppt_w/2"/>
                                          </p:val>
                                        </p:tav>
                                      </p:tavLst>
                                    </p:anim>
                                    <p:anim calcmode="lin" valueType="num">
                                      <p:cBhvr additive="base">
                                        <p:cTn id="207" dur="3000"/>
                                        <p:tgtEl>
                                          <p:spTgt spid="6"/>
                                        </p:tgtEl>
                                        <p:attrNameLst>
                                          <p:attrName>ppt_y</p:attrName>
                                        </p:attrNameLst>
                                      </p:cBhvr>
                                      <p:tavLst>
                                        <p:tav tm="0">
                                          <p:val>
                                            <p:strVal val="ppt_y"/>
                                          </p:val>
                                        </p:tav>
                                        <p:tav tm="100000">
                                          <p:val>
                                            <p:strVal val="ppt_y"/>
                                          </p:val>
                                        </p:tav>
                                      </p:tavLst>
                                    </p:anim>
                                    <p:set>
                                      <p:cBhvr>
                                        <p:cTn id="208" dur="1" fill="hold">
                                          <p:stCondLst>
                                            <p:cond delay="2999"/>
                                          </p:stCondLst>
                                        </p:cTn>
                                        <p:tgtEl>
                                          <p:spTgt spid="6"/>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3000"/>
                                        <p:tgtEl>
                                          <p:spTgt spid="13"/>
                                        </p:tgtEl>
                                        <p:attrNameLst>
                                          <p:attrName>ppt_x</p:attrName>
                                        </p:attrNameLst>
                                      </p:cBhvr>
                                      <p:tavLst>
                                        <p:tav tm="0">
                                          <p:val>
                                            <p:strVal val="ppt_x"/>
                                          </p:val>
                                        </p:tav>
                                        <p:tav tm="100000">
                                          <p:val>
                                            <p:strVal val="0-ppt_w/2"/>
                                          </p:val>
                                        </p:tav>
                                      </p:tavLst>
                                    </p:anim>
                                    <p:anim calcmode="lin" valueType="num">
                                      <p:cBhvr additive="base">
                                        <p:cTn id="211" dur="3000"/>
                                        <p:tgtEl>
                                          <p:spTgt spid="13"/>
                                        </p:tgtEl>
                                        <p:attrNameLst>
                                          <p:attrName>ppt_y</p:attrName>
                                        </p:attrNameLst>
                                      </p:cBhvr>
                                      <p:tavLst>
                                        <p:tav tm="0">
                                          <p:val>
                                            <p:strVal val="ppt_y"/>
                                          </p:val>
                                        </p:tav>
                                        <p:tav tm="100000">
                                          <p:val>
                                            <p:strVal val="ppt_y"/>
                                          </p:val>
                                        </p:tav>
                                      </p:tavLst>
                                    </p:anim>
                                    <p:set>
                                      <p:cBhvr>
                                        <p:cTn id="212" dur="1" fill="hold">
                                          <p:stCondLst>
                                            <p:cond delay="2999"/>
                                          </p:stCondLst>
                                        </p:cTn>
                                        <p:tgtEl>
                                          <p:spTgt spid="13"/>
                                        </p:tgtEl>
                                        <p:attrNameLst>
                                          <p:attrName>style.visibility</p:attrName>
                                        </p:attrNameLst>
                                      </p:cBhvr>
                                      <p:to>
                                        <p:strVal val="hidden"/>
                                      </p:to>
                                    </p:set>
                                  </p:childTnLst>
                                </p:cTn>
                              </p:par>
                              <p:par>
                                <p:cTn id="213" presetID="2" presetClass="exit" presetSubtype="8" fill="hold" grpId="2" nodeType="withEffect">
                                  <p:stCondLst>
                                    <p:cond delay="0"/>
                                  </p:stCondLst>
                                  <p:childTnLst>
                                    <p:anim calcmode="lin" valueType="num">
                                      <p:cBhvr additive="base">
                                        <p:cTn id="214" dur="3000"/>
                                        <p:tgtEl>
                                          <p:spTgt spid="14"/>
                                        </p:tgtEl>
                                        <p:attrNameLst>
                                          <p:attrName>ppt_x</p:attrName>
                                        </p:attrNameLst>
                                      </p:cBhvr>
                                      <p:tavLst>
                                        <p:tav tm="0">
                                          <p:val>
                                            <p:strVal val="ppt_x"/>
                                          </p:val>
                                        </p:tav>
                                        <p:tav tm="100000">
                                          <p:val>
                                            <p:strVal val="0-ppt_w/2"/>
                                          </p:val>
                                        </p:tav>
                                      </p:tavLst>
                                    </p:anim>
                                    <p:anim calcmode="lin" valueType="num">
                                      <p:cBhvr additive="base">
                                        <p:cTn id="215" dur="3000"/>
                                        <p:tgtEl>
                                          <p:spTgt spid="14"/>
                                        </p:tgtEl>
                                        <p:attrNameLst>
                                          <p:attrName>ppt_y</p:attrName>
                                        </p:attrNameLst>
                                      </p:cBhvr>
                                      <p:tavLst>
                                        <p:tav tm="0">
                                          <p:val>
                                            <p:strVal val="ppt_y"/>
                                          </p:val>
                                        </p:tav>
                                        <p:tav tm="100000">
                                          <p:val>
                                            <p:strVal val="ppt_y"/>
                                          </p:val>
                                        </p:tav>
                                      </p:tavLst>
                                    </p:anim>
                                    <p:set>
                                      <p:cBhvr>
                                        <p:cTn id="216" dur="1" fill="hold">
                                          <p:stCondLst>
                                            <p:cond delay="2999"/>
                                          </p:stCondLst>
                                        </p:cTn>
                                        <p:tgtEl>
                                          <p:spTgt spid="14"/>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3000"/>
                                        <p:tgtEl>
                                          <p:spTgt spid="15"/>
                                        </p:tgtEl>
                                        <p:attrNameLst>
                                          <p:attrName>ppt_x</p:attrName>
                                        </p:attrNameLst>
                                      </p:cBhvr>
                                      <p:tavLst>
                                        <p:tav tm="0">
                                          <p:val>
                                            <p:strVal val="ppt_x"/>
                                          </p:val>
                                        </p:tav>
                                        <p:tav tm="100000">
                                          <p:val>
                                            <p:strVal val="0-ppt_w/2"/>
                                          </p:val>
                                        </p:tav>
                                      </p:tavLst>
                                    </p:anim>
                                    <p:anim calcmode="lin" valueType="num">
                                      <p:cBhvr additive="base">
                                        <p:cTn id="219" dur="3000"/>
                                        <p:tgtEl>
                                          <p:spTgt spid="15"/>
                                        </p:tgtEl>
                                        <p:attrNameLst>
                                          <p:attrName>ppt_y</p:attrName>
                                        </p:attrNameLst>
                                      </p:cBhvr>
                                      <p:tavLst>
                                        <p:tav tm="0">
                                          <p:val>
                                            <p:strVal val="ppt_y"/>
                                          </p:val>
                                        </p:tav>
                                        <p:tav tm="100000">
                                          <p:val>
                                            <p:strVal val="ppt_y"/>
                                          </p:val>
                                        </p:tav>
                                      </p:tavLst>
                                    </p:anim>
                                    <p:set>
                                      <p:cBhvr>
                                        <p:cTn id="220" dur="1" fill="hold">
                                          <p:stCondLst>
                                            <p:cond delay="2999"/>
                                          </p:stCondLst>
                                        </p:cTn>
                                        <p:tgtEl>
                                          <p:spTgt spid="15"/>
                                        </p:tgtEl>
                                        <p:attrNameLst>
                                          <p:attrName>style.visibility</p:attrName>
                                        </p:attrNameLst>
                                      </p:cBhvr>
                                      <p:to>
                                        <p:strVal val="hidden"/>
                                      </p:to>
                                    </p:set>
                                  </p:childTnLst>
                                </p:cTn>
                              </p:par>
                              <p:par>
                                <p:cTn id="221" presetID="2" presetClass="exit" presetSubtype="8" fill="hold" grpId="2" nodeType="withEffect">
                                  <p:stCondLst>
                                    <p:cond delay="0"/>
                                  </p:stCondLst>
                                  <p:childTnLst>
                                    <p:anim calcmode="lin" valueType="num">
                                      <p:cBhvr additive="base">
                                        <p:cTn id="222" dur="3000"/>
                                        <p:tgtEl>
                                          <p:spTgt spid="16"/>
                                        </p:tgtEl>
                                        <p:attrNameLst>
                                          <p:attrName>ppt_x</p:attrName>
                                        </p:attrNameLst>
                                      </p:cBhvr>
                                      <p:tavLst>
                                        <p:tav tm="0">
                                          <p:val>
                                            <p:strVal val="ppt_x"/>
                                          </p:val>
                                        </p:tav>
                                        <p:tav tm="100000">
                                          <p:val>
                                            <p:strVal val="0-ppt_w/2"/>
                                          </p:val>
                                        </p:tav>
                                      </p:tavLst>
                                    </p:anim>
                                    <p:anim calcmode="lin" valueType="num">
                                      <p:cBhvr additive="base">
                                        <p:cTn id="223" dur="3000"/>
                                        <p:tgtEl>
                                          <p:spTgt spid="16"/>
                                        </p:tgtEl>
                                        <p:attrNameLst>
                                          <p:attrName>ppt_y</p:attrName>
                                        </p:attrNameLst>
                                      </p:cBhvr>
                                      <p:tavLst>
                                        <p:tav tm="0">
                                          <p:val>
                                            <p:strVal val="ppt_y"/>
                                          </p:val>
                                        </p:tav>
                                        <p:tav tm="100000">
                                          <p:val>
                                            <p:strVal val="ppt_y"/>
                                          </p:val>
                                        </p:tav>
                                      </p:tavLst>
                                    </p:anim>
                                    <p:set>
                                      <p:cBhvr>
                                        <p:cTn id="224" dur="1" fill="hold">
                                          <p:stCondLst>
                                            <p:cond delay="2999"/>
                                          </p:stCondLst>
                                        </p:cTn>
                                        <p:tgtEl>
                                          <p:spTgt spid="16"/>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3000"/>
                                        <p:tgtEl>
                                          <p:spTgt spid="17"/>
                                        </p:tgtEl>
                                        <p:attrNameLst>
                                          <p:attrName>ppt_x</p:attrName>
                                        </p:attrNameLst>
                                      </p:cBhvr>
                                      <p:tavLst>
                                        <p:tav tm="0">
                                          <p:val>
                                            <p:strVal val="ppt_x"/>
                                          </p:val>
                                        </p:tav>
                                        <p:tav tm="100000">
                                          <p:val>
                                            <p:strVal val="0-ppt_w/2"/>
                                          </p:val>
                                        </p:tav>
                                      </p:tavLst>
                                    </p:anim>
                                    <p:anim calcmode="lin" valueType="num">
                                      <p:cBhvr additive="base">
                                        <p:cTn id="227" dur="3000"/>
                                        <p:tgtEl>
                                          <p:spTgt spid="17"/>
                                        </p:tgtEl>
                                        <p:attrNameLst>
                                          <p:attrName>ppt_y</p:attrName>
                                        </p:attrNameLst>
                                      </p:cBhvr>
                                      <p:tavLst>
                                        <p:tav tm="0">
                                          <p:val>
                                            <p:strVal val="ppt_y"/>
                                          </p:val>
                                        </p:tav>
                                        <p:tav tm="100000">
                                          <p:val>
                                            <p:strVal val="ppt_y"/>
                                          </p:val>
                                        </p:tav>
                                      </p:tavLst>
                                    </p:anim>
                                    <p:set>
                                      <p:cBhvr>
                                        <p:cTn id="228" dur="1" fill="hold">
                                          <p:stCondLst>
                                            <p:cond delay="2999"/>
                                          </p:stCondLst>
                                        </p:cTn>
                                        <p:tgtEl>
                                          <p:spTgt spid="17"/>
                                        </p:tgtEl>
                                        <p:attrNameLst>
                                          <p:attrName>style.visibility</p:attrName>
                                        </p:attrNameLst>
                                      </p:cBhvr>
                                      <p:to>
                                        <p:strVal val="hidden"/>
                                      </p:to>
                                    </p:set>
                                  </p:childTnLst>
                                </p:cTn>
                              </p:par>
                              <p:par>
                                <p:cTn id="229" presetID="2" presetClass="exit" presetSubtype="8" fill="hold" grpId="2" nodeType="withEffect">
                                  <p:stCondLst>
                                    <p:cond delay="0"/>
                                  </p:stCondLst>
                                  <p:childTnLst>
                                    <p:anim calcmode="lin" valueType="num">
                                      <p:cBhvr additive="base">
                                        <p:cTn id="230" dur="3000"/>
                                        <p:tgtEl>
                                          <p:spTgt spid="21"/>
                                        </p:tgtEl>
                                        <p:attrNameLst>
                                          <p:attrName>ppt_x</p:attrName>
                                        </p:attrNameLst>
                                      </p:cBhvr>
                                      <p:tavLst>
                                        <p:tav tm="0">
                                          <p:val>
                                            <p:strVal val="ppt_x"/>
                                          </p:val>
                                        </p:tav>
                                        <p:tav tm="100000">
                                          <p:val>
                                            <p:strVal val="0-ppt_w/2"/>
                                          </p:val>
                                        </p:tav>
                                      </p:tavLst>
                                    </p:anim>
                                    <p:anim calcmode="lin" valueType="num">
                                      <p:cBhvr additive="base">
                                        <p:cTn id="231" dur="3000"/>
                                        <p:tgtEl>
                                          <p:spTgt spid="21"/>
                                        </p:tgtEl>
                                        <p:attrNameLst>
                                          <p:attrName>ppt_y</p:attrName>
                                        </p:attrNameLst>
                                      </p:cBhvr>
                                      <p:tavLst>
                                        <p:tav tm="0">
                                          <p:val>
                                            <p:strVal val="ppt_y"/>
                                          </p:val>
                                        </p:tav>
                                        <p:tav tm="100000">
                                          <p:val>
                                            <p:strVal val="ppt_y"/>
                                          </p:val>
                                        </p:tav>
                                      </p:tavLst>
                                    </p:anim>
                                    <p:set>
                                      <p:cBhvr>
                                        <p:cTn id="232" dur="1" fill="hold">
                                          <p:stCondLst>
                                            <p:cond delay="2999"/>
                                          </p:stCondLst>
                                        </p:cTn>
                                        <p:tgtEl>
                                          <p:spTgt spid="21"/>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3000"/>
                                        <p:tgtEl>
                                          <p:spTgt spid="22"/>
                                        </p:tgtEl>
                                        <p:attrNameLst>
                                          <p:attrName>ppt_x</p:attrName>
                                        </p:attrNameLst>
                                      </p:cBhvr>
                                      <p:tavLst>
                                        <p:tav tm="0">
                                          <p:val>
                                            <p:strVal val="ppt_x"/>
                                          </p:val>
                                        </p:tav>
                                        <p:tav tm="100000">
                                          <p:val>
                                            <p:strVal val="0-ppt_w/2"/>
                                          </p:val>
                                        </p:tav>
                                      </p:tavLst>
                                    </p:anim>
                                    <p:anim calcmode="lin" valueType="num">
                                      <p:cBhvr additive="base">
                                        <p:cTn id="235" dur="3000"/>
                                        <p:tgtEl>
                                          <p:spTgt spid="22"/>
                                        </p:tgtEl>
                                        <p:attrNameLst>
                                          <p:attrName>ppt_y</p:attrName>
                                        </p:attrNameLst>
                                      </p:cBhvr>
                                      <p:tavLst>
                                        <p:tav tm="0">
                                          <p:val>
                                            <p:strVal val="ppt_y"/>
                                          </p:val>
                                        </p:tav>
                                        <p:tav tm="100000">
                                          <p:val>
                                            <p:strVal val="ppt_y"/>
                                          </p:val>
                                        </p:tav>
                                      </p:tavLst>
                                    </p:anim>
                                    <p:set>
                                      <p:cBhvr>
                                        <p:cTn id="236" dur="1" fill="hold">
                                          <p:stCondLst>
                                            <p:cond delay="2999"/>
                                          </p:stCondLst>
                                        </p:cTn>
                                        <p:tgtEl>
                                          <p:spTgt spid="22"/>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3000"/>
                                        <p:tgtEl>
                                          <p:spTgt spid="23"/>
                                        </p:tgtEl>
                                        <p:attrNameLst>
                                          <p:attrName>ppt_x</p:attrName>
                                        </p:attrNameLst>
                                      </p:cBhvr>
                                      <p:tavLst>
                                        <p:tav tm="0">
                                          <p:val>
                                            <p:strVal val="ppt_x"/>
                                          </p:val>
                                        </p:tav>
                                        <p:tav tm="100000">
                                          <p:val>
                                            <p:strVal val="0-ppt_w/2"/>
                                          </p:val>
                                        </p:tav>
                                      </p:tavLst>
                                    </p:anim>
                                    <p:anim calcmode="lin" valueType="num">
                                      <p:cBhvr additive="base">
                                        <p:cTn id="239" dur="3000"/>
                                        <p:tgtEl>
                                          <p:spTgt spid="23"/>
                                        </p:tgtEl>
                                        <p:attrNameLst>
                                          <p:attrName>ppt_y</p:attrName>
                                        </p:attrNameLst>
                                      </p:cBhvr>
                                      <p:tavLst>
                                        <p:tav tm="0">
                                          <p:val>
                                            <p:strVal val="ppt_y"/>
                                          </p:val>
                                        </p:tav>
                                        <p:tav tm="100000">
                                          <p:val>
                                            <p:strVal val="ppt_y"/>
                                          </p:val>
                                        </p:tav>
                                      </p:tavLst>
                                    </p:anim>
                                    <p:set>
                                      <p:cBhvr>
                                        <p:cTn id="240" dur="1" fill="hold">
                                          <p:stCondLst>
                                            <p:cond delay="2999"/>
                                          </p:stCondLst>
                                        </p:cTn>
                                        <p:tgtEl>
                                          <p:spTgt spid="23"/>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3000"/>
                                        <p:tgtEl>
                                          <p:spTgt spid="27"/>
                                        </p:tgtEl>
                                        <p:attrNameLst>
                                          <p:attrName>ppt_x</p:attrName>
                                        </p:attrNameLst>
                                      </p:cBhvr>
                                      <p:tavLst>
                                        <p:tav tm="0">
                                          <p:val>
                                            <p:strVal val="ppt_x"/>
                                          </p:val>
                                        </p:tav>
                                        <p:tav tm="100000">
                                          <p:val>
                                            <p:strVal val="0-ppt_w/2"/>
                                          </p:val>
                                        </p:tav>
                                      </p:tavLst>
                                    </p:anim>
                                    <p:anim calcmode="lin" valueType="num">
                                      <p:cBhvr additive="base">
                                        <p:cTn id="243" dur="3000"/>
                                        <p:tgtEl>
                                          <p:spTgt spid="27"/>
                                        </p:tgtEl>
                                        <p:attrNameLst>
                                          <p:attrName>ppt_y</p:attrName>
                                        </p:attrNameLst>
                                      </p:cBhvr>
                                      <p:tavLst>
                                        <p:tav tm="0">
                                          <p:val>
                                            <p:strVal val="ppt_y"/>
                                          </p:val>
                                        </p:tav>
                                        <p:tav tm="100000">
                                          <p:val>
                                            <p:strVal val="ppt_y"/>
                                          </p:val>
                                        </p:tav>
                                      </p:tavLst>
                                    </p:anim>
                                    <p:set>
                                      <p:cBhvr>
                                        <p:cTn id="244" dur="1" fill="hold">
                                          <p:stCondLst>
                                            <p:cond delay="2999"/>
                                          </p:stCondLst>
                                        </p:cTn>
                                        <p:tgtEl>
                                          <p:spTgt spid="27"/>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3000"/>
                                        <p:tgtEl>
                                          <p:spTgt spid="28"/>
                                        </p:tgtEl>
                                        <p:attrNameLst>
                                          <p:attrName>ppt_x</p:attrName>
                                        </p:attrNameLst>
                                      </p:cBhvr>
                                      <p:tavLst>
                                        <p:tav tm="0">
                                          <p:val>
                                            <p:strVal val="ppt_x"/>
                                          </p:val>
                                        </p:tav>
                                        <p:tav tm="100000">
                                          <p:val>
                                            <p:strVal val="0-ppt_w/2"/>
                                          </p:val>
                                        </p:tav>
                                      </p:tavLst>
                                    </p:anim>
                                    <p:anim calcmode="lin" valueType="num">
                                      <p:cBhvr additive="base">
                                        <p:cTn id="247" dur="3000"/>
                                        <p:tgtEl>
                                          <p:spTgt spid="28"/>
                                        </p:tgtEl>
                                        <p:attrNameLst>
                                          <p:attrName>ppt_y</p:attrName>
                                        </p:attrNameLst>
                                      </p:cBhvr>
                                      <p:tavLst>
                                        <p:tav tm="0">
                                          <p:val>
                                            <p:strVal val="ppt_y"/>
                                          </p:val>
                                        </p:tav>
                                        <p:tav tm="100000">
                                          <p:val>
                                            <p:strVal val="ppt_y"/>
                                          </p:val>
                                        </p:tav>
                                      </p:tavLst>
                                    </p:anim>
                                    <p:set>
                                      <p:cBhvr>
                                        <p:cTn id="248" dur="1" fill="hold">
                                          <p:stCondLst>
                                            <p:cond delay="2999"/>
                                          </p:stCondLst>
                                        </p:cTn>
                                        <p:tgtEl>
                                          <p:spTgt spid="28"/>
                                        </p:tgtEl>
                                        <p:attrNameLst>
                                          <p:attrName>style.visibility</p:attrName>
                                        </p:attrNameLst>
                                      </p:cBhvr>
                                      <p:to>
                                        <p:strVal val="hidden"/>
                                      </p:to>
                                    </p:set>
                                  </p:childTnLst>
                                </p:cTn>
                              </p:par>
                              <p:par>
                                <p:cTn id="249" presetID="19" presetClass="exit" presetSubtype="10" fill="hold" grpId="3" nodeType="withEffect">
                                  <p:stCondLst>
                                    <p:cond delay="0"/>
                                  </p:stCondLst>
                                  <p:childTnLst>
                                    <p:anim calcmode="lin" valueType="num">
                                      <p:cBhvr>
                                        <p:cTn id="250" dur="3000"/>
                                        <p:tgtEl>
                                          <p:spTgt spid="5"/>
                                        </p:tgtEl>
                                        <p:attrNameLst>
                                          <p:attrName>ppt_h</p:attrName>
                                        </p:attrNameLst>
                                      </p:cBhvr>
                                      <p:tavLst>
                                        <p:tav tm="0">
                                          <p:val>
                                            <p:strVal val="ppt_h"/>
                                          </p:val>
                                        </p:tav>
                                        <p:tav tm="100000">
                                          <p:val>
                                            <p:strVal val="ppt_h"/>
                                          </p:val>
                                        </p:tav>
                                      </p:tavLst>
                                    </p:anim>
                                    <p:anim calcmode="lin" valueType="num">
                                      <p:cBhvr>
                                        <p:cTn id="251"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2" dur="1" fill="hold">
                                          <p:stCondLst>
                                            <p:cond delay="2999"/>
                                          </p:stCondLst>
                                        </p:cTn>
                                        <p:tgtEl>
                                          <p:spTgt spid="5"/>
                                        </p:tgtEl>
                                        <p:attrNameLst>
                                          <p:attrName>style.visibility</p:attrName>
                                        </p:attrNameLst>
                                      </p:cBhvr>
                                      <p:to>
                                        <p:strVal val="hidden"/>
                                      </p:to>
                                    </p:set>
                                  </p:childTnLst>
                                </p:cTn>
                              </p:par>
                              <p:par>
                                <p:cTn id="253" presetID="19" presetClass="exit" presetSubtype="10" fill="hold" grpId="3" nodeType="withEffect">
                                  <p:stCondLst>
                                    <p:cond delay="0"/>
                                  </p:stCondLst>
                                  <p:childTnLst>
                                    <p:anim calcmode="lin" valueType="num">
                                      <p:cBhvr>
                                        <p:cTn id="254" dur="3000"/>
                                        <p:tgtEl>
                                          <p:spTgt spid="6"/>
                                        </p:tgtEl>
                                        <p:attrNameLst>
                                          <p:attrName>ppt_h</p:attrName>
                                        </p:attrNameLst>
                                      </p:cBhvr>
                                      <p:tavLst>
                                        <p:tav tm="0">
                                          <p:val>
                                            <p:strVal val="ppt_h"/>
                                          </p:val>
                                        </p:tav>
                                        <p:tav tm="100000">
                                          <p:val>
                                            <p:strVal val="ppt_h"/>
                                          </p:val>
                                        </p:tav>
                                      </p:tavLst>
                                    </p:anim>
                                    <p:anim calcmode="lin" valueType="num">
                                      <p:cBhvr>
                                        <p:cTn id="25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6" dur="1" fill="hold">
                                          <p:stCondLst>
                                            <p:cond delay="2999"/>
                                          </p:stCondLst>
                                        </p:cTn>
                                        <p:tgtEl>
                                          <p:spTgt spid="6"/>
                                        </p:tgtEl>
                                        <p:attrNameLst>
                                          <p:attrName>style.visibility</p:attrName>
                                        </p:attrNameLst>
                                      </p:cBhvr>
                                      <p:to>
                                        <p:strVal val="hidden"/>
                                      </p:to>
                                    </p:set>
                                  </p:childTnLst>
                                </p:cTn>
                              </p:par>
                              <p:par>
                                <p:cTn id="257" presetID="19" presetClass="exit" presetSubtype="10" fill="hold" grpId="3" nodeType="withEffect">
                                  <p:stCondLst>
                                    <p:cond delay="0"/>
                                  </p:stCondLst>
                                  <p:childTnLst>
                                    <p:anim calcmode="lin" valueType="num">
                                      <p:cBhvr>
                                        <p:cTn id="258" dur="3000"/>
                                        <p:tgtEl>
                                          <p:spTgt spid="13"/>
                                        </p:tgtEl>
                                        <p:attrNameLst>
                                          <p:attrName>ppt_h</p:attrName>
                                        </p:attrNameLst>
                                      </p:cBhvr>
                                      <p:tavLst>
                                        <p:tav tm="0">
                                          <p:val>
                                            <p:strVal val="ppt_h"/>
                                          </p:val>
                                        </p:tav>
                                        <p:tav tm="100000">
                                          <p:val>
                                            <p:strVal val="ppt_h"/>
                                          </p:val>
                                        </p:tav>
                                      </p:tavLst>
                                    </p:anim>
                                    <p:anim calcmode="lin" valueType="num">
                                      <p:cBhvr>
                                        <p:cTn id="259"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2999"/>
                                          </p:stCondLst>
                                        </p:cTn>
                                        <p:tgtEl>
                                          <p:spTgt spid="13"/>
                                        </p:tgtEl>
                                        <p:attrNameLst>
                                          <p:attrName>style.visibility</p:attrName>
                                        </p:attrNameLst>
                                      </p:cBhvr>
                                      <p:to>
                                        <p:strVal val="hidden"/>
                                      </p:to>
                                    </p:set>
                                  </p:childTnLst>
                                </p:cTn>
                              </p:par>
                              <p:par>
                                <p:cTn id="261" presetID="19" presetClass="exit" presetSubtype="10" fill="hold" grpId="3" nodeType="withEffect">
                                  <p:stCondLst>
                                    <p:cond delay="0"/>
                                  </p:stCondLst>
                                  <p:childTnLst>
                                    <p:anim calcmode="lin" valueType="num">
                                      <p:cBhvr>
                                        <p:cTn id="262" dur="3000"/>
                                        <p:tgtEl>
                                          <p:spTgt spid="14"/>
                                        </p:tgtEl>
                                        <p:attrNameLst>
                                          <p:attrName>ppt_h</p:attrName>
                                        </p:attrNameLst>
                                      </p:cBhvr>
                                      <p:tavLst>
                                        <p:tav tm="0">
                                          <p:val>
                                            <p:strVal val="ppt_h"/>
                                          </p:val>
                                        </p:tav>
                                        <p:tav tm="100000">
                                          <p:val>
                                            <p:strVal val="ppt_h"/>
                                          </p:val>
                                        </p:tav>
                                      </p:tavLst>
                                    </p:anim>
                                    <p:anim calcmode="lin" valueType="num">
                                      <p:cBhvr>
                                        <p:cTn id="263"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4" dur="1" fill="hold">
                                          <p:stCondLst>
                                            <p:cond delay="2999"/>
                                          </p:stCondLst>
                                        </p:cTn>
                                        <p:tgtEl>
                                          <p:spTgt spid="14"/>
                                        </p:tgtEl>
                                        <p:attrNameLst>
                                          <p:attrName>style.visibility</p:attrName>
                                        </p:attrNameLst>
                                      </p:cBhvr>
                                      <p:to>
                                        <p:strVal val="hidden"/>
                                      </p:to>
                                    </p:set>
                                  </p:childTnLst>
                                </p:cTn>
                              </p:par>
                              <p:par>
                                <p:cTn id="265" presetID="19" presetClass="exit" presetSubtype="10" fill="hold" grpId="3" nodeType="withEffect">
                                  <p:stCondLst>
                                    <p:cond delay="0"/>
                                  </p:stCondLst>
                                  <p:childTnLst>
                                    <p:anim calcmode="lin" valueType="num">
                                      <p:cBhvr>
                                        <p:cTn id="266" dur="3000"/>
                                        <p:tgtEl>
                                          <p:spTgt spid="15"/>
                                        </p:tgtEl>
                                        <p:attrNameLst>
                                          <p:attrName>ppt_h</p:attrName>
                                        </p:attrNameLst>
                                      </p:cBhvr>
                                      <p:tavLst>
                                        <p:tav tm="0">
                                          <p:val>
                                            <p:strVal val="ppt_h"/>
                                          </p:val>
                                        </p:tav>
                                        <p:tav tm="100000">
                                          <p:val>
                                            <p:strVal val="ppt_h"/>
                                          </p:val>
                                        </p:tav>
                                      </p:tavLst>
                                    </p:anim>
                                    <p:anim calcmode="lin" valueType="num">
                                      <p:cBhvr>
                                        <p:cTn id="267"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8" dur="1" fill="hold">
                                          <p:stCondLst>
                                            <p:cond delay="2999"/>
                                          </p:stCondLst>
                                        </p:cTn>
                                        <p:tgtEl>
                                          <p:spTgt spid="15"/>
                                        </p:tgtEl>
                                        <p:attrNameLst>
                                          <p:attrName>style.visibility</p:attrName>
                                        </p:attrNameLst>
                                      </p:cBhvr>
                                      <p:to>
                                        <p:strVal val="hidden"/>
                                      </p:to>
                                    </p:set>
                                  </p:childTnLst>
                                </p:cTn>
                              </p:par>
                              <p:par>
                                <p:cTn id="269" presetID="19" presetClass="exit" presetSubtype="10" fill="hold" grpId="3" nodeType="withEffect">
                                  <p:stCondLst>
                                    <p:cond delay="0"/>
                                  </p:stCondLst>
                                  <p:childTnLst>
                                    <p:anim calcmode="lin" valueType="num">
                                      <p:cBhvr>
                                        <p:cTn id="270" dur="3000"/>
                                        <p:tgtEl>
                                          <p:spTgt spid="16"/>
                                        </p:tgtEl>
                                        <p:attrNameLst>
                                          <p:attrName>ppt_h</p:attrName>
                                        </p:attrNameLst>
                                      </p:cBhvr>
                                      <p:tavLst>
                                        <p:tav tm="0">
                                          <p:val>
                                            <p:strVal val="ppt_h"/>
                                          </p:val>
                                        </p:tav>
                                        <p:tav tm="100000">
                                          <p:val>
                                            <p:strVal val="ppt_h"/>
                                          </p:val>
                                        </p:tav>
                                      </p:tavLst>
                                    </p:anim>
                                    <p:anim calcmode="lin" valueType="num">
                                      <p:cBhvr>
                                        <p:cTn id="271"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2" dur="1" fill="hold">
                                          <p:stCondLst>
                                            <p:cond delay="2999"/>
                                          </p:stCondLst>
                                        </p:cTn>
                                        <p:tgtEl>
                                          <p:spTgt spid="16"/>
                                        </p:tgtEl>
                                        <p:attrNameLst>
                                          <p:attrName>style.visibility</p:attrName>
                                        </p:attrNameLst>
                                      </p:cBhvr>
                                      <p:to>
                                        <p:strVal val="hidden"/>
                                      </p:to>
                                    </p:set>
                                  </p:childTnLst>
                                </p:cTn>
                              </p:par>
                              <p:par>
                                <p:cTn id="273" presetID="19" presetClass="exit" presetSubtype="10" fill="hold" grpId="3" nodeType="withEffect">
                                  <p:stCondLst>
                                    <p:cond delay="0"/>
                                  </p:stCondLst>
                                  <p:childTnLst>
                                    <p:anim calcmode="lin" valueType="num">
                                      <p:cBhvr>
                                        <p:cTn id="274" dur="3000"/>
                                        <p:tgtEl>
                                          <p:spTgt spid="17"/>
                                        </p:tgtEl>
                                        <p:attrNameLst>
                                          <p:attrName>ppt_h</p:attrName>
                                        </p:attrNameLst>
                                      </p:cBhvr>
                                      <p:tavLst>
                                        <p:tav tm="0">
                                          <p:val>
                                            <p:strVal val="ppt_h"/>
                                          </p:val>
                                        </p:tav>
                                        <p:tav tm="100000">
                                          <p:val>
                                            <p:strVal val="ppt_h"/>
                                          </p:val>
                                        </p:tav>
                                      </p:tavLst>
                                    </p:anim>
                                    <p:anim calcmode="lin" valueType="num">
                                      <p:cBhvr>
                                        <p:cTn id="275"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6" dur="1" fill="hold">
                                          <p:stCondLst>
                                            <p:cond delay="2999"/>
                                          </p:stCondLst>
                                        </p:cTn>
                                        <p:tgtEl>
                                          <p:spTgt spid="17"/>
                                        </p:tgtEl>
                                        <p:attrNameLst>
                                          <p:attrName>style.visibility</p:attrName>
                                        </p:attrNameLst>
                                      </p:cBhvr>
                                      <p:to>
                                        <p:strVal val="hidden"/>
                                      </p:to>
                                    </p:set>
                                  </p:childTnLst>
                                </p:cTn>
                              </p:par>
                              <p:par>
                                <p:cTn id="277" presetID="19" presetClass="exit" presetSubtype="10" fill="hold" grpId="3" nodeType="withEffect">
                                  <p:stCondLst>
                                    <p:cond delay="0"/>
                                  </p:stCondLst>
                                  <p:childTnLst>
                                    <p:anim calcmode="lin" valueType="num">
                                      <p:cBhvr>
                                        <p:cTn id="278" dur="3000"/>
                                        <p:tgtEl>
                                          <p:spTgt spid="21"/>
                                        </p:tgtEl>
                                        <p:attrNameLst>
                                          <p:attrName>ppt_h</p:attrName>
                                        </p:attrNameLst>
                                      </p:cBhvr>
                                      <p:tavLst>
                                        <p:tav tm="0">
                                          <p:val>
                                            <p:strVal val="ppt_h"/>
                                          </p:val>
                                        </p:tav>
                                        <p:tav tm="100000">
                                          <p:val>
                                            <p:strVal val="ppt_h"/>
                                          </p:val>
                                        </p:tav>
                                      </p:tavLst>
                                    </p:anim>
                                    <p:anim calcmode="lin" valueType="num">
                                      <p:cBhvr>
                                        <p:cTn id="279"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0" dur="1" fill="hold">
                                          <p:stCondLst>
                                            <p:cond delay="2999"/>
                                          </p:stCondLst>
                                        </p:cTn>
                                        <p:tgtEl>
                                          <p:spTgt spid="21"/>
                                        </p:tgtEl>
                                        <p:attrNameLst>
                                          <p:attrName>style.visibility</p:attrName>
                                        </p:attrNameLst>
                                      </p:cBhvr>
                                      <p:to>
                                        <p:strVal val="hidden"/>
                                      </p:to>
                                    </p:set>
                                  </p:childTnLst>
                                </p:cTn>
                              </p:par>
                              <p:par>
                                <p:cTn id="281" presetID="19" presetClass="exit" presetSubtype="10" fill="hold" grpId="3" nodeType="withEffect">
                                  <p:stCondLst>
                                    <p:cond delay="0"/>
                                  </p:stCondLst>
                                  <p:childTnLst>
                                    <p:anim calcmode="lin" valueType="num">
                                      <p:cBhvr>
                                        <p:cTn id="282" dur="3000"/>
                                        <p:tgtEl>
                                          <p:spTgt spid="22"/>
                                        </p:tgtEl>
                                        <p:attrNameLst>
                                          <p:attrName>ppt_h</p:attrName>
                                        </p:attrNameLst>
                                      </p:cBhvr>
                                      <p:tavLst>
                                        <p:tav tm="0">
                                          <p:val>
                                            <p:strVal val="ppt_h"/>
                                          </p:val>
                                        </p:tav>
                                        <p:tav tm="100000">
                                          <p:val>
                                            <p:strVal val="ppt_h"/>
                                          </p:val>
                                        </p:tav>
                                      </p:tavLst>
                                    </p:anim>
                                    <p:anim calcmode="lin" valueType="num">
                                      <p:cBhvr>
                                        <p:cTn id="283"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4" dur="1" fill="hold">
                                          <p:stCondLst>
                                            <p:cond delay="2999"/>
                                          </p:stCondLst>
                                        </p:cTn>
                                        <p:tgtEl>
                                          <p:spTgt spid="22"/>
                                        </p:tgtEl>
                                        <p:attrNameLst>
                                          <p:attrName>style.visibility</p:attrName>
                                        </p:attrNameLst>
                                      </p:cBhvr>
                                      <p:to>
                                        <p:strVal val="hidden"/>
                                      </p:to>
                                    </p:set>
                                  </p:childTnLst>
                                </p:cTn>
                              </p:par>
                              <p:par>
                                <p:cTn id="285" presetID="19" presetClass="exit" presetSubtype="10" fill="hold" grpId="3" nodeType="withEffect">
                                  <p:stCondLst>
                                    <p:cond delay="0"/>
                                  </p:stCondLst>
                                  <p:childTnLst>
                                    <p:anim calcmode="lin" valueType="num">
                                      <p:cBhvr>
                                        <p:cTn id="286" dur="3000"/>
                                        <p:tgtEl>
                                          <p:spTgt spid="23"/>
                                        </p:tgtEl>
                                        <p:attrNameLst>
                                          <p:attrName>ppt_h</p:attrName>
                                        </p:attrNameLst>
                                      </p:cBhvr>
                                      <p:tavLst>
                                        <p:tav tm="0">
                                          <p:val>
                                            <p:strVal val="ppt_h"/>
                                          </p:val>
                                        </p:tav>
                                        <p:tav tm="100000">
                                          <p:val>
                                            <p:strVal val="ppt_h"/>
                                          </p:val>
                                        </p:tav>
                                      </p:tavLst>
                                    </p:anim>
                                    <p:anim calcmode="lin" valueType="num">
                                      <p:cBhvr>
                                        <p:cTn id="287"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8" dur="1" fill="hold">
                                          <p:stCondLst>
                                            <p:cond delay="2999"/>
                                          </p:stCondLst>
                                        </p:cTn>
                                        <p:tgtEl>
                                          <p:spTgt spid="23"/>
                                        </p:tgtEl>
                                        <p:attrNameLst>
                                          <p:attrName>style.visibility</p:attrName>
                                        </p:attrNameLst>
                                      </p:cBhvr>
                                      <p:to>
                                        <p:strVal val="hidden"/>
                                      </p:to>
                                    </p:set>
                                  </p:childTnLst>
                                </p:cTn>
                              </p:par>
                              <p:par>
                                <p:cTn id="289" presetID="19" presetClass="exit" presetSubtype="10" fill="hold" grpId="3" nodeType="withEffect">
                                  <p:stCondLst>
                                    <p:cond delay="0"/>
                                  </p:stCondLst>
                                  <p:childTnLst>
                                    <p:anim calcmode="lin" valueType="num">
                                      <p:cBhvr>
                                        <p:cTn id="290" dur="3000"/>
                                        <p:tgtEl>
                                          <p:spTgt spid="27"/>
                                        </p:tgtEl>
                                        <p:attrNameLst>
                                          <p:attrName>ppt_h</p:attrName>
                                        </p:attrNameLst>
                                      </p:cBhvr>
                                      <p:tavLst>
                                        <p:tav tm="0">
                                          <p:val>
                                            <p:strVal val="ppt_h"/>
                                          </p:val>
                                        </p:tav>
                                        <p:tav tm="100000">
                                          <p:val>
                                            <p:strVal val="ppt_h"/>
                                          </p:val>
                                        </p:tav>
                                      </p:tavLst>
                                    </p:anim>
                                    <p:anim calcmode="lin" valueType="num">
                                      <p:cBhvr>
                                        <p:cTn id="291" dur="3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2" dur="1" fill="hold">
                                          <p:stCondLst>
                                            <p:cond delay="2999"/>
                                          </p:stCondLst>
                                        </p:cTn>
                                        <p:tgtEl>
                                          <p:spTgt spid="27"/>
                                        </p:tgtEl>
                                        <p:attrNameLst>
                                          <p:attrName>style.visibility</p:attrName>
                                        </p:attrNameLst>
                                      </p:cBhvr>
                                      <p:to>
                                        <p:strVal val="hidden"/>
                                      </p:to>
                                    </p:set>
                                  </p:childTnLst>
                                </p:cTn>
                              </p:par>
                              <p:par>
                                <p:cTn id="293" presetID="19" presetClass="exit" presetSubtype="10" fill="hold" grpId="3" nodeType="withEffect">
                                  <p:stCondLst>
                                    <p:cond delay="0"/>
                                  </p:stCondLst>
                                  <p:childTnLst>
                                    <p:anim calcmode="lin" valueType="num">
                                      <p:cBhvr>
                                        <p:cTn id="294" dur="3000"/>
                                        <p:tgtEl>
                                          <p:spTgt spid="28"/>
                                        </p:tgtEl>
                                        <p:attrNameLst>
                                          <p:attrName>ppt_h</p:attrName>
                                        </p:attrNameLst>
                                      </p:cBhvr>
                                      <p:tavLst>
                                        <p:tav tm="0">
                                          <p:val>
                                            <p:strVal val="ppt_h"/>
                                          </p:val>
                                        </p:tav>
                                        <p:tav tm="100000">
                                          <p:val>
                                            <p:strVal val="ppt_h"/>
                                          </p:val>
                                        </p:tav>
                                      </p:tavLst>
                                    </p:anim>
                                    <p:anim calcmode="lin" valueType="num">
                                      <p:cBhvr>
                                        <p:cTn id="295" dur="3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6" dur="1" fill="hold">
                                          <p:stCondLst>
                                            <p:cond delay="2999"/>
                                          </p:stCondLst>
                                        </p:cTn>
                                        <p:tgtEl>
                                          <p:spTgt spid="28"/>
                                        </p:tgtEl>
                                        <p:attrNameLst>
                                          <p:attrName>style.visibility</p:attrName>
                                        </p:attrNameLst>
                                      </p:cBhvr>
                                      <p:to>
                                        <p:strVal val="hidden"/>
                                      </p:to>
                                    </p:set>
                                  </p:childTnLst>
                                </p:cTn>
                              </p:par>
                              <p:par>
                                <p:cTn id="297" presetID="19" presetClass="exit" presetSubtype="10" fill="hold" grpId="3" nodeType="withEffect">
                                  <p:stCondLst>
                                    <p:cond delay="0"/>
                                  </p:stCondLst>
                                  <p:childTnLst>
                                    <p:anim calcmode="lin" valueType="num">
                                      <p:cBhvr>
                                        <p:cTn id="298" dur="3000"/>
                                        <p:tgtEl>
                                          <p:spTgt spid="7"/>
                                        </p:tgtEl>
                                        <p:attrNameLst>
                                          <p:attrName>ppt_h</p:attrName>
                                        </p:attrNameLst>
                                      </p:cBhvr>
                                      <p:tavLst>
                                        <p:tav tm="0">
                                          <p:val>
                                            <p:strVal val="ppt_h"/>
                                          </p:val>
                                        </p:tav>
                                        <p:tav tm="100000">
                                          <p:val>
                                            <p:strVal val="ppt_h"/>
                                          </p:val>
                                        </p:tav>
                                      </p:tavLst>
                                    </p:anim>
                                    <p:anim calcmode="lin" valueType="num">
                                      <p:cBhvr>
                                        <p:cTn id="299"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0" dur="1" fill="hold">
                                          <p:stCondLst>
                                            <p:cond delay="2999"/>
                                          </p:stCondLst>
                                        </p:cTn>
                                        <p:tgtEl>
                                          <p:spTgt spid="7"/>
                                        </p:tgtEl>
                                        <p:attrNameLst>
                                          <p:attrName>style.visibility</p:attrName>
                                        </p:attrNameLst>
                                      </p:cBhvr>
                                      <p:to>
                                        <p:strVal val="hidden"/>
                                      </p:to>
                                    </p:set>
                                  </p:childTnLst>
                                </p:cTn>
                              </p:par>
                              <p:par>
                                <p:cTn id="301" presetID="19" presetClass="exit" presetSubtype="10" fill="hold" grpId="3" nodeType="withEffect">
                                  <p:stCondLst>
                                    <p:cond delay="0"/>
                                  </p:stCondLst>
                                  <p:childTnLst>
                                    <p:anim calcmode="lin" valueType="num">
                                      <p:cBhvr>
                                        <p:cTn id="302" dur="3000"/>
                                        <p:tgtEl>
                                          <p:spTgt spid="8"/>
                                        </p:tgtEl>
                                        <p:attrNameLst>
                                          <p:attrName>ppt_h</p:attrName>
                                        </p:attrNameLst>
                                      </p:cBhvr>
                                      <p:tavLst>
                                        <p:tav tm="0">
                                          <p:val>
                                            <p:strVal val="ppt_h"/>
                                          </p:val>
                                        </p:tav>
                                        <p:tav tm="100000">
                                          <p:val>
                                            <p:strVal val="ppt_h"/>
                                          </p:val>
                                        </p:tav>
                                      </p:tavLst>
                                    </p:anim>
                                    <p:anim calcmode="lin" valueType="num">
                                      <p:cBhvr>
                                        <p:cTn id="303"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4" dur="1" fill="hold">
                                          <p:stCondLst>
                                            <p:cond delay="2999"/>
                                          </p:stCondLst>
                                        </p:cTn>
                                        <p:tgtEl>
                                          <p:spTgt spid="8"/>
                                        </p:tgtEl>
                                        <p:attrNameLst>
                                          <p:attrName>style.visibility</p:attrName>
                                        </p:attrNameLst>
                                      </p:cBhvr>
                                      <p:to>
                                        <p:strVal val="hidden"/>
                                      </p:to>
                                    </p:set>
                                  </p:childTnLst>
                                </p:cTn>
                              </p:par>
                              <p:par>
                                <p:cTn id="305" presetID="19" presetClass="exit" presetSubtype="10" fill="hold" grpId="3" nodeType="withEffect">
                                  <p:stCondLst>
                                    <p:cond delay="0"/>
                                  </p:stCondLst>
                                  <p:childTnLst>
                                    <p:anim calcmode="lin" valueType="num">
                                      <p:cBhvr>
                                        <p:cTn id="306" dur="3000"/>
                                        <p:tgtEl>
                                          <p:spTgt spid="9"/>
                                        </p:tgtEl>
                                        <p:attrNameLst>
                                          <p:attrName>ppt_h</p:attrName>
                                        </p:attrNameLst>
                                      </p:cBhvr>
                                      <p:tavLst>
                                        <p:tav tm="0">
                                          <p:val>
                                            <p:strVal val="ppt_h"/>
                                          </p:val>
                                        </p:tav>
                                        <p:tav tm="100000">
                                          <p:val>
                                            <p:strVal val="ppt_h"/>
                                          </p:val>
                                        </p:tav>
                                      </p:tavLst>
                                    </p:anim>
                                    <p:anim calcmode="lin" valueType="num">
                                      <p:cBhvr>
                                        <p:cTn id="307"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8" dur="1" fill="hold">
                                          <p:stCondLst>
                                            <p:cond delay="2999"/>
                                          </p:stCondLst>
                                        </p:cTn>
                                        <p:tgtEl>
                                          <p:spTgt spid="9"/>
                                        </p:tgtEl>
                                        <p:attrNameLst>
                                          <p:attrName>style.visibility</p:attrName>
                                        </p:attrNameLst>
                                      </p:cBhvr>
                                      <p:to>
                                        <p:strVal val="hidden"/>
                                      </p:to>
                                    </p:set>
                                  </p:childTnLst>
                                </p:cTn>
                              </p:par>
                              <p:par>
                                <p:cTn id="309" presetID="19" presetClass="exit" presetSubtype="10" fill="hold" grpId="3" nodeType="withEffect">
                                  <p:stCondLst>
                                    <p:cond delay="0"/>
                                  </p:stCondLst>
                                  <p:childTnLst>
                                    <p:anim calcmode="lin" valueType="num">
                                      <p:cBhvr>
                                        <p:cTn id="310" dur="3000"/>
                                        <p:tgtEl>
                                          <p:spTgt spid="10"/>
                                        </p:tgtEl>
                                        <p:attrNameLst>
                                          <p:attrName>ppt_h</p:attrName>
                                        </p:attrNameLst>
                                      </p:cBhvr>
                                      <p:tavLst>
                                        <p:tav tm="0">
                                          <p:val>
                                            <p:strVal val="ppt_h"/>
                                          </p:val>
                                        </p:tav>
                                        <p:tav tm="100000">
                                          <p:val>
                                            <p:strVal val="ppt_h"/>
                                          </p:val>
                                        </p:tav>
                                      </p:tavLst>
                                    </p:anim>
                                    <p:anim calcmode="lin" valueType="num">
                                      <p:cBhvr>
                                        <p:cTn id="311"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2" dur="1" fill="hold">
                                          <p:stCondLst>
                                            <p:cond delay="2999"/>
                                          </p:stCondLst>
                                        </p:cTn>
                                        <p:tgtEl>
                                          <p:spTgt spid="10"/>
                                        </p:tgtEl>
                                        <p:attrNameLst>
                                          <p:attrName>style.visibility</p:attrName>
                                        </p:attrNameLst>
                                      </p:cBhvr>
                                      <p:to>
                                        <p:strVal val="hidden"/>
                                      </p:to>
                                    </p:set>
                                  </p:childTnLst>
                                </p:cTn>
                              </p:par>
                              <p:par>
                                <p:cTn id="313" presetID="19" presetClass="exit" presetSubtype="10" fill="hold" grpId="3" nodeType="withEffect">
                                  <p:stCondLst>
                                    <p:cond delay="0"/>
                                  </p:stCondLst>
                                  <p:childTnLst>
                                    <p:anim calcmode="lin" valueType="num">
                                      <p:cBhvr>
                                        <p:cTn id="314" dur="3000"/>
                                        <p:tgtEl>
                                          <p:spTgt spid="11"/>
                                        </p:tgtEl>
                                        <p:attrNameLst>
                                          <p:attrName>ppt_h</p:attrName>
                                        </p:attrNameLst>
                                      </p:cBhvr>
                                      <p:tavLst>
                                        <p:tav tm="0">
                                          <p:val>
                                            <p:strVal val="ppt_h"/>
                                          </p:val>
                                        </p:tav>
                                        <p:tav tm="100000">
                                          <p:val>
                                            <p:strVal val="ppt_h"/>
                                          </p:val>
                                        </p:tav>
                                      </p:tavLst>
                                    </p:anim>
                                    <p:anim calcmode="lin" valueType="num">
                                      <p:cBhvr>
                                        <p:cTn id="315"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6" dur="1" fill="hold">
                                          <p:stCondLst>
                                            <p:cond delay="2999"/>
                                          </p:stCondLst>
                                        </p:cTn>
                                        <p:tgtEl>
                                          <p:spTgt spid="11"/>
                                        </p:tgtEl>
                                        <p:attrNameLst>
                                          <p:attrName>style.visibility</p:attrName>
                                        </p:attrNameLst>
                                      </p:cBhvr>
                                      <p:to>
                                        <p:strVal val="hidden"/>
                                      </p:to>
                                    </p:set>
                                  </p:childTnLst>
                                </p:cTn>
                              </p:par>
                              <p:par>
                                <p:cTn id="317" presetID="19" presetClass="exit" presetSubtype="10" fill="hold" grpId="3" nodeType="withEffect">
                                  <p:stCondLst>
                                    <p:cond delay="0"/>
                                  </p:stCondLst>
                                  <p:childTnLst>
                                    <p:anim calcmode="lin" valueType="num">
                                      <p:cBhvr>
                                        <p:cTn id="318" dur="3000"/>
                                        <p:tgtEl>
                                          <p:spTgt spid="12"/>
                                        </p:tgtEl>
                                        <p:attrNameLst>
                                          <p:attrName>ppt_h</p:attrName>
                                        </p:attrNameLst>
                                      </p:cBhvr>
                                      <p:tavLst>
                                        <p:tav tm="0">
                                          <p:val>
                                            <p:strVal val="ppt_h"/>
                                          </p:val>
                                        </p:tav>
                                        <p:tav tm="100000">
                                          <p:val>
                                            <p:strVal val="ppt_h"/>
                                          </p:val>
                                        </p:tav>
                                      </p:tavLst>
                                    </p:anim>
                                    <p:anim calcmode="lin" valueType="num">
                                      <p:cBhvr>
                                        <p:cTn id="319"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0" dur="1" fill="hold">
                                          <p:stCondLst>
                                            <p:cond delay="2999"/>
                                          </p:stCondLst>
                                        </p:cTn>
                                        <p:tgtEl>
                                          <p:spTgt spid="12"/>
                                        </p:tgtEl>
                                        <p:attrNameLst>
                                          <p:attrName>style.visibility</p:attrName>
                                        </p:attrNameLst>
                                      </p:cBhvr>
                                      <p:to>
                                        <p:strVal val="hidden"/>
                                      </p:to>
                                    </p:set>
                                  </p:childTnLst>
                                </p:cTn>
                              </p:par>
                              <p:par>
                                <p:cTn id="321" presetID="19" presetClass="exit" presetSubtype="10" fill="hold" grpId="3" nodeType="withEffect">
                                  <p:stCondLst>
                                    <p:cond delay="0"/>
                                  </p:stCondLst>
                                  <p:childTnLst>
                                    <p:anim calcmode="lin" valueType="num">
                                      <p:cBhvr>
                                        <p:cTn id="322" dur="3000"/>
                                        <p:tgtEl>
                                          <p:spTgt spid="18"/>
                                        </p:tgtEl>
                                        <p:attrNameLst>
                                          <p:attrName>ppt_h</p:attrName>
                                        </p:attrNameLst>
                                      </p:cBhvr>
                                      <p:tavLst>
                                        <p:tav tm="0">
                                          <p:val>
                                            <p:strVal val="ppt_h"/>
                                          </p:val>
                                        </p:tav>
                                        <p:tav tm="100000">
                                          <p:val>
                                            <p:strVal val="ppt_h"/>
                                          </p:val>
                                        </p:tav>
                                      </p:tavLst>
                                    </p:anim>
                                    <p:anim calcmode="lin" valueType="num">
                                      <p:cBhvr>
                                        <p:cTn id="323"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4" dur="1" fill="hold">
                                          <p:stCondLst>
                                            <p:cond delay="2999"/>
                                          </p:stCondLst>
                                        </p:cTn>
                                        <p:tgtEl>
                                          <p:spTgt spid="18"/>
                                        </p:tgtEl>
                                        <p:attrNameLst>
                                          <p:attrName>style.visibility</p:attrName>
                                        </p:attrNameLst>
                                      </p:cBhvr>
                                      <p:to>
                                        <p:strVal val="hidden"/>
                                      </p:to>
                                    </p:set>
                                  </p:childTnLst>
                                </p:cTn>
                              </p:par>
                              <p:par>
                                <p:cTn id="325" presetID="19" presetClass="exit" presetSubtype="10" fill="hold" grpId="3" nodeType="withEffect">
                                  <p:stCondLst>
                                    <p:cond delay="0"/>
                                  </p:stCondLst>
                                  <p:childTnLst>
                                    <p:anim calcmode="lin" valueType="num">
                                      <p:cBhvr>
                                        <p:cTn id="326" dur="3000"/>
                                        <p:tgtEl>
                                          <p:spTgt spid="19"/>
                                        </p:tgtEl>
                                        <p:attrNameLst>
                                          <p:attrName>ppt_h</p:attrName>
                                        </p:attrNameLst>
                                      </p:cBhvr>
                                      <p:tavLst>
                                        <p:tav tm="0">
                                          <p:val>
                                            <p:strVal val="ppt_h"/>
                                          </p:val>
                                        </p:tav>
                                        <p:tav tm="100000">
                                          <p:val>
                                            <p:strVal val="ppt_h"/>
                                          </p:val>
                                        </p:tav>
                                      </p:tavLst>
                                    </p:anim>
                                    <p:anim calcmode="lin" valueType="num">
                                      <p:cBhvr>
                                        <p:cTn id="327"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8" dur="1" fill="hold">
                                          <p:stCondLst>
                                            <p:cond delay="2999"/>
                                          </p:stCondLst>
                                        </p:cTn>
                                        <p:tgtEl>
                                          <p:spTgt spid="19"/>
                                        </p:tgtEl>
                                        <p:attrNameLst>
                                          <p:attrName>style.visibility</p:attrName>
                                        </p:attrNameLst>
                                      </p:cBhvr>
                                      <p:to>
                                        <p:strVal val="hidden"/>
                                      </p:to>
                                    </p:set>
                                  </p:childTnLst>
                                </p:cTn>
                              </p:par>
                              <p:par>
                                <p:cTn id="329" presetID="19" presetClass="exit" presetSubtype="10" fill="hold" grpId="3" nodeType="withEffect">
                                  <p:stCondLst>
                                    <p:cond delay="0"/>
                                  </p:stCondLst>
                                  <p:childTnLst>
                                    <p:anim calcmode="lin" valueType="num">
                                      <p:cBhvr>
                                        <p:cTn id="330" dur="3000"/>
                                        <p:tgtEl>
                                          <p:spTgt spid="20"/>
                                        </p:tgtEl>
                                        <p:attrNameLst>
                                          <p:attrName>ppt_h</p:attrName>
                                        </p:attrNameLst>
                                      </p:cBhvr>
                                      <p:tavLst>
                                        <p:tav tm="0">
                                          <p:val>
                                            <p:strVal val="ppt_h"/>
                                          </p:val>
                                        </p:tav>
                                        <p:tav tm="100000">
                                          <p:val>
                                            <p:strVal val="ppt_h"/>
                                          </p:val>
                                        </p:tav>
                                      </p:tavLst>
                                    </p:anim>
                                    <p:anim calcmode="lin" valueType="num">
                                      <p:cBhvr>
                                        <p:cTn id="331"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2" dur="1" fill="hold">
                                          <p:stCondLst>
                                            <p:cond delay="2999"/>
                                          </p:stCondLst>
                                        </p:cTn>
                                        <p:tgtEl>
                                          <p:spTgt spid="20"/>
                                        </p:tgtEl>
                                        <p:attrNameLst>
                                          <p:attrName>style.visibility</p:attrName>
                                        </p:attrNameLst>
                                      </p:cBhvr>
                                      <p:to>
                                        <p:strVal val="hidden"/>
                                      </p:to>
                                    </p:set>
                                  </p:childTnLst>
                                </p:cTn>
                              </p:par>
                              <p:par>
                                <p:cTn id="333" presetID="19" presetClass="exit" presetSubtype="10" fill="hold" grpId="3" nodeType="withEffect">
                                  <p:stCondLst>
                                    <p:cond delay="0"/>
                                  </p:stCondLst>
                                  <p:childTnLst>
                                    <p:anim calcmode="lin" valueType="num">
                                      <p:cBhvr>
                                        <p:cTn id="334" dur="3000"/>
                                        <p:tgtEl>
                                          <p:spTgt spid="24"/>
                                        </p:tgtEl>
                                        <p:attrNameLst>
                                          <p:attrName>ppt_h</p:attrName>
                                        </p:attrNameLst>
                                      </p:cBhvr>
                                      <p:tavLst>
                                        <p:tav tm="0">
                                          <p:val>
                                            <p:strVal val="ppt_h"/>
                                          </p:val>
                                        </p:tav>
                                        <p:tav tm="100000">
                                          <p:val>
                                            <p:strVal val="ppt_h"/>
                                          </p:val>
                                        </p:tav>
                                      </p:tavLst>
                                    </p:anim>
                                    <p:anim calcmode="lin" valueType="num">
                                      <p:cBhvr>
                                        <p:cTn id="335"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6" dur="1" fill="hold">
                                          <p:stCondLst>
                                            <p:cond delay="2999"/>
                                          </p:stCondLst>
                                        </p:cTn>
                                        <p:tgtEl>
                                          <p:spTgt spid="24"/>
                                        </p:tgtEl>
                                        <p:attrNameLst>
                                          <p:attrName>style.visibility</p:attrName>
                                        </p:attrNameLst>
                                      </p:cBhvr>
                                      <p:to>
                                        <p:strVal val="hidden"/>
                                      </p:to>
                                    </p:set>
                                  </p:childTnLst>
                                </p:cTn>
                              </p:par>
                              <p:par>
                                <p:cTn id="337" presetID="19" presetClass="exit" presetSubtype="10" fill="hold" grpId="3" nodeType="withEffect">
                                  <p:stCondLst>
                                    <p:cond delay="0"/>
                                  </p:stCondLst>
                                  <p:childTnLst>
                                    <p:anim calcmode="lin" valueType="num">
                                      <p:cBhvr>
                                        <p:cTn id="338" dur="3000"/>
                                        <p:tgtEl>
                                          <p:spTgt spid="25"/>
                                        </p:tgtEl>
                                        <p:attrNameLst>
                                          <p:attrName>ppt_h</p:attrName>
                                        </p:attrNameLst>
                                      </p:cBhvr>
                                      <p:tavLst>
                                        <p:tav tm="0">
                                          <p:val>
                                            <p:strVal val="ppt_h"/>
                                          </p:val>
                                        </p:tav>
                                        <p:tav tm="100000">
                                          <p:val>
                                            <p:strVal val="ppt_h"/>
                                          </p:val>
                                        </p:tav>
                                      </p:tavLst>
                                    </p:anim>
                                    <p:anim calcmode="lin" valueType="num">
                                      <p:cBhvr>
                                        <p:cTn id="339" dur="3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0" dur="1" fill="hold">
                                          <p:stCondLst>
                                            <p:cond delay="2999"/>
                                          </p:stCondLst>
                                        </p:cTn>
                                        <p:tgtEl>
                                          <p:spTgt spid="25"/>
                                        </p:tgtEl>
                                        <p:attrNameLst>
                                          <p:attrName>style.visibility</p:attrName>
                                        </p:attrNameLst>
                                      </p:cBhvr>
                                      <p:to>
                                        <p:strVal val="hidden"/>
                                      </p:to>
                                    </p:set>
                                  </p:childTnLst>
                                </p:cTn>
                              </p:par>
                              <p:par>
                                <p:cTn id="341" presetID="19" presetClass="exit" presetSubtype="10" fill="hold" grpId="3" nodeType="withEffect">
                                  <p:stCondLst>
                                    <p:cond delay="0"/>
                                  </p:stCondLst>
                                  <p:childTnLst>
                                    <p:anim calcmode="lin" valueType="num">
                                      <p:cBhvr>
                                        <p:cTn id="342" dur="3000"/>
                                        <p:tgtEl>
                                          <p:spTgt spid="26"/>
                                        </p:tgtEl>
                                        <p:attrNameLst>
                                          <p:attrName>ppt_h</p:attrName>
                                        </p:attrNameLst>
                                      </p:cBhvr>
                                      <p:tavLst>
                                        <p:tav tm="0">
                                          <p:val>
                                            <p:strVal val="ppt_h"/>
                                          </p:val>
                                        </p:tav>
                                        <p:tav tm="100000">
                                          <p:val>
                                            <p:strVal val="ppt_h"/>
                                          </p:val>
                                        </p:tav>
                                      </p:tavLst>
                                    </p:anim>
                                    <p:anim calcmode="lin" valueType="num">
                                      <p:cBhvr>
                                        <p:cTn id="343" dur="3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4" dur="1" fill="hold">
                                          <p:stCondLst>
                                            <p:cond delay="2999"/>
                                          </p:stCondLst>
                                        </p:cTn>
                                        <p:tgtEl>
                                          <p:spTgt spid="26"/>
                                        </p:tgtEl>
                                        <p:attrNameLst>
                                          <p:attrName>style.visibility</p:attrName>
                                        </p:attrNameLst>
                                      </p:cBhvr>
                                      <p:to>
                                        <p:strVal val="hidden"/>
                                      </p:to>
                                    </p:set>
                                  </p:childTnLst>
                                </p:cTn>
                              </p:par>
                              <p:par>
                                <p:cTn id="345" presetID="23" presetClass="entr" presetSubtype="288" fill="hold" nodeType="withEffect">
                                  <p:stCondLst>
                                    <p:cond delay="0"/>
                                  </p:stCondLst>
                                  <p:childTnLst>
                                    <p:set>
                                      <p:cBhvr>
                                        <p:cTn id="346" dur="1" fill="hold">
                                          <p:stCondLst>
                                            <p:cond delay="0"/>
                                          </p:stCondLst>
                                        </p:cTn>
                                        <p:tgtEl>
                                          <p:spTgt spid="3"/>
                                        </p:tgtEl>
                                        <p:attrNameLst>
                                          <p:attrName>style.visibility</p:attrName>
                                        </p:attrNameLst>
                                      </p:cBhvr>
                                      <p:to>
                                        <p:strVal val="visible"/>
                                      </p:to>
                                    </p:set>
                                    <p:anim calcmode="lin" valueType="num">
                                      <p:cBhvr>
                                        <p:cTn id="347" dur="3000" fill="hold"/>
                                        <p:tgtEl>
                                          <p:spTgt spid="3"/>
                                        </p:tgtEl>
                                        <p:attrNameLst>
                                          <p:attrName>ppt_w</p:attrName>
                                        </p:attrNameLst>
                                      </p:cBhvr>
                                      <p:tavLst>
                                        <p:tav tm="0">
                                          <p:val>
                                            <p:strVal val="4/3*#ppt_w"/>
                                          </p:val>
                                        </p:tav>
                                        <p:tav tm="100000">
                                          <p:val>
                                            <p:strVal val="#ppt_w"/>
                                          </p:val>
                                        </p:tav>
                                      </p:tavLst>
                                    </p:anim>
                                    <p:anim calcmode="lin" valueType="num">
                                      <p:cBhvr>
                                        <p:cTn id="348" dur="3000" fill="hold"/>
                                        <p:tgtEl>
                                          <p:spTgt spid="3"/>
                                        </p:tgtEl>
                                        <p:attrNameLst>
                                          <p:attrName>ppt_h</p:attrName>
                                        </p:attrNameLst>
                                      </p:cBhvr>
                                      <p:tavLst>
                                        <p:tav tm="0">
                                          <p:val>
                                            <p:strVal val="4/3*#ppt_h"/>
                                          </p:val>
                                        </p:tav>
                                        <p:tav tm="100000">
                                          <p:val>
                                            <p:strVal val="#ppt_h"/>
                                          </p:val>
                                        </p:tav>
                                      </p:tavLst>
                                    </p:anim>
                                  </p:childTnLst>
                                </p:cTn>
                              </p:par>
                              <p:par>
                                <p:cTn id="349" presetID="16" presetClass="entr" presetSubtype="37" fill="hold" nodeType="withEffect">
                                  <p:stCondLst>
                                    <p:cond delay="0"/>
                                  </p:stCondLst>
                                  <p:childTnLst>
                                    <p:set>
                                      <p:cBhvr>
                                        <p:cTn id="350" dur="1" fill="hold">
                                          <p:stCondLst>
                                            <p:cond delay="0"/>
                                          </p:stCondLst>
                                        </p:cTn>
                                        <p:tgtEl>
                                          <p:spTgt spid="3"/>
                                        </p:tgtEl>
                                        <p:attrNameLst>
                                          <p:attrName>style.visibility</p:attrName>
                                        </p:attrNameLst>
                                      </p:cBhvr>
                                      <p:to>
                                        <p:strVal val="visible"/>
                                      </p:to>
                                    </p:set>
                                    <p:animEffect transition="in" filter="barn(outVertical)">
                                      <p:cBhvr>
                                        <p:cTn id="351"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solidFill>
            <a:srgbClr val="7030A0"/>
          </a:solidFill>
        </p:spPr>
        <p:txBody>
          <a:bodyPr/>
          <a:lstStyle/>
          <a:p>
            <a:endParaRPr lang="es-ES" dirty="0"/>
          </a:p>
        </p:txBody>
      </p:sp>
      <p:pic>
        <p:nvPicPr>
          <p:cNvPr id="3" name="2 Imagen" descr="c835b2846089730e74bc3551203ce677.jpg"/>
          <p:cNvPicPr>
            <a:picLocks noChangeAspect="1"/>
          </p:cNvPicPr>
          <p:nvPr/>
        </p:nvPicPr>
        <p:blipFill>
          <a:blip r:embed="rId2"/>
          <a:stretch>
            <a:fillRect/>
          </a:stretch>
        </p:blipFill>
        <p:spPr>
          <a:xfrm>
            <a:off x="0" y="0"/>
            <a:ext cx="9152930" cy="6858000"/>
          </a:xfrm>
          <a:prstGeom prst="rect">
            <a:avLst/>
          </a:prstGeom>
        </p:spPr>
      </p:pic>
      <p:sp>
        <p:nvSpPr>
          <p:cNvPr id="4" name="3 Extracto"/>
          <p:cNvSpPr/>
          <p:nvPr/>
        </p:nvSpPr>
        <p:spPr>
          <a:xfrm>
            <a:off x="0" y="2500306"/>
            <a:ext cx="1714480" cy="928694"/>
          </a:xfrm>
          <a:prstGeom prst="flowChartExtract">
            <a:avLst/>
          </a:prstGeom>
          <a:gradFill flip="none" rotWithShape="1">
            <a:gsLst>
              <a:gs pos="60000">
                <a:schemeClr val="accent6">
                  <a:lumMod val="20000"/>
                  <a:lumOff val="80000"/>
                  <a:alpha val="0"/>
                </a:schemeClr>
              </a:gs>
              <a:gs pos="50000">
                <a:srgbClr val="FF9933">
                  <a:shade val="67500"/>
                  <a:satMod val="115000"/>
                </a:srgbClr>
              </a:gs>
              <a:gs pos="100000">
                <a:srgbClr val="FF9933">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xtracto"/>
          <p:cNvSpPr/>
          <p:nvPr/>
        </p:nvSpPr>
        <p:spPr>
          <a:xfrm>
            <a:off x="1785918" y="2500306"/>
            <a:ext cx="1714480" cy="928694"/>
          </a:xfrm>
          <a:prstGeom prst="flowChartExtract">
            <a:avLst/>
          </a:prstGeom>
          <a:gradFill flip="none" rotWithShape="1">
            <a:gsLst>
              <a:gs pos="60000">
                <a:schemeClr val="accent6">
                  <a:lumMod val="20000"/>
                  <a:lumOff val="80000"/>
                  <a:alpha val="0"/>
                </a:schemeClr>
              </a:gs>
              <a:gs pos="50000">
                <a:srgbClr val="FF9933">
                  <a:shade val="67500"/>
                  <a:satMod val="115000"/>
                </a:srgbClr>
              </a:gs>
              <a:gs pos="100000">
                <a:srgbClr val="FF9933">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xtracto"/>
          <p:cNvSpPr/>
          <p:nvPr/>
        </p:nvSpPr>
        <p:spPr>
          <a:xfrm>
            <a:off x="3643306" y="2500306"/>
            <a:ext cx="1714480" cy="928694"/>
          </a:xfrm>
          <a:prstGeom prst="flowChartExtract">
            <a:avLst/>
          </a:prstGeom>
          <a:gradFill flip="none" rotWithShape="1">
            <a:gsLst>
              <a:gs pos="60000">
                <a:schemeClr val="accent6">
                  <a:lumMod val="20000"/>
                  <a:lumOff val="80000"/>
                  <a:alpha val="0"/>
                </a:schemeClr>
              </a:gs>
              <a:gs pos="50000">
                <a:srgbClr val="FF9933">
                  <a:shade val="67500"/>
                  <a:satMod val="115000"/>
                </a:srgbClr>
              </a:gs>
              <a:gs pos="100000">
                <a:srgbClr val="FF9933">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a:off x="5500694" y="2500306"/>
            <a:ext cx="1714480" cy="928694"/>
          </a:xfrm>
          <a:prstGeom prst="flowChartExtract">
            <a:avLst/>
          </a:prstGeom>
          <a:gradFill flip="none" rotWithShape="1">
            <a:gsLst>
              <a:gs pos="60000">
                <a:schemeClr val="accent6">
                  <a:lumMod val="20000"/>
                  <a:lumOff val="80000"/>
                  <a:alpha val="0"/>
                </a:schemeClr>
              </a:gs>
              <a:gs pos="50000">
                <a:srgbClr val="FF9933">
                  <a:shade val="67500"/>
                  <a:satMod val="115000"/>
                </a:srgbClr>
              </a:gs>
              <a:gs pos="100000">
                <a:srgbClr val="FF9933">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xtracto"/>
          <p:cNvSpPr/>
          <p:nvPr/>
        </p:nvSpPr>
        <p:spPr>
          <a:xfrm>
            <a:off x="7429520" y="2500306"/>
            <a:ext cx="1714480" cy="928694"/>
          </a:xfrm>
          <a:prstGeom prst="flowChartExtract">
            <a:avLst/>
          </a:prstGeom>
          <a:gradFill flip="none" rotWithShape="1">
            <a:gsLst>
              <a:gs pos="60000">
                <a:schemeClr val="accent6">
                  <a:lumMod val="20000"/>
                  <a:lumOff val="80000"/>
                  <a:alpha val="0"/>
                </a:schemeClr>
              </a:gs>
              <a:gs pos="50000">
                <a:srgbClr val="FF9933">
                  <a:shade val="67500"/>
                  <a:satMod val="115000"/>
                </a:srgbClr>
              </a:gs>
              <a:gs pos="100000">
                <a:srgbClr val="FF9933">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rot="10800000">
            <a:off x="0" y="3571876"/>
            <a:ext cx="1714480" cy="928694"/>
          </a:xfrm>
          <a:prstGeom prst="flowChartExtract">
            <a:avLst/>
          </a:prstGeom>
          <a:gradFill flip="none" rotWithShape="1">
            <a:gsLst>
              <a:gs pos="60000">
                <a:schemeClr val="accent6">
                  <a:lumMod val="20000"/>
                  <a:lumOff val="80000"/>
                  <a:alpha val="0"/>
                </a:schemeClr>
              </a:gs>
              <a:gs pos="50000">
                <a:srgbClr val="FF9933">
                  <a:shade val="67500"/>
                  <a:satMod val="115000"/>
                </a:srgbClr>
              </a:gs>
              <a:gs pos="100000">
                <a:srgbClr val="FF9933">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rot="10800000">
            <a:off x="1785918" y="3571876"/>
            <a:ext cx="1714480" cy="928694"/>
          </a:xfrm>
          <a:prstGeom prst="flowChartExtract">
            <a:avLst/>
          </a:prstGeom>
          <a:gradFill flip="none" rotWithShape="1">
            <a:gsLst>
              <a:gs pos="60000">
                <a:schemeClr val="accent6">
                  <a:lumMod val="20000"/>
                  <a:lumOff val="80000"/>
                  <a:alpha val="0"/>
                </a:schemeClr>
              </a:gs>
              <a:gs pos="50000">
                <a:srgbClr val="FF9933">
                  <a:shade val="67500"/>
                  <a:satMod val="115000"/>
                </a:srgbClr>
              </a:gs>
              <a:gs pos="100000">
                <a:srgbClr val="FF9933">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rot="10800000">
            <a:off x="3643338" y="3571876"/>
            <a:ext cx="1714480" cy="928694"/>
          </a:xfrm>
          <a:prstGeom prst="flowChartExtract">
            <a:avLst/>
          </a:prstGeom>
          <a:gradFill flip="none" rotWithShape="1">
            <a:gsLst>
              <a:gs pos="60000">
                <a:schemeClr val="accent6">
                  <a:lumMod val="20000"/>
                  <a:lumOff val="80000"/>
                  <a:alpha val="0"/>
                </a:schemeClr>
              </a:gs>
              <a:gs pos="50000">
                <a:srgbClr val="FF9933">
                  <a:shade val="67500"/>
                  <a:satMod val="115000"/>
                </a:srgbClr>
              </a:gs>
              <a:gs pos="100000">
                <a:srgbClr val="FF9933">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rot="10800000">
            <a:off x="5500694" y="3571876"/>
            <a:ext cx="1714480" cy="928694"/>
          </a:xfrm>
          <a:prstGeom prst="flowChartExtract">
            <a:avLst/>
          </a:prstGeom>
          <a:gradFill flip="none" rotWithShape="1">
            <a:gsLst>
              <a:gs pos="60000">
                <a:schemeClr val="accent6">
                  <a:lumMod val="20000"/>
                  <a:lumOff val="80000"/>
                  <a:alpha val="0"/>
                </a:schemeClr>
              </a:gs>
              <a:gs pos="50000">
                <a:srgbClr val="FF9933">
                  <a:shade val="67500"/>
                  <a:satMod val="115000"/>
                </a:srgbClr>
              </a:gs>
              <a:gs pos="100000">
                <a:srgbClr val="FF9933">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xtracto"/>
          <p:cNvSpPr/>
          <p:nvPr/>
        </p:nvSpPr>
        <p:spPr>
          <a:xfrm rot="10800000">
            <a:off x="7429520" y="3571876"/>
            <a:ext cx="1714480" cy="928694"/>
          </a:xfrm>
          <a:prstGeom prst="flowChartExtract">
            <a:avLst/>
          </a:prstGeom>
          <a:gradFill flip="none" rotWithShape="1">
            <a:gsLst>
              <a:gs pos="60000">
                <a:schemeClr val="accent6">
                  <a:lumMod val="20000"/>
                  <a:lumOff val="80000"/>
                  <a:alpha val="0"/>
                </a:schemeClr>
              </a:gs>
              <a:gs pos="50000">
                <a:srgbClr val="FF9933">
                  <a:shade val="67500"/>
                  <a:satMod val="115000"/>
                </a:srgbClr>
              </a:gs>
              <a:gs pos="100000">
                <a:srgbClr val="FF9933">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xtracto"/>
          <p:cNvSpPr/>
          <p:nvPr/>
        </p:nvSpPr>
        <p:spPr>
          <a:xfrm rot="10800000">
            <a:off x="928694" y="2214554"/>
            <a:ext cx="1714480" cy="928694"/>
          </a:xfrm>
          <a:prstGeom prst="flowChartExtract">
            <a:avLst/>
          </a:prstGeom>
          <a:gradFill flip="none" rotWithShape="1">
            <a:gsLst>
              <a:gs pos="60000">
                <a:schemeClr val="accent6">
                  <a:lumMod val="20000"/>
                  <a:lumOff val="80000"/>
                  <a:alpha val="0"/>
                </a:schemeClr>
              </a:gs>
              <a:gs pos="50000">
                <a:srgbClr val="FF9933">
                  <a:shade val="67500"/>
                  <a:satMod val="115000"/>
                </a:srgbClr>
              </a:gs>
              <a:gs pos="100000">
                <a:srgbClr val="FF9933">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xtracto"/>
          <p:cNvSpPr/>
          <p:nvPr/>
        </p:nvSpPr>
        <p:spPr>
          <a:xfrm rot="10800000">
            <a:off x="2714612" y="2214554"/>
            <a:ext cx="1714480" cy="928694"/>
          </a:xfrm>
          <a:prstGeom prst="flowChartExtract">
            <a:avLst/>
          </a:prstGeom>
          <a:gradFill flip="none" rotWithShape="1">
            <a:gsLst>
              <a:gs pos="60000">
                <a:schemeClr val="accent6">
                  <a:lumMod val="20000"/>
                  <a:lumOff val="80000"/>
                  <a:alpha val="0"/>
                </a:schemeClr>
              </a:gs>
              <a:gs pos="50000">
                <a:srgbClr val="FF9933">
                  <a:shade val="67500"/>
                  <a:satMod val="115000"/>
                </a:srgbClr>
              </a:gs>
              <a:gs pos="100000">
                <a:srgbClr val="FF9933">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xtracto"/>
          <p:cNvSpPr/>
          <p:nvPr/>
        </p:nvSpPr>
        <p:spPr>
          <a:xfrm rot="10800000">
            <a:off x="4572032" y="2214554"/>
            <a:ext cx="1714480" cy="928694"/>
          </a:xfrm>
          <a:prstGeom prst="flowChartExtract">
            <a:avLst/>
          </a:prstGeom>
          <a:gradFill flip="none" rotWithShape="1">
            <a:gsLst>
              <a:gs pos="60000">
                <a:schemeClr val="accent6">
                  <a:lumMod val="20000"/>
                  <a:lumOff val="80000"/>
                  <a:alpha val="0"/>
                </a:schemeClr>
              </a:gs>
              <a:gs pos="50000">
                <a:srgbClr val="FF9933">
                  <a:shade val="67500"/>
                  <a:satMod val="115000"/>
                </a:srgbClr>
              </a:gs>
              <a:gs pos="100000">
                <a:srgbClr val="FF9933">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xtracto"/>
          <p:cNvSpPr/>
          <p:nvPr/>
        </p:nvSpPr>
        <p:spPr>
          <a:xfrm rot="10800000">
            <a:off x="6429388" y="2214554"/>
            <a:ext cx="1714480" cy="928694"/>
          </a:xfrm>
          <a:prstGeom prst="flowChartExtract">
            <a:avLst/>
          </a:prstGeom>
          <a:gradFill flip="none" rotWithShape="1">
            <a:gsLst>
              <a:gs pos="60000">
                <a:schemeClr val="accent6">
                  <a:lumMod val="20000"/>
                  <a:lumOff val="80000"/>
                  <a:alpha val="0"/>
                </a:schemeClr>
              </a:gs>
              <a:gs pos="50000">
                <a:srgbClr val="FF9933">
                  <a:shade val="67500"/>
                  <a:satMod val="115000"/>
                </a:srgbClr>
              </a:gs>
              <a:gs pos="100000">
                <a:srgbClr val="FF9933">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xtracto"/>
          <p:cNvSpPr/>
          <p:nvPr/>
        </p:nvSpPr>
        <p:spPr>
          <a:xfrm rot="10800000">
            <a:off x="8358214" y="2214554"/>
            <a:ext cx="1714480" cy="928694"/>
          </a:xfrm>
          <a:prstGeom prst="flowChartExtract">
            <a:avLst/>
          </a:prstGeom>
          <a:gradFill flip="none" rotWithShape="1">
            <a:gsLst>
              <a:gs pos="60000">
                <a:schemeClr val="accent6">
                  <a:lumMod val="20000"/>
                  <a:lumOff val="80000"/>
                  <a:alpha val="0"/>
                </a:schemeClr>
              </a:gs>
              <a:gs pos="50000">
                <a:srgbClr val="FF9933">
                  <a:shade val="67500"/>
                  <a:satMod val="115000"/>
                </a:srgbClr>
              </a:gs>
              <a:gs pos="100000">
                <a:srgbClr val="FF9933">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xtracto"/>
          <p:cNvSpPr/>
          <p:nvPr/>
        </p:nvSpPr>
        <p:spPr>
          <a:xfrm rot="10800000">
            <a:off x="-857240" y="2214554"/>
            <a:ext cx="1714480" cy="928694"/>
          </a:xfrm>
          <a:prstGeom prst="flowChartExtract">
            <a:avLst/>
          </a:prstGeom>
          <a:gradFill flip="none" rotWithShape="1">
            <a:gsLst>
              <a:gs pos="60000">
                <a:schemeClr val="accent6">
                  <a:lumMod val="20000"/>
                  <a:lumOff val="80000"/>
                  <a:alpha val="0"/>
                </a:schemeClr>
              </a:gs>
              <a:gs pos="50000">
                <a:srgbClr val="FF9933">
                  <a:shade val="67500"/>
                  <a:satMod val="115000"/>
                </a:srgbClr>
              </a:gs>
              <a:gs pos="100000">
                <a:srgbClr val="FF9933">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xtracto"/>
          <p:cNvSpPr/>
          <p:nvPr/>
        </p:nvSpPr>
        <p:spPr>
          <a:xfrm>
            <a:off x="857256" y="3857628"/>
            <a:ext cx="1714480" cy="928694"/>
          </a:xfrm>
          <a:prstGeom prst="flowChartExtract">
            <a:avLst/>
          </a:prstGeom>
          <a:gradFill flip="none" rotWithShape="1">
            <a:gsLst>
              <a:gs pos="60000">
                <a:schemeClr val="accent6">
                  <a:lumMod val="20000"/>
                  <a:lumOff val="80000"/>
                  <a:alpha val="0"/>
                </a:schemeClr>
              </a:gs>
              <a:gs pos="50000">
                <a:srgbClr val="FF9933">
                  <a:shade val="67500"/>
                  <a:satMod val="115000"/>
                </a:srgbClr>
              </a:gs>
              <a:gs pos="100000">
                <a:srgbClr val="FF9933">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xtracto"/>
          <p:cNvSpPr/>
          <p:nvPr/>
        </p:nvSpPr>
        <p:spPr>
          <a:xfrm>
            <a:off x="2643174" y="3857628"/>
            <a:ext cx="1714480" cy="928694"/>
          </a:xfrm>
          <a:prstGeom prst="flowChartExtract">
            <a:avLst/>
          </a:prstGeom>
          <a:gradFill flip="none" rotWithShape="1">
            <a:gsLst>
              <a:gs pos="60000">
                <a:schemeClr val="accent6">
                  <a:lumMod val="20000"/>
                  <a:lumOff val="80000"/>
                  <a:alpha val="0"/>
                </a:schemeClr>
              </a:gs>
              <a:gs pos="50000">
                <a:srgbClr val="FF9933">
                  <a:shade val="67500"/>
                  <a:satMod val="115000"/>
                </a:srgbClr>
              </a:gs>
              <a:gs pos="100000">
                <a:srgbClr val="FF9933">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xtracto"/>
          <p:cNvSpPr/>
          <p:nvPr/>
        </p:nvSpPr>
        <p:spPr>
          <a:xfrm>
            <a:off x="4500562" y="3857628"/>
            <a:ext cx="1714480" cy="928694"/>
          </a:xfrm>
          <a:prstGeom prst="flowChartExtract">
            <a:avLst/>
          </a:prstGeom>
          <a:gradFill flip="none" rotWithShape="1">
            <a:gsLst>
              <a:gs pos="60000">
                <a:schemeClr val="accent6">
                  <a:lumMod val="20000"/>
                  <a:lumOff val="80000"/>
                  <a:alpha val="0"/>
                </a:schemeClr>
              </a:gs>
              <a:gs pos="50000">
                <a:srgbClr val="FF9933">
                  <a:shade val="67500"/>
                  <a:satMod val="115000"/>
                </a:srgbClr>
              </a:gs>
              <a:gs pos="100000">
                <a:srgbClr val="FF9933">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xtracto"/>
          <p:cNvSpPr/>
          <p:nvPr/>
        </p:nvSpPr>
        <p:spPr>
          <a:xfrm>
            <a:off x="6357950" y="3857628"/>
            <a:ext cx="1714480" cy="928694"/>
          </a:xfrm>
          <a:prstGeom prst="flowChartExtract">
            <a:avLst/>
          </a:prstGeom>
          <a:gradFill flip="none" rotWithShape="1">
            <a:gsLst>
              <a:gs pos="60000">
                <a:schemeClr val="accent6">
                  <a:lumMod val="20000"/>
                  <a:lumOff val="80000"/>
                  <a:alpha val="0"/>
                </a:schemeClr>
              </a:gs>
              <a:gs pos="50000">
                <a:srgbClr val="FF9933">
                  <a:shade val="67500"/>
                  <a:satMod val="115000"/>
                </a:srgbClr>
              </a:gs>
              <a:gs pos="100000">
                <a:srgbClr val="FF9933">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xtracto"/>
          <p:cNvSpPr/>
          <p:nvPr/>
        </p:nvSpPr>
        <p:spPr>
          <a:xfrm>
            <a:off x="8286776" y="3857628"/>
            <a:ext cx="1714480" cy="928694"/>
          </a:xfrm>
          <a:prstGeom prst="flowChartExtract">
            <a:avLst/>
          </a:prstGeom>
          <a:gradFill flip="none" rotWithShape="1">
            <a:gsLst>
              <a:gs pos="60000">
                <a:schemeClr val="accent6">
                  <a:lumMod val="20000"/>
                  <a:lumOff val="80000"/>
                  <a:alpha val="0"/>
                </a:schemeClr>
              </a:gs>
              <a:gs pos="50000">
                <a:srgbClr val="FF9933">
                  <a:shade val="67500"/>
                  <a:satMod val="115000"/>
                </a:srgbClr>
              </a:gs>
              <a:gs pos="100000">
                <a:srgbClr val="FF9933">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xtracto"/>
          <p:cNvSpPr/>
          <p:nvPr/>
        </p:nvSpPr>
        <p:spPr>
          <a:xfrm>
            <a:off x="-857240" y="3857628"/>
            <a:ext cx="1714480" cy="928694"/>
          </a:xfrm>
          <a:prstGeom prst="flowChartExtract">
            <a:avLst/>
          </a:prstGeom>
          <a:gradFill flip="none" rotWithShape="1">
            <a:gsLst>
              <a:gs pos="60000">
                <a:schemeClr val="accent6">
                  <a:lumMod val="20000"/>
                  <a:lumOff val="80000"/>
                  <a:alpha val="0"/>
                </a:schemeClr>
              </a:gs>
              <a:gs pos="50000">
                <a:srgbClr val="FF9933">
                  <a:shade val="67500"/>
                  <a:satMod val="115000"/>
                </a:srgbClr>
              </a:gs>
              <a:gs pos="100000">
                <a:srgbClr val="FF9933">
                  <a:shade val="100000"/>
                  <a:satMod val="115000"/>
                </a:srgb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000164" y="-357214"/>
            <a:ext cx="11072890"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ppt_x"/>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ppt_x"/>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ppt_x"/>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ppt_x"/>
                                          </p:val>
                                        </p:tav>
                                        <p:tav tm="100000">
                                          <p:val>
                                            <p:strVal val="#ppt_x"/>
                                          </p:val>
                                        </p:tav>
                                      </p:tavLst>
                                    </p:anim>
                                    <p:anim calcmode="lin" valueType="num">
                                      <p:cBhvr additive="base">
                                        <p:cTn id="23" dur="3000" fill="hold"/>
                                        <p:tgtEl>
                                          <p:spTgt spid="7"/>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ppt_x"/>
                                          </p:val>
                                        </p:tav>
                                        <p:tav tm="100000">
                                          <p:val>
                                            <p:strVal val="#ppt_x"/>
                                          </p:val>
                                        </p:tav>
                                      </p:tavLst>
                                    </p:anim>
                                    <p:anim calcmode="lin" valueType="num">
                                      <p:cBhvr additive="base">
                                        <p:cTn id="27" dur="3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ppt_x"/>
                                          </p:val>
                                        </p:tav>
                                        <p:tav tm="100000">
                                          <p:val>
                                            <p:strVal val="#ppt_x"/>
                                          </p:val>
                                        </p:tav>
                                      </p:tavLst>
                                    </p:anim>
                                    <p:anim calcmode="lin" valueType="num">
                                      <p:cBhvr additive="base">
                                        <p:cTn id="31" dur="3000" fill="hold"/>
                                        <p:tgtEl>
                                          <p:spTgt spid="9"/>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ppt_x"/>
                                          </p:val>
                                        </p:tav>
                                        <p:tav tm="100000">
                                          <p:val>
                                            <p:strVal val="#ppt_x"/>
                                          </p:val>
                                        </p:tav>
                                      </p:tavLst>
                                    </p:anim>
                                    <p:anim calcmode="lin" valueType="num">
                                      <p:cBhvr additive="base">
                                        <p:cTn id="35" dur="3000" fill="hold"/>
                                        <p:tgtEl>
                                          <p:spTgt spid="10"/>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ppt_x"/>
                                          </p:val>
                                        </p:tav>
                                        <p:tav tm="100000">
                                          <p:val>
                                            <p:strVal val="#ppt_x"/>
                                          </p:val>
                                        </p:tav>
                                      </p:tavLst>
                                    </p:anim>
                                    <p:anim calcmode="lin" valueType="num">
                                      <p:cBhvr additive="base">
                                        <p:cTn id="39" dur="3000" fill="hold"/>
                                        <p:tgtEl>
                                          <p:spTgt spid="11"/>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ppt_x"/>
                                          </p:val>
                                        </p:tav>
                                        <p:tav tm="100000">
                                          <p:val>
                                            <p:strVal val="#ppt_x"/>
                                          </p:val>
                                        </p:tav>
                                      </p:tavLst>
                                    </p:anim>
                                    <p:anim calcmode="lin" valueType="num">
                                      <p:cBhvr additive="base">
                                        <p:cTn id="43" dur="3000" fill="hold"/>
                                        <p:tgtEl>
                                          <p:spTgt spid="12"/>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ppt_x"/>
                                          </p:val>
                                        </p:tav>
                                        <p:tav tm="100000">
                                          <p:val>
                                            <p:strVal val="#ppt_x"/>
                                          </p:val>
                                        </p:tav>
                                      </p:tavLst>
                                    </p:anim>
                                    <p:anim calcmode="lin" valueType="num">
                                      <p:cBhvr additive="base">
                                        <p:cTn id="47" dur="3000" fill="hold"/>
                                        <p:tgtEl>
                                          <p:spTgt spid="13"/>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ppt_x"/>
                                          </p:val>
                                        </p:tav>
                                        <p:tav tm="100000">
                                          <p:val>
                                            <p:strVal val="#ppt_x"/>
                                          </p:val>
                                        </p:tav>
                                      </p:tavLst>
                                    </p:anim>
                                    <p:anim calcmode="lin" valueType="num">
                                      <p:cBhvr additive="base">
                                        <p:cTn id="51" dur="3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ppt_x"/>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ppt_x"/>
                                          </p:val>
                                        </p:tav>
                                        <p:tav tm="100000">
                                          <p:val>
                                            <p:strVal val="#ppt_x"/>
                                          </p:val>
                                        </p:tav>
                                      </p:tavLst>
                                    </p:anim>
                                    <p:anim calcmode="lin" valueType="num">
                                      <p:cBhvr additive="base">
                                        <p:cTn id="59" dur="3000" fill="hold"/>
                                        <p:tgtEl>
                                          <p:spTgt spid="16"/>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ppt_x"/>
                                          </p:val>
                                        </p:tav>
                                        <p:tav tm="100000">
                                          <p:val>
                                            <p:strVal val="#ppt_x"/>
                                          </p:val>
                                        </p:tav>
                                      </p:tavLst>
                                    </p:anim>
                                    <p:anim calcmode="lin" valueType="num">
                                      <p:cBhvr additive="base">
                                        <p:cTn id="63" dur="3000" fill="hold"/>
                                        <p:tgtEl>
                                          <p:spTgt spid="17"/>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ppt_x"/>
                                          </p:val>
                                        </p:tav>
                                        <p:tav tm="100000">
                                          <p:val>
                                            <p:strVal val="#ppt_x"/>
                                          </p:val>
                                        </p:tav>
                                      </p:tavLst>
                                    </p:anim>
                                    <p:anim calcmode="lin" valueType="num">
                                      <p:cBhvr additive="base">
                                        <p:cTn id="67" dur="3000" fill="hold"/>
                                        <p:tgtEl>
                                          <p:spTgt spid="18"/>
                                        </p:tgtEl>
                                        <p:attrNameLst>
                                          <p:attrName>ppt_y</p:attrName>
                                        </p:attrNameLst>
                                      </p:cBhvr>
                                      <p:tavLst>
                                        <p:tav tm="0">
                                          <p:val>
                                            <p:strVal val="0-#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3000" fill="hold"/>
                                        <p:tgtEl>
                                          <p:spTgt spid="19"/>
                                        </p:tgtEl>
                                        <p:attrNameLst>
                                          <p:attrName>ppt_x</p:attrName>
                                        </p:attrNameLst>
                                      </p:cBhvr>
                                      <p:tavLst>
                                        <p:tav tm="0">
                                          <p:val>
                                            <p:strVal val="#ppt_x"/>
                                          </p:val>
                                        </p:tav>
                                        <p:tav tm="100000">
                                          <p:val>
                                            <p:strVal val="#ppt_x"/>
                                          </p:val>
                                        </p:tav>
                                      </p:tavLst>
                                    </p:anim>
                                    <p:anim calcmode="lin" valueType="num">
                                      <p:cBhvr additive="base">
                                        <p:cTn id="71" dur="3000" fill="hold"/>
                                        <p:tgtEl>
                                          <p:spTgt spid="19"/>
                                        </p:tgtEl>
                                        <p:attrNameLst>
                                          <p:attrName>ppt_y</p:attrName>
                                        </p:attrNameLst>
                                      </p:cBhvr>
                                      <p:tavLst>
                                        <p:tav tm="0">
                                          <p:val>
                                            <p:strVal val="0-#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3000" fill="hold"/>
                                        <p:tgtEl>
                                          <p:spTgt spid="20"/>
                                        </p:tgtEl>
                                        <p:attrNameLst>
                                          <p:attrName>ppt_x</p:attrName>
                                        </p:attrNameLst>
                                      </p:cBhvr>
                                      <p:tavLst>
                                        <p:tav tm="0">
                                          <p:val>
                                            <p:strVal val="#ppt_x"/>
                                          </p:val>
                                        </p:tav>
                                        <p:tav tm="100000">
                                          <p:val>
                                            <p:strVal val="#ppt_x"/>
                                          </p:val>
                                        </p:tav>
                                      </p:tavLst>
                                    </p:anim>
                                    <p:anim calcmode="lin" valueType="num">
                                      <p:cBhvr additive="base">
                                        <p:cTn id="75" dur="3000" fill="hold"/>
                                        <p:tgtEl>
                                          <p:spTgt spid="20"/>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3000" fill="hold"/>
                                        <p:tgtEl>
                                          <p:spTgt spid="21"/>
                                        </p:tgtEl>
                                        <p:attrNameLst>
                                          <p:attrName>ppt_x</p:attrName>
                                        </p:attrNameLst>
                                      </p:cBhvr>
                                      <p:tavLst>
                                        <p:tav tm="0">
                                          <p:val>
                                            <p:strVal val="#ppt_x"/>
                                          </p:val>
                                        </p:tav>
                                        <p:tav tm="100000">
                                          <p:val>
                                            <p:strVal val="#ppt_x"/>
                                          </p:val>
                                        </p:tav>
                                      </p:tavLst>
                                    </p:anim>
                                    <p:anim calcmode="lin" valueType="num">
                                      <p:cBhvr additive="base">
                                        <p:cTn id="79" dur="3000" fill="hold"/>
                                        <p:tgtEl>
                                          <p:spTgt spid="21"/>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3000" fill="hold"/>
                                        <p:tgtEl>
                                          <p:spTgt spid="22"/>
                                        </p:tgtEl>
                                        <p:attrNameLst>
                                          <p:attrName>ppt_x</p:attrName>
                                        </p:attrNameLst>
                                      </p:cBhvr>
                                      <p:tavLst>
                                        <p:tav tm="0">
                                          <p:val>
                                            <p:strVal val="#ppt_x"/>
                                          </p:val>
                                        </p:tav>
                                        <p:tav tm="100000">
                                          <p:val>
                                            <p:strVal val="#ppt_x"/>
                                          </p:val>
                                        </p:tav>
                                      </p:tavLst>
                                    </p:anim>
                                    <p:anim calcmode="lin" valueType="num">
                                      <p:cBhvr additive="base">
                                        <p:cTn id="83" dur="3000" fill="hold"/>
                                        <p:tgtEl>
                                          <p:spTgt spid="22"/>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3000" fill="hold"/>
                                        <p:tgtEl>
                                          <p:spTgt spid="23"/>
                                        </p:tgtEl>
                                        <p:attrNameLst>
                                          <p:attrName>ppt_x</p:attrName>
                                        </p:attrNameLst>
                                      </p:cBhvr>
                                      <p:tavLst>
                                        <p:tav tm="0">
                                          <p:val>
                                            <p:strVal val="#ppt_x"/>
                                          </p:val>
                                        </p:tav>
                                        <p:tav tm="100000">
                                          <p:val>
                                            <p:strVal val="#ppt_x"/>
                                          </p:val>
                                        </p:tav>
                                      </p:tavLst>
                                    </p:anim>
                                    <p:anim calcmode="lin" valueType="num">
                                      <p:cBhvr additive="base">
                                        <p:cTn id="87" dur="3000" fill="hold"/>
                                        <p:tgtEl>
                                          <p:spTgt spid="23"/>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4"/>
                                        </p:tgtEl>
                                        <p:attrNameLst>
                                          <p:attrName>style.visibility</p:attrName>
                                        </p:attrNameLst>
                                      </p:cBhvr>
                                      <p:to>
                                        <p:strVal val="visible"/>
                                      </p:to>
                                    </p:set>
                                    <p:anim calcmode="lin" valueType="num">
                                      <p:cBhvr additive="base">
                                        <p:cTn id="90" dur="3000" fill="hold"/>
                                        <p:tgtEl>
                                          <p:spTgt spid="24"/>
                                        </p:tgtEl>
                                        <p:attrNameLst>
                                          <p:attrName>ppt_x</p:attrName>
                                        </p:attrNameLst>
                                      </p:cBhvr>
                                      <p:tavLst>
                                        <p:tav tm="0">
                                          <p:val>
                                            <p:strVal val="#ppt_x"/>
                                          </p:val>
                                        </p:tav>
                                        <p:tav tm="100000">
                                          <p:val>
                                            <p:strVal val="#ppt_x"/>
                                          </p:val>
                                        </p:tav>
                                      </p:tavLst>
                                    </p:anim>
                                    <p:anim calcmode="lin" valueType="num">
                                      <p:cBhvr additive="base">
                                        <p:cTn id="91" dur="3000" fill="hold"/>
                                        <p:tgtEl>
                                          <p:spTgt spid="24"/>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additive="base">
                                        <p:cTn id="94" dur="3000" fill="hold"/>
                                        <p:tgtEl>
                                          <p:spTgt spid="25"/>
                                        </p:tgtEl>
                                        <p:attrNameLst>
                                          <p:attrName>ppt_x</p:attrName>
                                        </p:attrNameLst>
                                      </p:cBhvr>
                                      <p:tavLst>
                                        <p:tav tm="0">
                                          <p:val>
                                            <p:strVal val="#ppt_x"/>
                                          </p:val>
                                        </p:tav>
                                        <p:tav tm="100000">
                                          <p:val>
                                            <p:strVal val="#ppt_x"/>
                                          </p:val>
                                        </p:tav>
                                      </p:tavLst>
                                    </p:anim>
                                    <p:anim calcmode="lin" valueType="num">
                                      <p:cBhvr additive="base">
                                        <p:cTn id="95" dur="3000" fill="hold"/>
                                        <p:tgtEl>
                                          <p:spTgt spid="25"/>
                                        </p:tgtEl>
                                        <p:attrNameLst>
                                          <p:attrName>ppt_y</p:attrName>
                                        </p:attrNameLst>
                                      </p:cBhvr>
                                      <p:tavLst>
                                        <p:tav tm="0">
                                          <p:val>
                                            <p:strVal val="1+#ppt_h/2"/>
                                          </p:val>
                                        </p:tav>
                                        <p:tav tm="100000">
                                          <p:val>
                                            <p:strVal val="#ppt_y"/>
                                          </p:val>
                                        </p:tav>
                                      </p:tavLst>
                                    </p:anim>
                                  </p:childTnLst>
                                </p:cTn>
                              </p:par>
                              <p:par>
                                <p:cTn id="96"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97" dur="3000" fill="hold"/>
                                        <p:tgtEl>
                                          <p:spTgt spid="14"/>
                                        </p:tgtEl>
                                        <p:attrNameLst>
                                          <p:attrName>ppt_x</p:attrName>
                                          <p:attrName>ppt_y</p:attrName>
                                        </p:attrNameLst>
                                      </p:cBhvr>
                                    </p:animMotion>
                                  </p:childTnLst>
                                </p:cTn>
                              </p:par>
                              <p:par>
                                <p:cTn id="98"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99" dur="3000" spd="-100000" fill="hold"/>
                                        <p:tgtEl>
                                          <p:spTgt spid="15"/>
                                        </p:tgtEl>
                                        <p:attrNameLst>
                                          <p:attrName>ppt_x</p:attrName>
                                          <p:attrName>ppt_y</p:attrName>
                                        </p:attrNameLst>
                                      </p:cBhvr>
                                    </p:animMotion>
                                  </p:childTnLst>
                                </p:cTn>
                              </p:par>
                              <p:par>
                                <p:cTn id="100"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01" dur="3000" fill="hold"/>
                                        <p:tgtEl>
                                          <p:spTgt spid="16"/>
                                        </p:tgtEl>
                                        <p:attrNameLst>
                                          <p:attrName>ppt_x</p:attrName>
                                          <p:attrName>ppt_y</p:attrName>
                                        </p:attrNameLst>
                                      </p:cBhvr>
                                    </p:animMotion>
                                  </p:childTnLst>
                                </p:cTn>
                              </p:par>
                              <p:par>
                                <p:cTn id="102"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03" dur="3000" spd="-100000" fill="hold"/>
                                        <p:tgtEl>
                                          <p:spTgt spid="17"/>
                                        </p:tgtEl>
                                        <p:attrNameLst>
                                          <p:attrName>ppt_x</p:attrName>
                                          <p:attrName>ppt_y</p:attrName>
                                        </p:attrNameLst>
                                      </p:cBhvr>
                                    </p:animMotion>
                                  </p:childTnLst>
                                </p:cTn>
                              </p:par>
                              <p:par>
                                <p:cTn id="104"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05" dur="3000" fill="hold"/>
                                        <p:tgtEl>
                                          <p:spTgt spid="18"/>
                                        </p:tgtEl>
                                        <p:attrNameLst>
                                          <p:attrName>ppt_x</p:attrName>
                                          <p:attrName>ppt_y</p:attrName>
                                        </p:attrNameLst>
                                      </p:cBhvr>
                                    </p:animMotion>
                                  </p:childTnLst>
                                </p:cTn>
                              </p:par>
                              <p:par>
                                <p:cTn id="106"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07" dur="3000" spd="-100000" fill="hold"/>
                                        <p:tgtEl>
                                          <p:spTgt spid="19"/>
                                        </p:tgtEl>
                                        <p:attrNameLst>
                                          <p:attrName>ppt_x</p:attrName>
                                          <p:attrName>ppt_y</p:attrName>
                                        </p:attrNameLst>
                                      </p:cBhvr>
                                    </p:animMotion>
                                  </p:childTnLst>
                                </p:cTn>
                              </p:par>
                              <p:par>
                                <p:cTn id="108"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09" dur="3000" fill="hold"/>
                                        <p:tgtEl>
                                          <p:spTgt spid="4"/>
                                        </p:tgtEl>
                                        <p:attrNameLst>
                                          <p:attrName>ppt_x</p:attrName>
                                          <p:attrName>ppt_y</p:attrName>
                                        </p:attrNameLst>
                                      </p:cBhvr>
                                    </p:animMotion>
                                  </p:childTnLst>
                                </p:cTn>
                              </p:par>
                              <p:par>
                                <p:cTn id="110"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11" dur="3000" spd="-100000" fill="hold"/>
                                        <p:tgtEl>
                                          <p:spTgt spid="5"/>
                                        </p:tgtEl>
                                        <p:attrNameLst>
                                          <p:attrName>ppt_x</p:attrName>
                                          <p:attrName>ppt_y</p:attrName>
                                        </p:attrNameLst>
                                      </p:cBhvr>
                                    </p:animMotion>
                                  </p:childTnLst>
                                </p:cTn>
                              </p:par>
                              <p:par>
                                <p:cTn id="112"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13" dur="3000" fill="hold"/>
                                        <p:tgtEl>
                                          <p:spTgt spid="6"/>
                                        </p:tgtEl>
                                        <p:attrNameLst>
                                          <p:attrName>ppt_x</p:attrName>
                                          <p:attrName>ppt_y</p:attrName>
                                        </p:attrNameLst>
                                      </p:cBhvr>
                                    </p:animMotion>
                                  </p:childTnLst>
                                </p:cTn>
                              </p:par>
                              <p:par>
                                <p:cTn id="114"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15" dur="3000" spd="-100000" fill="hold"/>
                                        <p:tgtEl>
                                          <p:spTgt spid="7"/>
                                        </p:tgtEl>
                                        <p:attrNameLst>
                                          <p:attrName>ppt_x</p:attrName>
                                          <p:attrName>ppt_y</p:attrName>
                                        </p:attrNameLst>
                                      </p:cBhvr>
                                    </p:animMotion>
                                  </p:childTnLst>
                                </p:cTn>
                              </p:par>
                              <p:par>
                                <p:cTn id="116"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17" dur="3000" fill="hold"/>
                                        <p:tgtEl>
                                          <p:spTgt spid="8"/>
                                        </p:tgtEl>
                                        <p:attrNameLst>
                                          <p:attrName>ppt_x</p:attrName>
                                          <p:attrName>ppt_y</p:attrName>
                                        </p:attrNameLst>
                                      </p:cBhvr>
                                    </p:animMotion>
                                  </p:childTnLst>
                                </p:cTn>
                              </p:par>
                              <p:par>
                                <p:cTn id="118"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19" dur="3000" fill="hold"/>
                                        <p:tgtEl>
                                          <p:spTgt spid="9"/>
                                        </p:tgtEl>
                                        <p:attrNameLst>
                                          <p:attrName>ppt_x</p:attrName>
                                          <p:attrName>ppt_y</p:attrName>
                                        </p:attrNameLst>
                                      </p:cBhvr>
                                    </p:animMotion>
                                  </p:childTnLst>
                                </p:cTn>
                              </p:par>
                              <p:par>
                                <p:cTn id="120"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21" dur="3000" spd="-100000" fill="hold"/>
                                        <p:tgtEl>
                                          <p:spTgt spid="10"/>
                                        </p:tgtEl>
                                        <p:attrNameLst>
                                          <p:attrName>ppt_x</p:attrName>
                                          <p:attrName>ppt_y</p:attrName>
                                        </p:attrNameLst>
                                      </p:cBhvr>
                                    </p:animMotion>
                                  </p:childTnLst>
                                </p:cTn>
                              </p:par>
                              <p:par>
                                <p:cTn id="122"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23" dur="3000" fill="hold"/>
                                        <p:tgtEl>
                                          <p:spTgt spid="11"/>
                                        </p:tgtEl>
                                        <p:attrNameLst>
                                          <p:attrName>ppt_x</p:attrName>
                                          <p:attrName>ppt_y</p:attrName>
                                        </p:attrNameLst>
                                      </p:cBhvr>
                                    </p:animMotion>
                                  </p:childTnLst>
                                </p:cTn>
                              </p:par>
                              <p:par>
                                <p:cTn id="124"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25" dur="3000" spd="-100000" fill="hold"/>
                                        <p:tgtEl>
                                          <p:spTgt spid="12"/>
                                        </p:tgtEl>
                                        <p:attrNameLst>
                                          <p:attrName>ppt_x</p:attrName>
                                          <p:attrName>ppt_y</p:attrName>
                                        </p:attrNameLst>
                                      </p:cBhvr>
                                    </p:animMotion>
                                  </p:childTnLst>
                                </p:cTn>
                              </p:par>
                              <p:par>
                                <p:cTn id="126"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27" dur="3000" fill="hold"/>
                                        <p:tgtEl>
                                          <p:spTgt spid="13"/>
                                        </p:tgtEl>
                                        <p:attrNameLst>
                                          <p:attrName>ppt_x</p:attrName>
                                          <p:attrName>ppt_y</p:attrName>
                                        </p:attrNameLst>
                                      </p:cBhvr>
                                    </p:animMotion>
                                  </p:childTnLst>
                                </p:cTn>
                              </p:par>
                              <p:par>
                                <p:cTn id="128"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29" dur="3000" fill="hold"/>
                                        <p:tgtEl>
                                          <p:spTgt spid="20"/>
                                        </p:tgtEl>
                                        <p:attrNameLst>
                                          <p:attrName>ppt_x</p:attrName>
                                          <p:attrName>ppt_y</p:attrName>
                                        </p:attrNameLst>
                                      </p:cBhvr>
                                    </p:animMotion>
                                  </p:childTnLst>
                                </p:cTn>
                              </p:par>
                              <p:par>
                                <p:cTn id="130"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31" dur="3000" spd="-100000" fill="hold"/>
                                        <p:tgtEl>
                                          <p:spTgt spid="21"/>
                                        </p:tgtEl>
                                        <p:attrNameLst>
                                          <p:attrName>ppt_x</p:attrName>
                                          <p:attrName>ppt_y</p:attrName>
                                        </p:attrNameLst>
                                      </p:cBhvr>
                                    </p:animMotion>
                                  </p:childTnLst>
                                </p:cTn>
                              </p:par>
                              <p:par>
                                <p:cTn id="132"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33" dur="3000" fill="hold"/>
                                        <p:tgtEl>
                                          <p:spTgt spid="22"/>
                                        </p:tgtEl>
                                        <p:attrNameLst>
                                          <p:attrName>ppt_x</p:attrName>
                                          <p:attrName>ppt_y</p:attrName>
                                        </p:attrNameLst>
                                      </p:cBhvr>
                                    </p:animMotion>
                                  </p:childTnLst>
                                </p:cTn>
                              </p:par>
                              <p:par>
                                <p:cTn id="134"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35" dur="3000" spd="-100000" fill="hold"/>
                                        <p:tgtEl>
                                          <p:spTgt spid="23"/>
                                        </p:tgtEl>
                                        <p:attrNameLst>
                                          <p:attrName>ppt_x</p:attrName>
                                          <p:attrName>ppt_y</p:attrName>
                                        </p:attrNameLst>
                                      </p:cBhvr>
                                    </p:animMotion>
                                  </p:childTnLst>
                                </p:cTn>
                              </p:par>
                              <p:par>
                                <p:cTn id="136"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37" dur="3000" fill="hold"/>
                                        <p:tgtEl>
                                          <p:spTgt spid="24"/>
                                        </p:tgtEl>
                                        <p:attrNameLst>
                                          <p:attrName>ppt_x</p:attrName>
                                          <p:attrName>ppt_y</p:attrName>
                                        </p:attrNameLst>
                                      </p:cBhvr>
                                    </p:animMotion>
                                  </p:childTnLst>
                                </p:cTn>
                              </p:par>
                              <p:par>
                                <p:cTn id="138" presetID="24" presetClass="path" presetSubtype="0" accel="50000" decel="50000" fill="hold" grpId="1" nodeType="withEffect">
                                  <p:stCondLst>
                                    <p:cond delay="0"/>
                                  </p:stCondLst>
                                  <p:childTnLst>
                                    <p:animMotion origin="layout" path="M 0 0  C 0.023 0.00133  0.042 0.01198  0.052 0.02796  L 0.075 0.06524  C 0.08 0.07323  0.088 0.07723  0.098 0.07723  C 0.112 0.07723  0.124 0.06657  0.125 0.0506  C 0.124 0.03728  0.112 0.0253  0.098 0.0253  C 0.088 0.0253  0.08 0.03062  0.075 0.03728  L 0.052 0.07456  C 0.042 0.09054  0.023 0.10119  0 0.10252  C -0.023 0.10119  -0.042 0.09054  -0.052 0.07456  L -0.075 0.03728  C -0.08 0.03062  -0.088 0.0253  -0.098 0.0253  C -0.112 0.0253  -0.124 0.03728  -0.125 0.0506  C -0.124 0.06657  -0.112 0.07723  -0.098 0.07723  C -0.088 0.07723  -0.08 0.07323  -0.075 0.06524  L -0.052 0.02796  C -0.042 0.01198  -0.023 0.00133  0 0  Z" pathEditMode="relative" ptsTypes="">
                                      <p:cBhvr>
                                        <p:cTn id="139" dur="3000" spd="-100000" fill="hold"/>
                                        <p:tgtEl>
                                          <p:spTgt spid="25"/>
                                        </p:tgtEl>
                                        <p:attrNameLst>
                                          <p:attrName>ppt_x</p:attrName>
                                          <p:attrName>ppt_y</p:attrName>
                                        </p:attrNameLst>
                                      </p:cBhvr>
                                    </p:animMotion>
                                  </p:childTnLst>
                                </p:cTn>
                              </p:par>
                              <p:par>
                                <p:cTn id="140" presetID="8" presetClass="emph" presetSubtype="0" fill="hold" grpId="2" nodeType="withEffect">
                                  <p:stCondLst>
                                    <p:cond delay="0"/>
                                  </p:stCondLst>
                                  <p:childTnLst>
                                    <p:animRot by="21600000">
                                      <p:cBhvr>
                                        <p:cTn id="141" dur="3000" fill="hold"/>
                                        <p:tgtEl>
                                          <p:spTgt spid="4"/>
                                        </p:tgtEl>
                                        <p:attrNameLst>
                                          <p:attrName>r</p:attrName>
                                        </p:attrNameLst>
                                      </p:cBhvr>
                                    </p:animRot>
                                  </p:childTnLst>
                                </p:cTn>
                              </p:par>
                              <p:par>
                                <p:cTn id="142" presetID="8" presetClass="emph" presetSubtype="0" fill="hold" grpId="2" nodeType="withEffect">
                                  <p:stCondLst>
                                    <p:cond delay="0"/>
                                  </p:stCondLst>
                                  <p:childTnLst>
                                    <p:animRot by="21600000">
                                      <p:cBhvr>
                                        <p:cTn id="143" dur="3000" fill="hold"/>
                                        <p:tgtEl>
                                          <p:spTgt spid="5"/>
                                        </p:tgtEl>
                                        <p:attrNameLst>
                                          <p:attrName>r</p:attrName>
                                        </p:attrNameLst>
                                      </p:cBhvr>
                                    </p:animRot>
                                  </p:childTnLst>
                                </p:cTn>
                              </p:par>
                              <p:par>
                                <p:cTn id="144" presetID="8" presetClass="emph" presetSubtype="0" fill="hold" grpId="2" nodeType="withEffect">
                                  <p:stCondLst>
                                    <p:cond delay="0"/>
                                  </p:stCondLst>
                                  <p:childTnLst>
                                    <p:animRot by="21600000">
                                      <p:cBhvr>
                                        <p:cTn id="145" dur="3000" fill="hold"/>
                                        <p:tgtEl>
                                          <p:spTgt spid="6"/>
                                        </p:tgtEl>
                                        <p:attrNameLst>
                                          <p:attrName>r</p:attrName>
                                        </p:attrNameLst>
                                      </p:cBhvr>
                                    </p:animRot>
                                  </p:childTnLst>
                                </p:cTn>
                              </p:par>
                              <p:par>
                                <p:cTn id="146" presetID="8" presetClass="emph" presetSubtype="0" fill="hold" grpId="2" nodeType="withEffect">
                                  <p:stCondLst>
                                    <p:cond delay="0"/>
                                  </p:stCondLst>
                                  <p:childTnLst>
                                    <p:animRot by="21600000">
                                      <p:cBhvr>
                                        <p:cTn id="147" dur="3000" fill="hold"/>
                                        <p:tgtEl>
                                          <p:spTgt spid="7"/>
                                        </p:tgtEl>
                                        <p:attrNameLst>
                                          <p:attrName>r</p:attrName>
                                        </p:attrNameLst>
                                      </p:cBhvr>
                                    </p:animRot>
                                  </p:childTnLst>
                                </p:cTn>
                              </p:par>
                              <p:par>
                                <p:cTn id="148" presetID="8" presetClass="emph" presetSubtype="0" fill="hold" grpId="2" nodeType="withEffect">
                                  <p:stCondLst>
                                    <p:cond delay="0"/>
                                  </p:stCondLst>
                                  <p:childTnLst>
                                    <p:animRot by="21600000">
                                      <p:cBhvr>
                                        <p:cTn id="149" dur="3000" fill="hold"/>
                                        <p:tgtEl>
                                          <p:spTgt spid="8"/>
                                        </p:tgtEl>
                                        <p:attrNameLst>
                                          <p:attrName>r</p:attrName>
                                        </p:attrNameLst>
                                      </p:cBhvr>
                                    </p:animRot>
                                  </p:childTnLst>
                                </p:cTn>
                              </p:par>
                              <p:par>
                                <p:cTn id="150" presetID="8" presetClass="emph" presetSubtype="0" fill="hold" grpId="2" nodeType="withEffect">
                                  <p:stCondLst>
                                    <p:cond delay="0"/>
                                  </p:stCondLst>
                                  <p:childTnLst>
                                    <p:animRot by="21600000">
                                      <p:cBhvr>
                                        <p:cTn id="151" dur="3000" fill="hold"/>
                                        <p:tgtEl>
                                          <p:spTgt spid="14"/>
                                        </p:tgtEl>
                                        <p:attrNameLst>
                                          <p:attrName>r</p:attrName>
                                        </p:attrNameLst>
                                      </p:cBhvr>
                                    </p:animRot>
                                  </p:childTnLst>
                                </p:cTn>
                              </p:par>
                              <p:par>
                                <p:cTn id="152" presetID="8" presetClass="emph" presetSubtype="0" fill="hold" grpId="2" nodeType="withEffect">
                                  <p:stCondLst>
                                    <p:cond delay="0"/>
                                  </p:stCondLst>
                                  <p:childTnLst>
                                    <p:animRot by="21600000">
                                      <p:cBhvr>
                                        <p:cTn id="153" dur="3000" fill="hold"/>
                                        <p:tgtEl>
                                          <p:spTgt spid="15"/>
                                        </p:tgtEl>
                                        <p:attrNameLst>
                                          <p:attrName>r</p:attrName>
                                        </p:attrNameLst>
                                      </p:cBhvr>
                                    </p:animRot>
                                  </p:childTnLst>
                                </p:cTn>
                              </p:par>
                              <p:par>
                                <p:cTn id="154" presetID="8" presetClass="emph" presetSubtype="0" fill="hold" grpId="2" nodeType="withEffect">
                                  <p:stCondLst>
                                    <p:cond delay="0"/>
                                  </p:stCondLst>
                                  <p:childTnLst>
                                    <p:animRot by="21600000">
                                      <p:cBhvr>
                                        <p:cTn id="155" dur="3000" fill="hold"/>
                                        <p:tgtEl>
                                          <p:spTgt spid="16"/>
                                        </p:tgtEl>
                                        <p:attrNameLst>
                                          <p:attrName>r</p:attrName>
                                        </p:attrNameLst>
                                      </p:cBhvr>
                                    </p:animRot>
                                  </p:childTnLst>
                                </p:cTn>
                              </p:par>
                              <p:par>
                                <p:cTn id="156" presetID="8" presetClass="emph" presetSubtype="0" fill="hold" grpId="2" nodeType="withEffect">
                                  <p:stCondLst>
                                    <p:cond delay="0"/>
                                  </p:stCondLst>
                                  <p:childTnLst>
                                    <p:animRot by="21600000">
                                      <p:cBhvr>
                                        <p:cTn id="157" dur="3000" fill="hold"/>
                                        <p:tgtEl>
                                          <p:spTgt spid="17"/>
                                        </p:tgtEl>
                                        <p:attrNameLst>
                                          <p:attrName>r</p:attrName>
                                        </p:attrNameLst>
                                      </p:cBhvr>
                                    </p:animRot>
                                  </p:childTnLst>
                                </p:cTn>
                              </p:par>
                              <p:par>
                                <p:cTn id="158" presetID="8" presetClass="emph" presetSubtype="0" fill="hold" grpId="2" nodeType="withEffect">
                                  <p:stCondLst>
                                    <p:cond delay="0"/>
                                  </p:stCondLst>
                                  <p:childTnLst>
                                    <p:animRot by="21600000">
                                      <p:cBhvr>
                                        <p:cTn id="159" dur="3000" fill="hold"/>
                                        <p:tgtEl>
                                          <p:spTgt spid="18"/>
                                        </p:tgtEl>
                                        <p:attrNameLst>
                                          <p:attrName>r</p:attrName>
                                        </p:attrNameLst>
                                      </p:cBhvr>
                                    </p:animRot>
                                  </p:childTnLst>
                                </p:cTn>
                              </p:par>
                              <p:par>
                                <p:cTn id="160" presetID="8" presetClass="emph" presetSubtype="0" fill="hold" grpId="2" nodeType="withEffect">
                                  <p:stCondLst>
                                    <p:cond delay="0"/>
                                  </p:stCondLst>
                                  <p:childTnLst>
                                    <p:animRot by="21600000">
                                      <p:cBhvr>
                                        <p:cTn id="161" dur="3000" fill="hold"/>
                                        <p:tgtEl>
                                          <p:spTgt spid="19"/>
                                        </p:tgtEl>
                                        <p:attrNameLst>
                                          <p:attrName>r</p:attrName>
                                        </p:attrNameLst>
                                      </p:cBhvr>
                                    </p:animRot>
                                  </p:childTnLst>
                                </p:cTn>
                              </p:par>
                              <p:par>
                                <p:cTn id="162" presetID="8" presetClass="emph" presetSubtype="0" fill="hold" grpId="2" nodeType="withEffect">
                                  <p:stCondLst>
                                    <p:cond delay="0"/>
                                  </p:stCondLst>
                                  <p:childTnLst>
                                    <p:animRot by="21600000">
                                      <p:cBhvr>
                                        <p:cTn id="163" dur="3000" fill="hold"/>
                                        <p:tgtEl>
                                          <p:spTgt spid="9"/>
                                        </p:tgtEl>
                                        <p:attrNameLst>
                                          <p:attrName>r</p:attrName>
                                        </p:attrNameLst>
                                      </p:cBhvr>
                                    </p:animRot>
                                  </p:childTnLst>
                                </p:cTn>
                              </p:par>
                              <p:par>
                                <p:cTn id="164" presetID="8" presetClass="emph" presetSubtype="0" fill="hold" grpId="2" nodeType="withEffect">
                                  <p:stCondLst>
                                    <p:cond delay="0"/>
                                  </p:stCondLst>
                                  <p:childTnLst>
                                    <p:animRot by="21600000">
                                      <p:cBhvr>
                                        <p:cTn id="165" dur="3000" fill="hold"/>
                                        <p:tgtEl>
                                          <p:spTgt spid="10"/>
                                        </p:tgtEl>
                                        <p:attrNameLst>
                                          <p:attrName>r</p:attrName>
                                        </p:attrNameLst>
                                      </p:cBhvr>
                                    </p:animRot>
                                  </p:childTnLst>
                                </p:cTn>
                              </p:par>
                              <p:par>
                                <p:cTn id="166" presetID="8" presetClass="emph" presetSubtype="0" fill="hold" grpId="2" nodeType="withEffect">
                                  <p:stCondLst>
                                    <p:cond delay="0"/>
                                  </p:stCondLst>
                                  <p:childTnLst>
                                    <p:animRot by="21600000">
                                      <p:cBhvr>
                                        <p:cTn id="167" dur="3000" fill="hold"/>
                                        <p:tgtEl>
                                          <p:spTgt spid="11"/>
                                        </p:tgtEl>
                                        <p:attrNameLst>
                                          <p:attrName>r</p:attrName>
                                        </p:attrNameLst>
                                      </p:cBhvr>
                                    </p:animRot>
                                  </p:childTnLst>
                                </p:cTn>
                              </p:par>
                              <p:par>
                                <p:cTn id="168" presetID="8" presetClass="emph" presetSubtype="0" fill="hold" grpId="2" nodeType="withEffect">
                                  <p:stCondLst>
                                    <p:cond delay="0"/>
                                  </p:stCondLst>
                                  <p:childTnLst>
                                    <p:animRot by="21600000">
                                      <p:cBhvr>
                                        <p:cTn id="169" dur="3000" fill="hold"/>
                                        <p:tgtEl>
                                          <p:spTgt spid="12"/>
                                        </p:tgtEl>
                                        <p:attrNameLst>
                                          <p:attrName>r</p:attrName>
                                        </p:attrNameLst>
                                      </p:cBhvr>
                                    </p:animRot>
                                  </p:childTnLst>
                                </p:cTn>
                              </p:par>
                              <p:par>
                                <p:cTn id="170" presetID="8" presetClass="emph" presetSubtype="0" fill="hold" grpId="2" nodeType="withEffect">
                                  <p:stCondLst>
                                    <p:cond delay="0"/>
                                  </p:stCondLst>
                                  <p:childTnLst>
                                    <p:animRot by="21600000">
                                      <p:cBhvr>
                                        <p:cTn id="171" dur="3000" fill="hold"/>
                                        <p:tgtEl>
                                          <p:spTgt spid="13"/>
                                        </p:tgtEl>
                                        <p:attrNameLst>
                                          <p:attrName>r</p:attrName>
                                        </p:attrNameLst>
                                      </p:cBhvr>
                                    </p:animRot>
                                  </p:childTnLst>
                                </p:cTn>
                              </p:par>
                              <p:par>
                                <p:cTn id="172" presetID="8" presetClass="emph" presetSubtype="0" fill="hold" grpId="2" nodeType="withEffect">
                                  <p:stCondLst>
                                    <p:cond delay="0"/>
                                  </p:stCondLst>
                                  <p:childTnLst>
                                    <p:animRot by="21600000">
                                      <p:cBhvr>
                                        <p:cTn id="173" dur="3000" fill="hold"/>
                                        <p:tgtEl>
                                          <p:spTgt spid="20"/>
                                        </p:tgtEl>
                                        <p:attrNameLst>
                                          <p:attrName>r</p:attrName>
                                        </p:attrNameLst>
                                      </p:cBhvr>
                                    </p:animRot>
                                  </p:childTnLst>
                                </p:cTn>
                              </p:par>
                              <p:par>
                                <p:cTn id="174" presetID="8" presetClass="emph" presetSubtype="0" fill="hold" grpId="2" nodeType="withEffect">
                                  <p:stCondLst>
                                    <p:cond delay="0"/>
                                  </p:stCondLst>
                                  <p:childTnLst>
                                    <p:animRot by="21600000">
                                      <p:cBhvr>
                                        <p:cTn id="175" dur="3000" fill="hold"/>
                                        <p:tgtEl>
                                          <p:spTgt spid="21"/>
                                        </p:tgtEl>
                                        <p:attrNameLst>
                                          <p:attrName>r</p:attrName>
                                        </p:attrNameLst>
                                      </p:cBhvr>
                                    </p:animRot>
                                  </p:childTnLst>
                                </p:cTn>
                              </p:par>
                              <p:par>
                                <p:cTn id="176" presetID="8" presetClass="emph" presetSubtype="0" fill="hold" grpId="2" nodeType="withEffect">
                                  <p:stCondLst>
                                    <p:cond delay="0"/>
                                  </p:stCondLst>
                                  <p:childTnLst>
                                    <p:animRot by="21600000">
                                      <p:cBhvr>
                                        <p:cTn id="177" dur="3000" fill="hold"/>
                                        <p:tgtEl>
                                          <p:spTgt spid="22"/>
                                        </p:tgtEl>
                                        <p:attrNameLst>
                                          <p:attrName>r</p:attrName>
                                        </p:attrNameLst>
                                      </p:cBhvr>
                                    </p:animRot>
                                  </p:childTnLst>
                                </p:cTn>
                              </p:par>
                              <p:par>
                                <p:cTn id="178" presetID="8" presetClass="emph" presetSubtype="0" fill="hold" grpId="2" nodeType="withEffect">
                                  <p:stCondLst>
                                    <p:cond delay="0"/>
                                  </p:stCondLst>
                                  <p:childTnLst>
                                    <p:animRot by="21600000">
                                      <p:cBhvr>
                                        <p:cTn id="179" dur="3000" fill="hold"/>
                                        <p:tgtEl>
                                          <p:spTgt spid="23"/>
                                        </p:tgtEl>
                                        <p:attrNameLst>
                                          <p:attrName>r</p:attrName>
                                        </p:attrNameLst>
                                      </p:cBhvr>
                                    </p:animRot>
                                  </p:childTnLst>
                                </p:cTn>
                              </p:par>
                              <p:par>
                                <p:cTn id="180" presetID="8" presetClass="emph" presetSubtype="0" fill="hold" grpId="2" nodeType="withEffect">
                                  <p:stCondLst>
                                    <p:cond delay="0"/>
                                  </p:stCondLst>
                                  <p:childTnLst>
                                    <p:animRot by="21600000">
                                      <p:cBhvr>
                                        <p:cTn id="181" dur="3000" fill="hold"/>
                                        <p:tgtEl>
                                          <p:spTgt spid="24"/>
                                        </p:tgtEl>
                                        <p:attrNameLst>
                                          <p:attrName>r</p:attrName>
                                        </p:attrNameLst>
                                      </p:cBhvr>
                                    </p:animRot>
                                  </p:childTnLst>
                                </p:cTn>
                              </p:par>
                              <p:par>
                                <p:cTn id="182" presetID="8" presetClass="emph" presetSubtype="0" fill="hold" grpId="2" nodeType="withEffect">
                                  <p:stCondLst>
                                    <p:cond delay="0"/>
                                  </p:stCondLst>
                                  <p:childTnLst>
                                    <p:animRot by="21600000">
                                      <p:cBhvr>
                                        <p:cTn id="183" dur="3000" fill="hold"/>
                                        <p:tgtEl>
                                          <p:spTgt spid="25"/>
                                        </p:tgtEl>
                                        <p:attrNameLst>
                                          <p:attrName>r</p:attrName>
                                        </p:attrNameLst>
                                      </p:cBhvr>
                                    </p:animRot>
                                  </p:childTnLst>
                                </p:cTn>
                              </p:par>
                            </p:childTnLst>
                          </p:cTn>
                        </p:par>
                        <p:par>
                          <p:cTn id="184" fill="hold">
                            <p:stCondLst>
                              <p:cond delay="3000"/>
                            </p:stCondLst>
                            <p:childTnLst>
                              <p:par>
                                <p:cTn id="185" presetID="2" presetClass="exit" presetSubtype="4" fill="hold" grpId="3" nodeType="afterEffect">
                                  <p:stCondLst>
                                    <p:cond delay="0"/>
                                  </p:stCondLst>
                                  <p:childTnLst>
                                    <p:anim calcmode="lin" valueType="num">
                                      <p:cBhvr additive="base">
                                        <p:cTn id="186" dur="3000"/>
                                        <p:tgtEl>
                                          <p:spTgt spid="4"/>
                                        </p:tgtEl>
                                        <p:attrNameLst>
                                          <p:attrName>ppt_x</p:attrName>
                                        </p:attrNameLst>
                                      </p:cBhvr>
                                      <p:tavLst>
                                        <p:tav tm="0">
                                          <p:val>
                                            <p:strVal val="ppt_x"/>
                                          </p:val>
                                        </p:tav>
                                        <p:tav tm="100000">
                                          <p:val>
                                            <p:strVal val="ppt_x"/>
                                          </p:val>
                                        </p:tav>
                                      </p:tavLst>
                                    </p:anim>
                                    <p:anim calcmode="lin" valueType="num">
                                      <p:cBhvr additive="base">
                                        <p:cTn id="187" dur="3000"/>
                                        <p:tgtEl>
                                          <p:spTgt spid="4"/>
                                        </p:tgtEl>
                                        <p:attrNameLst>
                                          <p:attrName>ppt_y</p:attrName>
                                        </p:attrNameLst>
                                      </p:cBhvr>
                                      <p:tavLst>
                                        <p:tav tm="0">
                                          <p:val>
                                            <p:strVal val="ppt_y"/>
                                          </p:val>
                                        </p:tav>
                                        <p:tav tm="100000">
                                          <p:val>
                                            <p:strVal val="1+ppt_h/2"/>
                                          </p:val>
                                        </p:tav>
                                      </p:tavLst>
                                    </p:anim>
                                    <p:set>
                                      <p:cBhvr>
                                        <p:cTn id="188" dur="1" fill="hold">
                                          <p:stCondLst>
                                            <p:cond delay="2999"/>
                                          </p:stCondLst>
                                        </p:cTn>
                                        <p:tgtEl>
                                          <p:spTgt spid="4"/>
                                        </p:tgtEl>
                                        <p:attrNameLst>
                                          <p:attrName>style.visibility</p:attrName>
                                        </p:attrNameLst>
                                      </p:cBhvr>
                                      <p:to>
                                        <p:strVal val="hidden"/>
                                      </p:to>
                                    </p:set>
                                  </p:childTnLst>
                                </p:cTn>
                              </p:par>
                              <p:par>
                                <p:cTn id="189" presetID="2" presetClass="exit" presetSubtype="4" fill="hold" grpId="3" nodeType="withEffect">
                                  <p:stCondLst>
                                    <p:cond delay="0"/>
                                  </p:stCondLst>
                                  <p:childTnLst>
                                    <p:anim calcmode="lin" valueType="num">
                                      <p:cBhvr additive="base">
                                        <p:cTn id="190" dur="3000"/>
                                        <p:tgtEl>
                                          <p:spTgt spid="5"/>
                                        </p:tgtEl>
                                        <p:attrNameLst>
                                          <p:attrName>ppt_x</p:attrName>
                                        </p:attrNameLst>
                                      </p:cBhvr>
                                      <p:tavLst>
                                        <p:tav tm="0">
                                          <p:val>
                                            <p:strVal val="ppt_x"/>
                                          </p:val>
                                        </p:tav>
                                        <p:tav tm="100000">
                                          <p:val>
                                            <p:strVal val="ppt_x"/>
                                          </p:val>
                                        </p:tav>
                                      </p:tavLst>
                                    </p:anim>
                                    <p:anim calcmode="lin" valueType="num">
                                      <p:cBhvr additive="base">
                                        <p:cTn id="191" dur="3000"/>
                                        <p:tgtEl>
                                          <p:spTgt spid="5"/>
                                        </p:tgtEl>
                                        <p:attrNameLst>
                                          <p:attrName>ppt_y</p:attrName>
                                        </p:attrNameLst>
                                      </p:cBhvr>
                                      <p:tavLst>
                                        <p:tav tm="0">
                                          <p:val>
                                            <p:strVal val="ppt_y"/>
                                          </p:val>
                                        </p:tav>
                                        <p:tav tm="100000">
                                          <p:val>
                                            <p:strVal val="1+ppt_h/2"/>
                                          </p:val>
                                        </p:tav>
                                      </p:tavLst>
                                    </p:anim>
                                    <p:set>
                                      <p:cBhvr>
                                        <p:cTn id="192" dur="1" fill="hold">
                                          <p:stCondLst>
                                            <p:cond delay="2999"/>
                                          </p:stCondLst>
                                        </p:cTn>
                                        <p:tgtEl>
                                          <p:spTgt spid="5"/>
                                        </p:tgtEl>
                                        <p:attrNameLst>
                                          <p:attrName>style.visibility</p:attrName>
                                        </p:attrNameLst>
                                      </p:cBhvr>
                                      <p:to>
                                        <p:strVal val="hidden"/>
                                      </p:to>
                                    </p:set>
                                  </p:childTnLst>
                                </p:cTn>
                              </p:par>
                              <p:par>
                                <p:cTn id="193" presetID="2" presetClass="exit" presetSubtype="4" fill="hold" grpId="3" nodeType="withEffect">
                                  <p:stCondLst>
                                    <p:cond delay="0"/>
                                  </p:stCondLst>
                                  <p:childTnLst>
                                    <p:anim calcmode="lin" valueType="num">
                                      <p:cBhvr additive="base">
                                        <p:cTn id="194" dur="3000"/>
                                        <p:tgtEl>
                                          <p:spTgt spid="6"/>
                                        </p:tgtEl>
                                        <p:attrNameLst>
                                          <p:attrName>ppt_x</p:attrName>
                                        </p:attrNameLst>
                                      </p:cBhvr>
                                      <p:tavLst>
                                        <p:tav tm="0">
                                          <p:val>
                                            <p:strVal val="ppt_x"/>
                                          </p:val>
                                        </p:tav>
                                        <p:tav tm="100000">
                                          <p:val>
                                            <p:strVal val="ppt_x"/>
                                          </p:val>
                                        </p:tav>
                                      </p:tavLst>
                                    </p:anim>
                                    <p:anim calcmode="lin" valueType="num">
                                      <p:cBhvr additive="base">
                                        <p:cTn id="195" dur="3000"/>
                                        <p:tgtEl>
                                          <p:spTgt spid="6"/>
                                        </p:tgtEl>
                                        <p:attrNameLst>
                                          <p:attrName>ppt_y</p:attrName>
                                        </p:attrNameLst>
                                      </p:cBhvr>
                                      <p:tavLst>
                                        <p:tav tm="0">
                                          <p:val>
                                            <p:strVal val="ppt_y"/>
                                          </p:val>
                                        </p:tav>
                                        <p:tav tm="100000">
                                          <p:val>
                                            <p:strVal val="1+ppt_h/2"/>
                                          </p:val>
                                        </p:tav>
                                      </p:tavLst>
                                    </p:anim>
                                    <p:set>
                                      <p:cBhvr>
                                        <p:cTn id="196" dur="1" fill="hold">
                                          <p:stCondLst>
                                            <p:cond delay="2999"/>
                                          </p:stCondLst>
                                        </p:cTn>
                                        <p:tgtEl>
                                          <p:spTgt spid="6"/>
                                        </p:tgtEl>
                                        <p:attrNameLst>
                                          <p:attrName>style.visibility</p:attrName>
                                        </p:attrNameLst>
                                      </p:cBhvr>
                                      <p:to>
                                        <p:strVal val="hidden"/>
                                      </p:to>
                                    </p:set>
                                  </p:childTnLst>
                                </p:cTn>
                              </p:par>
                              <p:par>
                                <p:cTn id="197" presetID="2" presetClass="exit" presetSubtype="4" fill="hold" grpId="3" nodeType="withEffect">
                                  <p:stCondLst>
                                    <p:cond delay="0"/>
                                  </p:stCondLst>
                                  <p:childTnLst>
                                    <p:anim calcmode="lin" valueType="num">
                                      <p:cBhvr additive="base">
                                        <p:cTn id="198" dur="3000"/>
                                        <p:tgtEl>
                                          <p:spTgt spid="7"/>
                                        </p:tgtEl>
                                        <p:attrNameLst>
                                          <p:attrName>ppt_x</p:attrName>
                                        </p:attrNameLst>
                                      </p:cBhvr>
                                      <p:tavLst>
                                        <p:tav tm="0">
                                          <p:val>
                                            <p:strVal val="ppt_x"/>
                                          </p:val>
                                        </p:tav>
                                        <p:tav tm="100000">
                                          <p:val>
                                            <p:strVal val="ppt_x"/>
                                          </p:val>
                                        </p:tav>
                                      </p:tavLst>
                                    </p:anim>
                                    <p:anim calcmode="lin" valueType="num">
                                      <p:cBhvr additive="base">
                                        <p:cTn id="199" dur="3000"/>
                                        <p:tgtEl>
                                          <p:spTgt spid="7"/>
                                        </p:tgtEl>
                                        <p:attrNameLst>
                                          <p:attrName>ppt_y</p:attrName>
                                        </p:attrNameLst>
                                      </p:cBhvr>
                                      <p:tavLst>
                                        <p:tav tm="0">
                                          <p:val>
                                            <p:strVal val="ppt_y"/>
                                          </p:val>
                                        </p:tav>
                                        <p:tav tm="100000">
                                          <p:val>
                                            <p:strVal val="1+ppt_h/2"/>
                                          </p:val>
                                        </p:tav>
                                      </p:tavLst>
                                    </p:anim>
                                    <p:set>
                                      <p:cBhvr>
                                        <p:cTn id="200" dur="1" fill="hold">
                                          <p:stCondLst>
                                            <p:cond delay="2999"/>
                                          </p:stCondLst>
                                        </p:cTn>
                                        <p:tgtEl>
                                          <p:spTgt spid="7"/>
                                        </p:tgtEl>
                                        <p:attrNameLst>
                                          <p:attrName>style.visibility</p:attrName>
                                        </p:attrNameLst>
                                      </p:cBhvr>
                                      <p:to>
                                        <p:strVal val="hidden"/>
                                      </p:to>
                                    </p:set>
                                  </p:childTnLst>
                                </p:cTn>
                              </p:par>
                              <p:par>
                                <p:cTn id="201" presetID="2" presetClass="exit" presetSubtype="4" fill="hold" grpId="3" nodeType="withEffect">
                                  <p:stCondLst>
                                    <p:cond delay="0"/>
                                  </p:stCondLst>
                                  <p:childTnLst>
                                    <p:anim calcmode="lin" valueType="num">
                                      <p:cBhvr additive="base">
                                        <p:cTn id="202" dur="3000"/>
                                        <p:tgtEl>
                                          <p:spTgt spid="8"/>
                                        </p:tgtEl>
                                        <p:attrNameLst>
                                          <p:attrName>ppt_x</p:attrName>
                                        </p:attrNameLst>
                                      </p:cBhvr>
                                      <p:tavLst>
                                        <p:tav tm="0">
                                          <p:val>
                                            <p:strVal val="ppt_x"/>
                                          </p:val>
                                        </p:tav>
                                        <p:tav tm="100000">
                                          <p:val>
                                            <p:strVal val="ppt_x"/>
                                          </p:val>
                                        </p:tav>
                                      </p:tavLst>
                                    </p:anim>
                                    <p:anim calcmode="lin" valueType="num">
                                      <p:cBhvr additive="base">
                                        <p:cTn id="203" dur="3000"/>
                                        <p:tgtEl>
                                          <p:spTgt spid="8"/>
                                        </p:tgtEl>
                                        <p:attrNameLst>
                                          <p:attrName>ppt_y</p:attrName>
                                        </p:attrNameLst>
                                      </p:cBhvr>
                                      <p:tavLst>
                                        <p:tav tm="0">
                                          <p:val>
                                            <p:strVal val="ppt_y"/>
                                          </p:val>
                                        </p:tav>
                                        <p:tav tm="100000">
                                          <p:val>
                                            <p:strVal val="1+ppt_h/2"/>
                                          </p:val>
                                        </p:tav>
                                      </p:tavLst>
                                    </p:anim>
                                    <p:set>
                                      <p:cBhvr>
                                        <p:cTn id="204" dur="1" fill="hold">
                                          <p:stCondLst>
                                            <p:cond delay="2999"/>
                                          </p:stCondLst>
                                        </p:cTn>
                                        <p:tgtEl>
                                          <p:spTgt spid="8"/>
                                        </p:tgtEl>
                                        <p:attrNameLst>
                                          <p:attrName>style.visibility</p:attrName>
                                        </p:attrNameLst>
                                      </p:cBhvr>
                                      <p:to>
                                        <p:strVal val="hidden"/>
                                      </p:to>
                                    </p:set>
                                  </p:childTnLst>
                                </p:cTn>
                              </p:par>
                              <p:par>
                                <p:cTn id="205" presetID="2" presetClass="exit" presetSubtype="4" fill="hold" grpId="3" nodeType="withEffect">
                                  <p:stCondLst>
                                    <p:cond delay="0"/>
                                  </p:stCondLst>
                                  <p:childTnLst>
                                    <p:anim calcmode="lin" valueType="num">
                                      <p:cBhvr additive="base">
                                        <p:cTn id="206" dur="3000"/>
                                        <p:tgtEl>
                                          <p:spTgt spid="14"/>
                                        </p:tgtEl>
                                        <p:attrNameLst>
                                          <p:attrName>ppt_x</p:attrName>
                                        </p:attrNameLst>
                                      </p:cBhvr>
                                      <p:tavLst>
                                        <p:tav tm="0">
                                          <p:val>
                                            <p:strVal val="ppt_x"/>
                                          </p:val>
                                        </p:tav>
                                        <p:tav tm="100000">
                                          <p:val>
                                            <p:strVal val="ppt_x"/>
                                          </p:val>
                                        </p:tav>
                                      </p:tavLst>
                                    </p:anim>
                                    <p:anim calcmode="lin" valueType="num">
                                      <p:cBhvr additive="base">
                                        <p:cTn id="207" dur="3000"/>
                                        <p:tgtEl>
                                          <p:spTgt spid="14"/>
                                        </p:tgtEl>
                                        <p:attrNameLst>
                                          <p:attrName>ppt_y</p:attrName>
                                        </p:attrNameLst>
                                      </p:cBhvr>
                                      <p:tavLst>
                                        <p:tav tm="0">
                                          <p:val>
                                            <p:strVal val="ppt_y"/>
                                          </p:val>
                                        </p:tav>
                                        <p:tav tm="100000">
                                          <p:val>
                                            <p:strVal val="1+ppt_h/2"/>
                                          </p:val>
                                        </p:tav>
                                      </p:tavLst>
                                    </p:anim>
                                    <p:set>
                                      <p:cBhvr>
                                        <p:cTn id="208" dur="1" fill="hold">
                                          <p:stCondLst>
                                            <p:cond delay="2999"/>
                                          </p:stCondLst>
                                        </p:cTn>
                                        <p:tgtEl>
                                          <p:spTgt spid="14"/>
                                        </p:tgtEl>
                                        <p:attrNameLst>
                                          <p:attrName>style.visibility</p:attrName>
                                        </p:attrNameLst>
                                      </p:cBhvr>
                                      <p:to>
                                        <p:strVal val="hidden"/>
                                      </p:to>
                                    </p:set>
                                  </p:childTnLst>
                                </p:cTn>
                              </p:par>
                              <p:par>
                                <p:cTn id="209" presetID="2" presetClass="exit" presetSubtype="4" fill="hold" grpId="3" nodeType="withEffect">
                                  <p:stCondLst>
                                    <p:cond delay="0"/>
                                  </p:stCondLst>
                                  <p:childTnLst>
                                    <p:anim calcmode="lin" valueType="num">
                                      <p:cBhvr additive="base">
                                        <p:cTn id="210" dur="3000"/>
                                        <p:tgtEl>
                                          <p:spTgt spid="15"/>
                                        </p:tgtEl>
                                        <p:attrNameLst>
                                          <p:attrName>ppt_x</p:attrName>
                                        </p:attrNameLst>
                                      </p:cBhvr>
                                      <p:tavLst>
                                        <p:tav tm="0">
                                          <p:val>
                                            <p:strVal val="ppt_x"/>
                                          </p:val>
                                        </p:tav>
                                        <p:tav tm="100000">
                                          <p:val>
                                            <p:strVal val="ppt_x"/>
                                          </p:val>
                                        </p:tav>
                                      </p:tavLst>
                                    </p:anim>
                                    <p:anim calcmode="lin" valueType="num">
                                      <p:cBhvr additive="base">
                                        <p:cTn id="211" dur="3000"/>
                                        <p:tgtEl>
                                          <p:spTgt spid="15"/>
                                        </p:tgtEl>
                                        <p:attrNameLst>
                                          <p:attrName>ppt_y</p:attrName>
                                        </p:attrNameLst>
                                      </p:cBhvr>
                                      <p:tavLst>
                                        <p:tav tm="0">
                                          <p:val>
                                            <p:strVal val="ppt_y"/>
                                          </p:val>
                                        </p:tav>
                                        <p:tav tm="100000">
                                          <p:val>
                                            <p:strVal val="1+ppt_h/2"/>
                                          </p:val>
                                        </p:tav>
                                      </p:tavLst>
                                    </p:anim>
                                    <p:set>
                                      <p:cBhvr>
                                        <p:cTn id="212" dur="1" fill="hold">
                                          <p:stCondLst>
                                            <p:cond delay="2999"/>
                                          </p:stCondLst>
                                        </p:cTn>
                                        <p:tgtEl>
                                          <p:spTgt spid="15"/>
                                        </p:tgtEl>
                                        <p:attrNameLst>
                                          <p:attrName>style.visibility</p:attrName>
                                        </p:attrNameLst>
                                      </p:cBhvr>
                                      <p:to>
                                        <p:strVal val="hidden"/>
                                      </p:to>
                                    </p:set>
                                  </p:childTnLst>
                                </p:cTn>
                              </p:par>
                              <p:par>
                                <p:cTn id="213" presetID="2" presetClass="exit" presetSubtype="4" fill="hold" grpId="3" nodeType="withEffect">
                                  <p:stCondLst>
                                    <p:cond delay="0"/>
                                  </p:stCondLst>
                                  <p:childTnLst>
                                    <p:anim calcmode="lin" valueType="num">
                                      <p:cBhvr additive="base">
                                        <p:cTn id="214" dur="3000"/>
                                        <p:tgtEl>
                                          <p:spTgt spid="16"/>
                                        </p:tgtEl>
                                        <p:attrNameLst>
                                          <p:attrName>ppt_x</p:attrName>
                                        </p:attrNameLst>
                                      </p:cBhvr>
                                      <p:tavLst>
                                        <p:tav tm="0">
                                          <p:val>
                                            <p:strVal val="ppt_x"/>
                                          </p:val>
                                        </p:tav>
                                        <p:tav tm="100000">
                                          <p:val>
                                            <p:strVal val="ppt_x"/>
                                          </p:val>
                                        </p:tav>
                                      </p:tavLst>
                                    </p:anim>
                                    <p:anim calcmode="lin" valueType="num">
                                      <p:cBhvr additive="base">
                                        <p:cTn id="215" dur="3000"/>
                                        <p:tgtEl>
                                          <p:spTgt spid="16"/>
                                        </p:tgtEl>
                                        <p:attrNameLst>
                                          <p:attrName>ppt_y</p:attrName>
                                        </p:attrNameLst>
                                      </p:cBhvr>
                                      <p:tavLst>
                                        <p:tav tm="0">
                                          <p:val>
                                            <p:strVal val="ppt_y"/>
                                          </p:val>
                                        </p:tav>
                                        <p:tav tm="100000">
                                          <p:val>
                                            <p:strVal val="1+ppt_h/2"/>
                                          </p:val>
                                        </p:tav>
                                      </p:tavLst>
                                    </p:anim>
                                    <p:set>
                                      <p:cBhvr>
                                        <p:cTn id="216" dur="1" fill="hold">
                                          <p:stCondLst>
                                            <p:cond delay="2999"/>
                                          </p:stCondLst>
                                        </p:cTn>
                                        <p:tgtEl>
                                          <p:spTgt spid="16"/>
                                        </p:tgtEl>
                                        <p:attrNameLst>
                                          <p:attrName>style.visibility</p:attrName>
                                        </p:attrNameLst>
                                      </p:cBhvr>
                                      <p:to>
                                        <p:strVal val="hidden"/>
                                      </p:to>
                                    </p:set>
                                  </p:childTnLst>
                                </p:cTn>
                              </p:par>
                              <p:par>
                                <p:cTn id="217" presetID="2" presetClass="exit" presetSubtype="4" fill="hold" grpId="3" nodeType="withEffect">
                                  <p:stCondLst>
                                    <p:cond delay="0"/>
                                  </p:stCondLst>
                                  <p:childTnLst>
                                    <p:anim calcmode="lin" valueType="num">
                                      <p:cBhvr additive="base">
                                        <p:cTn id="218" dur="3000"/>
                                        <p:tgtEl>
                                          <p:spTgt spid="17"/>
                                        </p:tgtEl>
                                        <p:attrNameLst>
                                          <p:attrName>ppt_x</p:attrName>
                                        </p:attrNameLst>
                                      </p:cBhvr>
                                      <p:tavLst>
                                        <p:tav tm="0">
                                          <p:val>
                                            <p:strVal val="ppt_x"/>
                                          </p:val>
                                        </p:tav>
                                        <p:tav tm="100000">
                                          <p:val>
                                            <p:strVal val="ppt_x"/>
                                          </p:val>
                                        </p:tav>
                                      </p:tavLst>
                                    </p:anim>
                                    <p:anim calcmode="lin" valueType="num">
                                      <p:cBhvr additive="base">
                                        <p:cTn id="219" dur="3000"/>
                                        <p:tgtEl>
                                          <p:spTgt spid="17"/>
                                        </p:tgtEl>
                                        <p:attrNameLst>
                                          <p:attrName>ppt_y</p:attrName>
                                        </p:attrNameLst>
                                      </p:cBhvr>
                                      <p:tavLst>
                                        <p:tav tm="0">
                                          <p:val>
                                            <p:strVal val="ppt_y"/>
                                          </p:val>
                                        </p:tav>
                                        <p:tav tm="100000">
                                          <p:val>
                                            <p:strVal val="1+ppt_h/2"/>
                                          </p:val>
                                        </p:tav>
                                      </p:tavLst>
                                    </p:anim>
                                    <p:set>
                                      <p:cBhvr>
                                        <p:cTn id="220" dur="1" fill="hold">
                                          <p:stCondLst>
                                            <p:cond delay="2999"/>
                                          </p:stCondLst>
                                        </p:cTn>
                                        <p:tgtEl>
                                          <p:spTgt spid="17"/>
                                        </p:tgtEl>
                                        <p:attrNameLst>
                                          <p:attrName>style.visibility</p:attrName>
                                        </p:attrNameLst>
                                      </p:cBhvr>
                                      <p:to>
                                        <p:strVal val="hidden"/>
                                      </p:to>
                                    </p:set>
                                  </p:childTnLst>
                                </p:cTn>
                              </p:par>
                              <p:par>
                                <p:cTn id="221" presetID="2" presetClass="exit" presetSubtype="4" fill="hold" grpId="3" nodeType="withEffect">
                                  <p:stCondLst>
                                    <p:cond delay="0"/>
                                  </p:stCondLst>
                                  <p:childTnLst>
                                    <p:anim calcmode="lin" valueType="num">
                                      <p:cBhvr additive="base">
                                        <p:cTn id="222" dur="3000"/>
                                        <p:tgtEl>
                                          <p:spTgt spid="18"/>
                                        </p:tgtEl>
                                        <p:attrNameLst>
                                          <p:attrName>ppt_x</p:attrName>
                                        </p:attrNameLst>
                                      </p:cBhvr>
                                      <p:tavLst>
                                        <p:tav tm="0">
                                          <p:val>
                                            <p:strVal val="ppt_x"/>
                                          </p:val>
                                        </p:tav>
                                        <p:tav tm="100000">
                                          <p:val>
                                            <p:strVal val="ppt_x"/>
                                          </p:val>
                                        </p:tav>
                                      </p:tavLst>
                                    </p:anim>
                                    <p:anim calcmode="lin" valueType="num">
                                      <p:cBhvr additive="base">
                                        <p:cTn id="223" dur="3000"/>
                                        <p:tgtEl>
                                          <p:spTgt spid="18"/>
                                        </p:tgtEl>
                                        <p:attrNameLst>
                                          <p:attrName>ppt_y</p:attrName>
                                        </p:attrNameLst>
                                      </p:cBhvr>
                                      <p:tavLst>
                                        <p:tav tm="0">
                                          <p:val>
                                            <p:strVal val="ppt_y"/>
                                          </p:val>
                                        </p:tav>
                                        <p:tav tm="100000">
                                          <p:val>
                                            <p:strVal val="1+ppt_h/2"/>
                                          </p:val>
                                        </p:tav>
                                      </p:tavLst>
                                    </p:anim>
                                    <p:set>
                                      <p:cBhvr>
                                        <p:cTn id="224" dur="1" fill="hold">
                                          <p:stCondLst>
                                            <p:cond delay="2999"/>
                                          </p:stCondLst>
                                        </p:cTn>
                                        <p:tgtEl>
                                          <p:spTgt spid="18"/>
                                        </p:tgtEl>
                                        <p:attrNameLst>
                                          <p:attrName>style.visibility</p:attrName>
                                        </p:attrNameLst>
                                      </p:cBhvr>
                                      <p:to>
                                        <p:strVal val="hidden"/>
                                      </p:to>
                                    </p:set>
                                  </p:childTnLst>
                                </p:cTn>
                              </p:par>
                              <p:par>
                                <p:cTn id="225" presetID="2" presetClass="exit" presetSubtype="4" fill="hold" grpId="3" nodeType="withEffect">
                                  <p:stCondLst>
                                    <p:cond delay="0"/>
                                  </p:stCondLst>
                                  <p:childTnLst>
                                    <p:anim calcmode="lin" valueType="num">
                                      <p:cBhvr additive="base">
                                        <p:cTn id="226" dur="3000"/>
                                        <p:tgtEl>
                                          <p:spTgt spid="19"/>
                                        </p:tgtEl>
                                        <p:attrNameLst>
                                          <p:attrName>ppt_x</p:attrName>
                                        </p:attrNameLst>
                                      </p:cBhvr>
                                      <p:tavLst>
                                        <p:tav tm="0">
                                          <p:val>
                                            <p:strVal val="ppt_x"/>
                                          </p:val>
                                        </p:tav>
                                        <p:tav tm="100000">
                                          <p:val>
                                            <p:strVal val="ppt_x"/>
                                          </p:val>
                                        </p:tav>
                                      </p:tavLst>
                                    </p:anim>
                                    <p:anim calcmode="lin" valueType="num">
                                      <p:cBhvr additive="base">
                                        <p:cTn id="227" dur="3000"/>
                                        <p:tgtEl>
                                          <p:spTgt spid="19"/>
                                        </p:tgtEl>
                                        <p:attrNameLst>
                                          <p:attrName>ppt_y</p:attrName>
                                        </p:attrNameLst>
                                      </p:cBhvr>
                                      <p:tavLst>
                                        <p:tav tm="0">
                                          <p:val>
                                            <p:strVal val="ppt_y"/>
                                          </p:val>
                                        </p:tav>
                                        <p:tav tm="100000">
                                          <p:val>
                                            <p:strVal val="1+ppt_h/2"/>
                                          </p:val>
                                        </p:tav>
                                      </p:tavLst>
                                    </p:anim>
                                    <p:set>
                                      <p:cBhvr>
                                        <p:cTn id="228" dur="1" fill="hold">
                                          <p:stCondLst>
                                            <p:cond delay="2999"/>
                                          </p:stCondLst>
                                        </p:cTn>
                                        <p:tgtEl>
                                          <p:spTgt spid="19"/>
                                        </p:tgtEl>
                                        <p:attrNameLst>
                                          <p:attrName>style.visibility</p:attrName>
                                        </p:attrNameLst>
                                      </p:cBhvr>
                                      <p:to>
                                        <p:strVal val="hidden"/>
                                      </p:to>
                                    </p:set>
                                  </p:childTnLst>
                                </p:cTn>
                              </p:par>
                              <p:par>
                                <p:cTn id="229" presetID="2" presetClass="exit" presetSubtype="1" fill="hold" grpId="3" nodeType="withEffect">
                                  <p:stCondLst>
                                    <p:cond delay="0"/>
                                  </p:stCondLst>
                                  <p:childTnLst>
                                    <p:anim calcmode="lin" valueType="num">
                                      <p:cBhvr additive="base">
                                        <p:cTn id="230" dur="3000"/>
                                        <p:tgtEl>
                                          <p:spTgt spid="9"/>
                                        </p:tgtEl>
                                        <p:attrNameLst>
                                          <p:attrName>ppt_x</p:attrName>
                                        </p:attrNameLst>
                                      </p:cBhvr>
                                      <p:tavLst>
                                        <p:tav tm="0">
                                          <p:val>
                                            <p:strVal val="ppt_x"/>
                                          </p:val>
                                        </p:tav>
                                        <p:tav tm="100000">
                                          <p:val>
                                            <p:strVal val="ppt_x"/>
                                          </p:val>
                                        </p:tav>
                                      </p:tavLst>
                                    </p:anim>
                                    <p:anim calcmode="lin" valueType="num">
                                      <p:cBhvr additive="base">
                                        <p:cTn id="231" dur="3000"/>
                                        <p:tgtEl>
                                          <p:spTgt spid="9"/>
                                        </p:tgtEl>
                                        <p:attrNameLst>
                                          <p:attrName>ppt_y</p:attrName>
                                        </p:attrNameLst>
                                      </p:cBhvr>
                                      <p:tavLst>
                                        <p:tav tm="0">
                                          <p:val>
                                            <p:strVal val="ppt_y"/>
                                          </p:val>
                                        </p:tav>
                                        <p:tav tm="100000">
                                          <p:val>
                                            <p:strVal val="0-ppt_h/2"/>
                                          </p:val>
                                        </p:tav>
                                      </p:tavLst>
                                    </p:anim>
                                    <p:set>
                                      <p:cBhvr>
                                        <p:cTn id="232" dur="1" fill="hold">
                                          <p:stCondLst>
                                            <p:cond delay="2999"/>
                                          </p:stCondLst>
                                        </p:cTn>
                                        <p:tgtEl>
                                          <p:spTgt spid="9"/>
                                        </p:tgtEl>
                                        <p:attrNameLst>
                                          <p:attrName>style.visibility</p:attrName>
                                        </p:attrNameLst>
                                      </p:cBhvr>
                                      <p:to>
                                        <p:strVal val="hidden"/>
                                      </p:to>
                                    </p:set>
                                  </p:childTnLst>
                                </p:cTn>
                              </p:par>
                              <p:par>
                                <p:cTn id="233" presetID="2" presetClass="exit" presetSubtype="1" fill="hold" grpId="3" nodeType="withEffect">
                                  <p:stCondLst>
                                    <p:cond delay="0"/>
                                  </p:stCondLst>
                                  <p:childTnLst>
                                    <p:anim calcmode="lin" valueType="num">
                                      <p:cBhvr additive="base">
                                        <p:cTn id="234" dur="3000"/>
                                        <p:tgtEl>
                                          <p:spTgt spid="10"/>
                                        </p:tgtEl>
                                        <p:attrNameLst>
                                          <p:attrName>ppt_x</p:attrName>
                                        </p:attrNameLst>
                                      </p:cBhvr>
                                      <p:tavLst>
                                        <p:tav tm="0">
                                          <p:val>
                                            <p:strVal val="ppt_x"/>
                                          </p:val>
                                        </p:tav>
                                        <p:tav tm="100000">
                                          <p:val>
                                            <p:strVal val="ppt_x"/>
                                          </p:val>
                                        </p:tav>
                                      </p:tavLst>
                                    </p:anim>
                                    <p:anim calcmode="lin" valueType="num">
                                      <p:cBhvr additive="base">
                                        <p:cTn id="235" dur="3000"/>
                                        <p:tgtEl>
                                          <p:spTgt spid="10"/>
                                        </p:tgtEl>
                                        <p:attrNameLst>
                                          <p:attrName>ppt_y</p:attrName>
                                        </p:attrNameLst>
                                      </p:cBhvr>
                                      <p:tavLst>
                                        <p:tav tm="0">
                                          <p:val>
                                            <p:strVal val="ppt_y"/>
                                          </p:val>
                                        </p:tav>
                                        <p:tav tm="100000">
                                          <p:val>
                                            <p:strVal val="0-ppt_h/2"/>
                                          </p:val>
                                        </p:tav>
                                      </p:tavLst>
                                    </p:anim>
                                    <p:set>
                                      <p:cBhvr>
                                        <p:cTn id="236" dur="1" fill="hold">
                                          <p:stCondLst>
                                            <p:cond delay="2999"/>
                                          </p:stCondLst>
                                        </p:cTn>
                                        <p:tgtEl>
                                          <p:spTgt spid="10"/>
                                        </p:tgtEl>
                                        <p:attrNameLst>
                                          <p:attrName>style.visibility</p:attrName>
                                        </p:attrNameLst>
                                      </p:cBhvr>
                                      <p:to>
                                        <p:strVal val="hidden"/>
                                      </p:to>
                                    </p:set>
                                  </p:childTnLst>
                                </p:cTn>
                              </p:par>
                              <p:par>
                                <p:cTn id="237" presetID="2" presetClass="exit" presetSubtype="1" fill="hold" grpId="3" nodeType="withEffect">
                                  <p:stCondLst>
                                    <p:cond delay="0"/>
                                  </p:stCondLst>
                                  <p:childTnLst>
                                    <p:anim calcmode="lin" valueType="num">
                                      <p:cBhvr additive="base">
                                        <p:cTn id="238" dur="3000"/>
                                        <p:tgtEl>
                                          <p:spTgt spid="11"/>
                                        </p:tgtEl>
                                        <p:attrNameLst>
                                          <p:attrName>ppt_x</p:attrName>
                                        </p:attrNameLst>
                                      </p:cBhvr>
                                      <p:tavLst>
                                        <p:tav tm="0">
                                          <p:val>
                                            <p:strVal val="ppt_x"/>
                                          </p:val>
                                        </p:tav>
                                        <p:tav tm="100000">
                                          <p:val>
                                            <p:strVal val="ppt_x"/>
                                          </p:val>
                                        </p:tav>
                                      </p:tavLst>
                                    </p:anim>
                                    <p:anim calcmode="lin" valueType="num">
                                      <p:cBhvr additive="base">
                                        <p:cTn id="239" dur="3000"/>
                                        <p:tgtEl>
                                          <p:spTgt spid="11"/>
                                        </p:tgtEl>
                                        <p:attrNameLst>
                                          <p:attrName>ppt_y</p:attrName>
                                        </p:attrNameLst>
                                      </p:cBhvr>
                                      <p:tavLst>
                                        <p:tav tm="0">
                                          <p:val>
                                            <p:strVal val="ppt_y"/>
                                          </p:val>
                                        </p:tav>
                                        <p:tav tm="100000">
                                          <p:val>
                                            <p:strVal val="0-ppt_h/2"/>
                                          </p:val>
                                        </p:tav>
                                      </p:tavLst>
                                    </p:anim>
                                    <p:set>
                                      <p:cBhvr>
                                        <p:cTn id="240" dur="1" fill="hold">
                                          <p:stCondLst>
                                            <p:cond delay="2999"/>
                                          </p:stCondLst>
                                        </p:cTn>
                                        <p:tgtEl>
                                          <p:spTgt spid="11"/>
                                        </p:tgtEl>
                                        <p:attrNameLst>
                                          <p:attrName>style.visibility</p:attrName>
                                        </p:attrNameLst>
                                      </p:cBhvr>
                                      <p:to>
                                        <p:strVal val="hidden"/>
                                      </p:to>
                                    </p:set>
                                  </p:childTnLst>
                                </p:cTn>
                              </p:par>
                              <p:par>
                                <p:cTn id="241" presetID="2" presetClass="exit" presetSubtype="1" fill="hold" grpId="3" nodeType="withEffect">
                                  <p:stCondLst>
                                    <p:cond delay="0"/>
                                  </p:stCondLst>
                                  <p:childTnLst>
                                    <p:anim calcmode="lin" valueType="num">
                                      <p:cBhvr additive="base">
                                        <p:cTn id="242" dur="3000"/>
                                        <p:tgtEl>
                                          <p:spTgt spid="12"/>
                                        </p:tgtEl>
                                        <p:attrNameLst>
                                          <p:attrName>ppt_x</p:attrName>
                                        </p:attrNameLst>
                                      </p:cBhvr>
                                      <p:tavLst>
                                        <p:tav tm="0">
                                          <p:val>
                                            <p:strVal val="ppt_x"/>
                                          </p:val>
                                        </p:tav>
                                        <p:tav tm="100000">
                                          <p:val>
                                            <p:strVal val="ppt_x"/>
                                          </p:val>
                                        </p:tav>
                                      </p:tavLst>
                                    </p:anim>
                                    <p:anim calcmode="lin" valueType="num">
                                      <p:cBhvr additive="base">
                                        <p:cTn id="243" dur="3000"/>
                                        <p:tgtEl>
                                          <p:spTgt spid="12"/>
                                        </p:tgtEl>
                                        <p:attrNameLst>
                                          <p:attrName>ppt_y</p:attrName>
                                        </p:attrNameLst>
                                      </p:cBhvr>
                                      <p:tavLst>
                                        <p:tav tm="0">
                                          <p:val>
                                            <p:strVal val="ppt_y"/>
                                          </p:val>
                                        </p:tav>
                                        <p:tav tm="100000">
                                          <p:val>
                                            <p:strVal val="0-ppt_h/2"/>
                                          </p:val>
                                        </p:tav>
                                      </p:tavLst>
                                    </p:anim>
                                    <p:set>
                                      <p:cBhvr>
                                        <p:cTn id="244" dur="1" fill="hold">
                                          <p:stCondLst>
                                            <p:cond delay="2999"/>
                                          </p:stCondLst>
                                        </p:cTn>
                                        <p:tgtEl>
                                          <p:spTgt spid="12"/>
                                        </p:tgtEl>
                                        <p:attrNameLst>
                                          <p:attrName>style.visibility</p:attrName>
                                        </p:attrNameLst>
                                      </p:cBhvr>
                                      <p:to>
                                        <p:strVal val="hidden"/>
                                      </p:to>
                                    </p:set>
                                  </p:childTnLst>
                                </p:cTn>
                              </p:par>
                              <p:par>
                                <p:cTn id="245" presetID="2" presetClass="exit" presetSubtype="1" fill="hold" grpId="3" nodeType="withEffect">
                                  <p:stCondLst>
                                    <p:cond delay="0"/>
                                  </p:stCondLst>
                                  <p:childTnLst>
                                    <p:anim calcmode="lin" valueType="num">
                                      <p:cBhvr additive="base">
                                        <p:cTn id="246" dur="3000"/>
                                        <p:tgtEl>
                                          <p:spTgt spid="13"/>
                                        </p:tgtEl>
                                        <p:attrNameLst>
                                          <p:attrName>ppt_x</p:attrName>
                                        </p:attrNameLst>
                                      </p:cBhvr>
                                      <p:tavLst>
                                        <p:tav tm="0">
                                          <p:val>
                                            <p:strVal val="ppt_x"/>
                                          </p:val>
                                        </p:tav>
                                        <p:tav tm="100000">
                                          <p:val>
                                            <p:strVal val="ppt_x"/>
                                          </p:val>
                                        </p:tav>
                                      </p:tavLst>
                                    </p:anim>
                                    <p:anim calcmode="lin" valueType="num">
                                      <p:cBhvr additive="base">
                                        <p:cTn id="247" dur="3000"/>
                                        <p:tgtEl>
                                          <p:spTgt spid="13"/>
                                        </p:tgtEl>
                                        <p:attrNameLst>
                                          <p:attrName>ppt_y</p:attrName>
                                        </p:attrNameLst>
                                      </p:cBhvr>
                                      <p:tavLst>
                                        <p:tav tm="0">
                                          <p:val>
                                            <p:strVal val="ppt_y"/>
                                          </p:val>
                                        </p:tav>
                                        <p:tav tm="100000">
                                          <p:val>
                                            <p:strVal val="0-ppt_h/2"/>
                                          </p:val>
                                        </p:tav>
                                      </p:tavLst>
                                    </p:anim>
                                    <p:set>
                                      <p:cBhvr>
                                        <p:cTn id="248" dur="1" fill="hold">
                                          <p:stCondLst>
                                            <p:cond delay="2999"/>
                                          </p:stCondLst>
                                        </p:cTn>
                                        <p:tgtEl>
                                          <p:spTgt spid="13"/>
                                        </p:tgtEl>
                                        <p:attrNameLst>
                                          <p:attrName>style.visibility</p:attrName>
                                        </p:attrNameLst>
                                      </p:cBhvr>
                                      <p:to>
                                        <p:strVal val="hidden"/>
                                      </p:to>
                                    </p:set>
                                  </p:childTnLst>
                                </p:cTn>
                              </p:par>
                              <p:par>
                                <p:cTn id="249" presetID="2" presetClass="exit" presetSubtype="1" fill="hold" grpId="3" nodeType="withEffect">
                                  <p:stCondLst>
                                    <p:cond delay="0"/>
                                  </p:stCondLst>
                                  <p:childTnLst>
                                    <p:anim calcmode="lin" valueType="num">
                                      <p:cBhvr additive="base">
                                        <p:cTn id="250" dur="3000"/>
                                        <p:tgtEl>
                                          <p:spTgt spid="20"/>
                                        </p:tgtEl>
                                        <p:attrNameLst>
                                          <p:attrName>ppt_x</p:attrName>
                                        </p:attrNameLst>
                                      </p:cBhvr>
                                      <p:tavLst>
                                        <p:tav tm="0">
                                          <p:val>
                                            <p:strVal val="ppt_x"/>
                                          </p:val>
                                        </p:tav>
                                        <p:tav tm="100000">
                                          <p:val>
                                            <p:strVal val="ppt_x"/>
                                          </p:val>
                                        </p:tav>
                                      </p:tavLst>
                                    </p:anim>
                                    <p:anim calcmode="lin" valueType="num">
                                      <p:cBhvr additive="base">
                                        <p:cTn id="251" dur="3000"/>
                                        <p:tgtEl>
                                          <p:spTgt spid="20"/>
                                        </p:tgtEl>
                                        <p:attrNameLst>
                                          <p:attrName>ppt_y</p:attrName>
                                        </p:attrNameLst>
                                      </p:cBhvr>
                                      <p:tavLst>
                                        <p:tav tm="0">
                                          <p:val>
                                            <p:strVal val="ppt_y"/>
                                          </p:val>
                                        </p:tav>
                                        <p:tav tm="100000">
                                          <p:val>
                                            <p:strVal val="0-ppt_h/2"/>
                                          </p:val>
                                        </p:tav>
                                      </p:tavLst>
                                    </p:anim>
                                    <p:set>
                                      <p:cBhvr>
                                        <p:cTn id="252" dur="1" fill="hold">
                                          <p:stCondLst>
                                            <p:cond delay="2999"/>
                                          </p:stCondLst>
                                        </p:cTn>
                                        <p:tgtEl>
                                          <p:spTgt spid="20"/>
                                        </p:tgtEl>
                                        <p:attrNameLst>
                                          <p:attrName>style.visibility</p:attrName>
                                        </p:attrNameLst>
                                      </p:cBhvr>
                                      <p:to>
                                        <p:strVal val="hidden"/>
                                      </p:to>
                                    </p:set>
                                  </p:childTnLst>
                                </p:cTn>
                              </p:par>
                              <p:par>
                                <p:cTn id="253" presetID="2" presetClass="exit" presetSubtype="1" fill="hold" grpId="3" nodeType="withEffect">
                                  <p:stCondLst>
                                    <p:cond delay="0"/>
                                  </p:stCondLst>
                                  <p:childTnLst>
                                    <p:anim calcmode="lin" valueType="num">
                                      <p:cBhvr additive="base">
                                        <p:cTn id="254" dur="3000"/>
                                        <p:tgtEl>
                                          <p:spTgt spid="21"/>
                                        </p:tgtEl>
                                        <p:attrNameLst>
                                          <p:attrName>ppt_x</p:attrName>
                                        </p:attrNameLst>
                                      </p:cBhvr>
                                      <p:tavLst>
                                        <p:tav tm="0">
                                          <p:val>
                                            <p:strVal val="ppt_x"/>
                                          </p:val>
                                        </p:tav>
                                        <p:tav tm="100000">
                                          <p:val>
                                            <p:strVal val="ppt_x"/>
                                          </p:val>
                                        </p:tav>
                                      </p:tavLst>
                                    </p:anim>
                                    <p:anim calcmode="lin" valueType="num">
                                      <p:cBhvr additive="base">
                                        <p:cTn id="255" dur="3000"/>
                                        <p:tgtEl>
                                          <p:spTgt spid="21"/>
                                        </p:tgtEl>
                                        <p:attrNameLst>
                                          <p:attrName>ppt_y</p:attrName>
                                        </p:attrNameLst>
                                      </p:cBhvr>
                                      <p:tavLst>
                                        <p:tav tm="0">
                                          <p:val>
                                            <p:strVal val="ppt_y"/>
                                          </p:val>
                                        </p:tav>
                                        <p:tav tm="100000">
                                          <p:val>
                                            <p:strVal val="0-ppt_h/2"/>
                                          </p:val>
                                        </p:tav>
                                      </p:tavLst>
                                    </p:anim>
                                    <p:set>
                                      <p:cBhvr>
                                        <p:cTn id="256" dur="1" fill="hold">
                                          <p:stCondLst>
                                            <p:cond delay="2999"/>
                                          </p:stCondLst>
                                        </p:cTn>
                                        <p:tgtEl>
                                          <p:spTgt spid="21"/>
                                        </p:tgtEl>
                                        <p:attrNameLst>
                                          <p:attrName>style.visibility</p:attrName>
                                        </p:attrNameLst>
                                      </p:cBhvr>
                                      <p:to>
                                        <p:strVal val="hidden"/>
                                      </p:to>
                                    </p:set>
                                  </p:childTnLst>
                                </p:cTn>
                              </p:par>
                              <p:par>
                                <p:cTn id="257" presetID="2" presetClass="exit" presetSubtype="1" fill="hold" grpId="3" nodeType="withEffect">
                                  <p:stCondLst>
                                    <p:cond delay="0"/>
                                  </p:stCondLst>
                                  <p:childTnLst>
                                    <p:anim calcmode="lin" valueType="num">
                                      <p:cBhvr additive="base">
                                        <p:cTn id="258" dur="3000"/>
                                        <p:tgtEl>
                                          <p:spTgt spid="22"/>
                                        </p:tgtEl>
                                        <p:attrNameLst>
                                          <p:attrName>ppt_x</p:attrName>
                                        </p:attrNameLst>
                                      </p:cBhvr>
                                      <p:tavLst>
                                        <p:tav tm="0">
                                          <p:val>
                                            <p:strVal val="ppt_x"/>
                                          </p:val>
                                        </p:tav>
                                        <p:tav tm="100000">
                                          <p:val>
                                            <p:strVal val="ppt_x"/>
                                          </p:val>
                                        </p:tav>
                                      </p:tavLst>
                                    </p:anim>
                                    <p:anim calcmode="lin" valueType="num">
                                      <p:cBhvr additive="base">
                                        <p:cTn id="259" dur="3000"/>
                                        <p:tgtEl>
                                          <p:spTgt spid="22"/>
                                        </p:tgtEl>
                                        <p:attrNameLst>
                                          <p:attrName>ppt_y</p:attrName>
                                        </p:attrNameLst>
                                      </p:cBhvr>
                                      <p:tavLst>
                                        <p:tav tm="0">
                                          <p:val>
                                            <p:strVal val="ppt_y"/>
                                          </p:val>
                                        </p:tav>
                                        <p:tav tm="100000">
                                          <p:val>
                                            <p:strVal val="0-ppt_h/2"/>
                                          </p:val>
                                        </p:tav>
                                      </p:tavLst>
                                    </p:anim>
                                    <p:set>
                                      <p:cBhvr>
                                        <p:cTn id="260" dur="1" fill="hold">
                                          <p:stCondLst>
                                            <p:cond delay="2999"/>
                                          </p:stCondLst>
                                        </p:cTn>
                                        <p:tgtEl>
                                          <p:spTgt spid="22"/>
                                        </p:tgtEl>
                                        <p:attrNameLst>
                                          <p:attrName>style.visibility</p:attrName>
                                        </p:attrNameLst>
                                      </p:cBhvr>
                                      <p:to>
                                        <p:strVal val="hidden"/>
                                      </p:to>
                                    </p:set>
                                  </p:childTnLst>
                                </p:cTn>
                              </p:par>
                              <p:par>
                                <p:cTn id="261" presetID="2" presetClass="exit" presetSubtype="1" fill="hold" grpId="3" nodeType="withEffect">
                                  <p:stCondLst>
                                    <p:cond delay="0"/>
                                  </p:stCondLst>
                                  <p:childTnLst>
                                    <p:anim calcmode="lin" valueType="num">
                                      <p:cBhvr additive="base">
                                        <p:cTn id="262" dur="3000"/>
                                        <p:tgtEl>
                                          <p:spTgt spid="23"/>
                                        </p:tgtEl>
                                        <p:attrNameLst>
                                          <p:attrName>ppt_x</p:attrName>
                                        </p:attrNameLst>
                                      </p:cBhvr>
                                      <p:tavLst>
                                        <p:tav tm="0">
                                          <p:val>
                                            <p:strVal val="ppt_x"/>
                                          </p:val>
                                        </p:tav>
                                        <p:tav tm="100000">
                                          <p:val>
                                            <p:strVal val="ppt_x"/>
                                          </p:val>
                                        </p:tav>
                                      </p:tavLst>
                                    </p:anim>
                                    <p:anim calcmode="lin" valueType="num">
                                      <p:cBhvr additive="base">
                                        <p:cTn id="263" dur="3000"/>
                                        <p:tgtEl>
                                          <p:spTgt spid="23"/>
                                        </p:tgtEl>
                                        <p:attrNameLst>
                                          <p:attrName>ppt_y</p:attrName>
                                        </p:attrNameLst>
                                      </p:cBhvr>
                                      <p:tavLst>
                                        <p:tav tm="0">
                                          <p:val>
                                            <p:strVal val="ppt_y"/>
                                          </p:val>
                                        </p:tav>
                                        <p:tav tm="100000">
                                          <p:val>
                                            <p:strVal val="0-ppt_h/2"/>
                                          </p:val>
                                        </p:tav>
                                      </p:tavLst>
                                    </p:anim>
                                    <p:set>
                                      <p:cBhvr>
                                        <p:cTn id="264" dur="1" fill="hold">
                                          <p:stCondLst>
                                            <p:cond delay="2999"/>
                                          </p:stCondLst>
                                        </p:cTn>
                                        <p:tgtEl>
                                          <p:spTgt spid="23"/>
                                        </p:tgtEl>
                                        <p:attrNameLst>
                                          <p:attrName>style.visibility</p:attrName>
                                        </p:attrNameLst>
                                      </p:cBhvr>
                                      <p:to>
                                        <p:strVal val="hidden"/>
                                      </p:to>
                                    </p:set>
                                  </p:childTnLst>
                                </p:cTn>
                              </p:par>
                              <p:par>
                                <p:cTn id="265" presetID="2" presetClass="exit" presetSubtype="1" fill="hold" grpId="3" nodeType="withEffect">
                                  <p:stCondLst>
                                    <p:cond delay="0"/>
                                  </p:stCondLst>
                                  <p:childTnLst>
                                    <p:anim calcmode="lin" valueType="num">
                                      <p:cBhvr additive="base">
                                        <p:cTn id="266" dur="3000"/>
                                        <p:tgtEl>
                                          <p:spTgt spid="24"/>
                                        </p:tgtEl>
                                        <p:attrNameLst>
                                          <p:attrName>ppt_x</p:attrName>
                                        </p:attrNameLst>
                                      </p:cBhvr>
                                      <p:tavLst>
                                        <p:tav tm="0">
                                          <p:val>
                                            <p:strVal val="ppt_x"/>
                                          </p:val>
                                        </p:tav>
                                        <p:tav tm="100000">
                                          <p:val>
                                            <p:strVal val="ppt_x"/>
                                          </p:val>
                                        </p:tav>
                                      </p:tavLst>
                                    </p:anim>
                                    <p:anim calcmode="lin" valueType="num">
                                      <p:cBhvr additive="base">
                                        <p:cTn id="267" dur="3000"/>
                                        <p:tgtEl>
                                          <p:spTgt spid="24"/>
                                        </p:tgtEl>
                                        <p:attrNameLst>
                                          <p:attrName>ppt_y</p:attrName>
                                        </p:attrNameLst>
                                      </p:cBhvr>
                                      <p:tavLst>
                                        <p:tav tm="0">
                                          <p:val>
                                            <p:strVal val="ppt_y"/>
                                          </p:val>
                                        </p:tav>
                                        <p:tav tm="100000">
                                          <p:val>
                                            <p:strVal val="0-ppt_h/2"/>
                                          </p:val>
                                        </p:tav>
                                      </p:tavLst>
                                    </p:anim>
                                    <p:set>
                                      <p:cBhvr>
                                        <p:cTn id="268" dur="1" fill="hold">
                                          <p:stCondLst>
                                            <p:cond delay="2999"/>
                                          </p:stCondLst>
                                        </p:cTn>
                                        <p:tgtEl>
                                          <p:spTgt spid="24"/>
                                        </p:tgtEl>
                                        <p:attrNameLst>
                                          <p:attrName>style.visibility</p:attrName>
                                        </p:attrNameLst>
                                      </p:cBhvr>
                                      <p:to>
                                        <p:strVal val="hidden"/>
                                      </p:to>
                                    </p:set>
                                  </p:childTnLst>
                                </p:cTn>
                              </p:par>
                              <p:par>
                                <p:cTn id="269" presetID="2" presetClass="exit" presetSubtype="1" fill="hold" grpId="3" nodeType="withEffect">
                                  <p:stCondLst>
                                    <p:cond delay="0"/>
                                  </p:stCondLst>
                                  <p:childTnLst>
                                    <p:anim calcmode="lin" valueType="num">
                                      <p:cBhvr additive="base">
                                        <p:cTn id="270" dur="3000"/>
                                        <p:tgtEl>
                                          <p:spTgt spid="25"/>
                                        </p:tgtEl>
                                        <p:attrNameLst>
                                          <p:attrName>ppt_x</p:attrName>
                                        </p:attrNameLst>
                                      </p:cBhvr>
                                      <p:tavLst>
                                        <p:tav tm="0">
                                          <p:val>
                                            <p:strVal val="ppt_x"/>
                                          </p:val>
                                        </p:tav>
                                        <p:tav tm="100000">
                                          <p:val>
                                            <p:strVal val="ppt_x"/>
                                          </p:val>
                                        </p:tav>
                                      </p:tavLst>
                                    </p:anim>
                                    <p:anim calcmode="lin" valueType="num">
                                      <p:cBhvr additive="base">
                                        <p:cTn id="271" dur="3000"/>
                                        <p:tgtEl>
                                          <p:spTgt spid="25"/>
                                        </p:tgtEl>
                                        <p:attrNameLst>
                                          <p:attrName>ppt_y</p:attrName>
                                        </p:attrNameLst>
                                      </p:cBhvr>
                                      <p:tavLst>
                                        <p:tav tm="0">
                                          <p:val>
                                            <p:strVal val="ppt_y"/>
                                          </p:val>
                                        </p:tav>
                                        <p:tav tm="100000">
                                          <p:val>
                                            <p:strVal val="0-ppt_h/2"/>
                                          </p:val>
                                        </p:tav>
                                      </p:tavLst>
                                    </p:anim>
                                    <p:set>
                                      <p:cBhvr>
                                        <p:cTn id="272" dur="1" fill="hold">
                                          <p:stCondLst>
                                            <p:cond delay="2999"/>
                                          </p:stCondLst>
                                        </p:cTn>
                                        <p:tgtEl>
                                          <p:spTgt spid="25"/>
                                        </p:tgtEl>
                                        <p:attrNameLst>
                                          <p:attrName>style.visibility</p:attrName>
                                        </p:attrNameLst>
                                      </p:cBhvr>
                                      <p:to>
                                        <p:strVal val="hidden"/>
                                      </p:to>
                                    </p:set>
                                  </p:childTnLst>
                                </p:cTn>
                              </p:par>
                              <p:par>
                                <p:cTn id="273" presetID="8" presetClass="emph" presetSubtype="0" fill="hold" grpId="4" nodeType="withEffect">
                                  <p:stCondLst>
                                    <p:cond delay="0"/>
                                  </p:stCondLst>
                                  <p:childTnLst>
                                    <p:animRot by="21600000">
                                      <p:cBhvr>
                                        <p:cTn id="274" dur="3000" fill="hold"/>
                                        <p:tgtEl>
                                          <p:spTgt spid="9"/>
                                        </p:tgtEl>
                                        <p:attrNameLst>
                                          <p:attrName>r</p:attrName>
                                        </p:attrNameLst>
                                      </p:cBhvr>
                                    </p:animRot>
                                  </p:childTnLst>
                                </p:cTn>
                              </p:par>
                              <p:par>
                                <p:cTn id="275" presetID="8" presetClass="emph" presetSubtype="0" fill="hold" grpId="4" nodeType="withEffect">
                                  <p:stCondLst>
                                    <p:cond delay="0"/>
                                  </p:stCondLst>
                                  <p:childTnLst>
                                    <p:animRot by="21600000">
                                      <p:cBhvr>
                                        <p:cTn id="276" dur="3000" fill="hold"/>
                                        <p:tgtEl>
                                          <p:spTgt spid="10"/>
                                        </p:tgtEl>
                                        <p:attrNameLst>
                                          <p:attrName>r</p:attrName>
                                        </p:attrNameLst>
                                      </p:cBhvr>
                                    </p:animRot>
                                  </p:childTnLst>
                                </p:cTn>
                              </p:par>
                              <p:par>
                                <p:cTn id="277" presetID="8" presetClass="emph" presetSubtype="0" fill="hold" grpId="4" nodeType="withEffect">
                                  <p:stCondLst>
                                    <p:cond delay="0"/>
                                  </p:stCondLst>
                                  <p:childTnLst>
                                    <p:animRot by="21600000">
                                      <p:cBhvr>
                                        <p:cTn id="278" dur="3000" fill="hold"/>
                                        <p:tgtEl>
                                          <p:spTgt spid="11"/>
                                        </p:tgtEl>
                                        <p:attrNameLst>
                                          <p:attrName>r</p:attrName>
                                        </p:attrNameLst>
                                      </p:cBhvr>
                                    </p:animRot>
                                  </p:childTnLst>
                                </p:cTn>
                              </p:par>
                              <p:par>
                                <p:cTn id="279" presetID="8" presetClass="emph" presetSubtype="0" fill="hold" grpId="4" nodeType="withEffect">
                                  <p:stCondLst>
                                    <p:cond delay="0"/>
                                  </p:stCondLst>
                                  <p:childTnLst>
                                    <p:animRot by="21600000">
                                      <p:cBhvr>
                                        <p:cTn id="280" dur="3000" fill="hold"/>
                                        <p:tgtEl>
                                          <p:spTgt spid="12"/>
                                        </p:tgtEl>
                                        <p:attrNameLst>
                                          <p:attrName>r</p:attrName>
                                        </p:attrNameLst>
                                      </p:cBhvr>
                                    </p:animRot>
                                  </p:childTnLst>
                                </p:cTn>
                              </p:par>
                              <p:par>
                                <p:cTn id="281" presetID="8" presetClass="emph" presetSubtype="0" fill="hold" grpId="4" nodeType="withEffect">
                                  <p:stCondLst>
                                    <p:cond delay="0"/>
                                  </p:stCondLst>
                                  <p:childTnLst>
                                    <p:animRot by="21600000">
                                      <p:cBhvr>
                                        <p:cTn id="282" dur="3000" fill="hold"/>
                                        <p:tgtEl>
                                          <p:spTgt spid="13"/>
                                        </p:tgtEl>
                                        <p:attrNameLst>
                                          <p:attrName>r</p:attrName>
                                        </p:attrNameLst>
                                      </p:cBhvr>
                                    </p:animRot>
                                  </p:childTnLst>
                                </p:cTn>
                              </p:par>
                              <p:par>
                                <p:cTn id="283" presetID="8" presetClass="emph" presetSubtype="0" fill="hold" grpId="4" nodeType="withEffect">
                                  <p:stCondLst>
                                    <p:cond delay="0"/>
                                  </p:stCondLst>
                                  <p:childTnLst>
                                    <p:animRot by="21600000">
                                      <p:cBhvr>
                                        <p:cTn id="284" dur="3000" fill="hold"/>
                                        <p:tgtEl>
                                          <p:spTgt spid="20"/>
                                        </p:tgtEl>
                                        <p:attrNameLst>
                                          <p:attrName>r</p:attrName>
                                        </p:attrNameLst>
                                      </p:cBhvr>
                                    </p:animRot>
                                  </p:childTnLst>
                                </p:cTn>
                              </p:par>
                              <p:par>
                                <p:cTn id="285" presetID="8" presetClass="emph" presetSubtype="0" fill="hold" grpId="4" nodeType="withEffect">
                                  <p:stCondLst>
                                    <p:cond delay="0"/>
                                  </p:stCondLst>
                                  <p:childTnLst>
                                    <p:animRot by="21600000">
                                      <p:cBhvr>
                                        <p:cTn id="286" dur="3000" fill="hold"/>
                                        <p:tgtEl>
                                          <p:spTgt spid="21"/>
                                        </p:tgtEl>
                                        <p:attrNameLst>
                                          <p:attrName>r</p:attrName>
                                        </p:attrNameLst>
                                      </p:cBhvr>
                                    </p:animRot>
                                  </p:childTnLst>
                                </p:cTn>
                              </p:par>
                              <p:par>
                                <p:cTn id="287" presetID="8" presetClass="emph" presetSubtype="0" fill="hold" grpId="4" nodeType="withEffect">
                                  <p:stCondLst>
                                    <p:cond delay="0"/>
                                  </p:stCondLst>
                                  <p:childTnLst>
                                    <p:animRot by="21600000">
                                      <p:cBhvr>
                                        <p:cTn id="288" dur="3000" fill="hold"/>
                                        <p:tgtEl>
                                          <p:spTgt spid="22"/>
                                        </p:tgtEl>
                                        <p:attrNameLst>
                                          <p:attrName>r</p:attrName>
                                        </p:attrNameLst>
                                      </p:cBhvr>
                                    </p:animRot>
                                  </p:childTnLst>
                                </p:cTn>
                              </p:par>
                              <p:par>
                                <p:cTn id="289" presetID="8" presetClass="emph" presetSubtype="0" fill="hold" grpId="4" nodeType="withEffect">
                                  <p:stCondLst>
                                    <p:cond delay="0"/>
                                  </p:stCondLst>
                                  <p:childTnLst>
                                    <p:animRot by="21600000">
                                      <p:cBhvr>
                                        <p:cTn id="290" dur="3000" fill="hold"/>
                                        <p:tgtEl>
                                          <p:spTgt spid="23"/>
                                        </p:tgtEl>
                                        <p:attrNameLst>
                                          <p:attrName>r</p:attrName>
                                        </p:attrNameLst>
                                      </p:cBhvr>
                                    </p:animRot>
                                  </p:childTnLst>
                                </p:cTn>
                              </p:par>
                              <p:par>
                                <p:cTn id="291" presetID="8" presetClass="emph" presetSubtype="0" fill="hold" grpId="4" nodeType="withEffect">
                                  <p:stCondLst>
                                    <p:cond delay="0"/>
                                  </p:stCondLst>
                                  <p:childTnLst>
                                    <p:animRot by="21600000">
                                      <p:cBhvr>
                                        <p:cTn id="292" dur="3000" fill="hold"/>
                                        <p:tgtEl>
                                          <p:spTgt spid="24"/>
                                        </p:tgtEl>
                                        <p:attrNameLst>
                                          <p:attrName>r</p:attrName>
                                        </p:attrNameLst>
                                      </p:cBhvr>
                                    </p:animRot>
                                  </p:childTnLst>
                                </p:cTn>
                              </p:par>
                              <p:par>
                                <p:cTn id="293" presetID="8" presetClass="emph" presetSubtype="0" fill="hold" grpId="4" nodeType="withEffect">
                                  <p:stCondLst>
                                    <p:cond delay="0"/>
                                  </p:stCondLst>
                                  <p:childTnLst>
                                    <p:animRot by="21600000">
                                      <p:cBhvr>
                                        <p:cTn id="294" dur="3000" fill="hold"/>
                                        <p:tgtEl>
                                          <p:spTgt spid="25"/>
                                        </p:tgtEl>
                                        <p:attrNameLst>
                                          <p:attrName>r</p:attrName>
                                        </p:attrNameLst>
                                      </p:cBhvr>
                                    </p:animRot>
                                  </p:childTnLst>
                                </p:cTn>
                              </p:par>
                              <p:par>
                                <p:cTn id="295" presetID="8" presetClass="emph" presetSubtype="0" fill="hold" grpId="4" nodeType="withEffect">
                                  <p:stCondLst>
                                    <p:cond delay="0"/>
                                  </p:stCondLst>
                                  <p:childTnLst>
                                    <p:animRot by="-21600000">
                                      <p:cBhvr>
                                        <p:cTn id="296" dur="3000" fill="hold"/>
                                        <p:tgtEl>
                                          <p:spTgt spid="4"/>
                                        </p:tgtEl>
                                        <p:attrNameLst>
                                          <p:attrName>r</p:attrName>
                                        </p:attrNameLst>
                                      </p:cBhvr>
                                    </p:animRot>
                                  </p:childTnLst>
                                </p:cTn>
                              </p:par>
                              <p:par>
                                <p:cTn id="297" presetID="8" presetClass="emph" presetSubtype="0" fill="hold" grpId="4" nodeType="withEffect">
                                  <p:stCondLst>
                                    <p:cond delay="0"/>
                                  </p:stCondLst>
                                  <p:childTnLst>
                                    <p:animRot by="-21600000">
                                      <p:cBhvr>
                                        <p:cTn id="298" dur="3000" fill="hold"/>
                                        <p:tgtEl>
                                          <p:spTgt spid="5"/>
                                        </p:tgtEl>
                                        <p:attrNameLst>
                                          <p:attrName>r</p:attrName>
                                        </p:attrNameLst>
                                      </p:cBhvr>
                                    </p:animRot>
                                  </p:childTnLst>
                                </p:cTn>
                              </p:par>
                              <p:par>
                                <p:cTn id="299" presetID="8" presetClass="emph" presetSubtype="0" fill="hold" grpId="4" nodeType="withEffect">
                                  <p:stCondLst>
                                    <p:cond delay="0"/>
                                  </p:stCondLst>
                                  <p:childTnLst>
                                    <p:animRot by="-21600000">
                                      <p:cBhvr>
                                        <p:cTn id="300" dur="3000" fill="hold"/>
                                        <p:tgtEl>
                                          <p:spTgt spid="6"/>
                                        </p:tgtEl>
                                        <p:attrNameLst>
                                          <p:attrName>r</p:attrName>
                                        </p:attrNameLst>
                                      </p:cBhvr>
                                    </p:animRot>
                                  </p:childTnLst>
                                </p:cTn>
                              </p:par>
                              <p:par>
                                <p:cTn id="301" presetID="8" presetClass="emph" presetSubtype="0" fill="hold" grpId="4" nodeType="withEffect">
                                  <p:stCondLst>
                                    <p:cond delay="0"/>
                                  </p:stCondLst>
                                  <p:childTnLst>
                                    <p:animRot by="-21600000">
                                      <p:cBhvr>
                                        <p:cTn id="302" dur="3000" fill="hold"/>
                                        <p:tgtEl>
                                          <p:spTgt spid="7"/>
                                        </p:tgtEl>
                                        <p:attrNameLst>
                                          <p:attrName>r</p:attrName>
                                        </p:attrNameLst>
                                      </p:cBhvr>
                                    </p:animRot>
                                  </p:childTnLst>
                                </p:cTn>
                              </p:par>
                              <p:par>
                                <p:cTn id="303" presetID="8" presetClass="emph" presetSubtype="0" fill="hold" grpId="4" nodeType="withEffect">
                                  <p:stCondLst>
                                    <p:cond delay="0"/>
                                  </p:stCondLst>
                                  <p:childTnLst>
                                    <p:animRot by="-21600000">
                                      <p:cBhvr>
                                        <p:cTn id="304" dur="3000" fill="hold"/>
                                        <p:tgtEl>
                                          <p:spTgt spid="8"/>
                                        </p:tgtEl>
                                        <p:attrNameLst>
                                          <p:attrName>r</p:attrName>
                                        </p:attrNameLst>
                                      </p:cBhvr>
                                    </p:animRot>
                                  </p:childTnLst>
                                </p:cTn>
                              </p:par>
                              <p:par>
                                <p:cTn id="305" presetID="8" presetClass="emph" presetSubtype="0" fill="hold" grpId="4" nodeType="withEffect">
                                  <p:stCondLst>
                                    <p:cond delay="0"/>
                                  </p:stCondLst>
                                  <p:childTnLst>
                                    <p:animRot by="-21600000">
                                      <p:cBhvr>
                                        <p:cTn id="306" dur="3000" fill="hold"/>
                                        <p:tgtEl>
                                          <p:spTgt spid="14"/>
                                        </p:tgtEl>
                                        <p:attrNameLst>
                                          <p:attrName>r</p:attrName>
                                        </p:attrNameLst>
                                      </p:cBhvr>
                                    </p:animRot>
                                  </p:childTnLst>
                                </p:cTn>
                              </p:par>
                              <p:par>
                                <p:cTn id="307" presetID="8" presetClass="emph" presetSubtype="0" fill="hold" grpId="4" nodeType="withEffect">
                                  <p:stCondLst>
                                    <p:cond delay="0"/>
                                  </p:stCondLst>
                                  <p:childTnLst>
                                    <p:animRot by="-21600000">
                                      <p:cBhvr>
                                        <p:cTn id="308" dur="3000" fill="hold"/>
                                        <p:tgtEl>
                                          <p:spTgt spid="15"/>
                                        </p:tgtEl>
                                        <p:attrNameLst>
                                          <p:attrName>r</p:attrName>
                                        </p:attrNameLst>
                                      </p:cBhvr>
                                    </p:animRot>
                                  </p:childTnLst>
                                </p:cTn>
                              </p:par>
                              <p:par>
                                <p:cTn id="309" presetID="8" presetClass="emph" presetSubtype="0" fill="hold" grpId="4" nodeType="withEffect">
                                  <p:stCondLst>
                                    <p:cond delay="0"/>
                                  </p:stCondLst>
                                  <p:childTnLst>
                                    <p:animRot by="-21600000">
                                      <p:cBhvr>
                                        <p:cTn id="310" dur="3000" fill="hold"/>
                                        <p:tgtEl>
                                          <p:spTgt spid="16"/>
                                        </p:tgtEl>
                                        <p:attrNameLst>
                                          <p:attrName>r</p:attrName>
                                        </p:attrNameLst>
                                      </p:cBhvr>
                                    </p:animRot>
                                  </p:childTnLst>
                                </p:cTn>
                              </p:par>
                              <p:par>
                                <p:cTn id="311" presetID="8" presetClass="emph" presetSubtype="0" fill="hold" grpId="4" nodeType="withEffect">
                                  <p:stCondLst>
                                    <p:cond delay="0"/>
                                  </p:stCondLst>
                                  <p:childTnLst>
                                    <p:animRot by="-21600000">
                                      <p:cBhvr>
                                        <p:cTn id="312" dur="3000" fill="hold"/>
                                        <p:tgtEl>
                                          <p:spTgt spid="17"/>
                                        </p:tgtEl>
                                        <p:attrNameLst>
                                          <p:attrName>r</p:attrName>
                                        </p:attrNameLst>
                                      </p:cBhvr>
                                    </p:animRot>
                                  </p:childTnLst>
                                </p:cTn>
                              </p:par>
                              <p:par>
                                <p:cTn id="313" presetID="8" presetClass="emph" presetSubtype="0" fill="hold" grpId="4" nodeType="withEffect">
                                  <p:stCondLst>
                                    <p:cond delay="0"/>
                                  </p:stCondLst>
                                  <p:childTnLst>
                                    <p:animRot by="-21600000">
                                      <p:cBhvr>
                                        <p:cTn id="314" dur="3000" fill="hold"/>
                                        <p:tgtEl>
                                          <p:spTgt spid="18"/>
                                        </p:tgtEl>
                                        <p:attrNameLst>
                                          <p:attrName>r</p:attrName>
                                        </p:attrNameLst>
                                      </p:cBhvr>
                                    </p:animRot>
                                  </p:childTnLst>
                                </p:cTn>
                              </p:par>
                              <p:par>
                                <p:cTn id="315" presetID="8" presetClass="emph" presetSubtype="0" fill="hold" grpId="4" nodeType="withEffect">
                                  <p:stCondLst>
                                    <p:cond delay="0"/>
                                  </p:stCondLst>
                                  <p:childTnLst>
                                    <p:animRot by="-21600000">
                                      <p:cBhvr>
                                        <p:cTn id="316" dur="3000" fill="hold"/>
                                        <p:tgtEl>
                                          <p:spTgt spid="19"/>
                                        </p:tgtEl>
                                        <p:attrNameLst>
                                          <p:attrName>r</p:attrName>
                                        </p:attrNameLst>
                                      </p:cBhvr>
                                    </p:animRot>
                                  </p:childTnLst>
                                </p:cTn>
                              </p:par>
                              <p:par>
                                <p:cTn id="317" presetID="23" presetClass="entr" presetSubtype="288" fill="hold" nodeType="withEffect">
                                  <p:stCondLst>
                                    <p:cond delay="0"/>
                                  </p:stCondLst>
                                  <p:childTnLst>
                                    <p:set>
                                      <p:cBhvr>
                                        <p:cTn id="318" dur="1" fill="hold">
                                          <p:stCondLst>
                                            <p:cond delay="0"/>
                                          </p:stCondLst>
                                        </p:cTn>
                                        <p:tgtEl>
                                          <p:spTgt spid="3"/>
                                        </p:tgtEl>
                                        <p:attrNameLst>
                                          <p:attrName>style.visibility</p:attrName>
                                        </p:attrNameLst>
                                      </p:cBhvr>
                                      <p:to>
                                        <p:strVal val="visible"/>
                                      </p:to>
                                    </p:set>
                                    <p:anim calcmode="lin" valueType="num">
                                      <p:cBhvr>
                                        <p:cTn id="319" dur="3000" fill="hold"/>
                                        <p:tgtEl>
                                          <p:spTgt spid="3"/>
                                        </p:tgtEl>
                                        <p:attrNameLst>
                                          <p:attrName>ppt_w</p:attrName>
                                        </p:attrNameLst>
                                      </p:cBhvr>
                                      <p:tavLst>
                                        <p:tav tm="0">
                                          <p:val>
                                            <p:strVal val="4/3*#ppt_w"/>
                                          </p:val>
                                        </p:tav>
                                        <p:tav tm="100000">
                                          <p:val>
                                            <p:strVal val="#ppt_w"/>
                                          </p:val>
                                        </p:tav>
                                      </p:tavLst>
                                    </p:anim>
                                    <p:anim calcmode="lin" valueType="num">
                                      <p:cBhvr>
                                        <p:cTn id="320" dur="3000" fill="hold"/>
                                        <p:tgtEl>
                                          <p:spTgt spid="3"/>
                                        </p:tgtEl>
                                        <p:attrNameLst>
                                          <p:attrName>ppt_h</p:attrName>
                                        </p:attrNameLst>
                                      </p:cBhvr>
                                      <p:tavLst>
                                        <p:tav tm="0">
                                          <p:val>
                                            <p:strVal val="4/3*#ppt_h"/>
                                          </p:val>
                                        </p:tav>
                                        <p:tav tm="100000">
                                          <p:val>
                                            <p:strVal val="#ppt_h"/>
                                          </p:val>
                                        </p:tav>
                                      </p:tavLst>
                                    </p:anim>
                                  </p:childTnLst>
                                </p:cTn>
                              </p:par>
                              <p:par>
                                <p:cTn id="321" presetID="16" presetClass="entr" presetSubtype="42" fill="hold" nodeType="withEffect">
                                  <p:stCondLst>
                                    <p:cond delay="0"/>
                                  </p:stCondLst>
                                  <p:childTnLst>
                                    <p:set>
                                      <p:cBhvr>
                                        <p:cTn id="322" dur="1" fill="hold">
                                          <p:stCondLst>
                                            <p:cond delay="0"/>
                                          </p:stCondLst>
                                        </p:cTn>
                                        <p:tgtEl>
                                          <p:spTgt spid="3"/>
                                        </p:tgtEl>
                                        <p:attrNameLst>
                                          <p:attrName>style.visibility</p:attrName>
                                        </p:attrNameLst>
                                      </p:cBhvr>
                                      <p:to>
                                        <p:strVal val="visible"/>
                                      </p:to>
                                    </p:set>
                                    <p:animEffect transition="in" filter="barn(outHorizontal)">
                                      <p:cBhvr>
                                        <p:cTn id="323"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solidFill>
            <a:srgbClr val="3C00B4"/>
          </a:solidFill>
        </p:spPr>
        <p:txBody>
          <a:bodyPr/>
          <a:lstStyle/>
          <a:p>
            <a:endParaRPr lang="es-ES" dirty="0"/>
          </a:p>
        </p:txBody>
      </p:sp>
      <p:pic>
        <p:nvPicPr>
          <p:cNvPr id="3" name="2 Imagen" descr="c2184cfb5afefcecb45e7ef176e2d933.jpg"/>
          <p:cNvPicPr>
            <a:picLocks noChangeAspect="1"/>
          </p:cNvPicPr>
          <p:nvPr/>
        </p:nvPicPr>
        <p:blipFill>
          <a:blip r:embed="rId2"/>
          <a:stretch>
            <a:fillRect/>
          </a:stretch>
        </p:blipFill>
        <p:spPr>
          <a:xfrm>
            <a:off x="0" y="0"/>
            <a:ext cx="9161860" cy="6858000"/>
          </a:xfrm>
          <a:prstGeom prst="rect">
            <a:avLst/>
          </a:prstGeom>
        </p:spPr>
      </p:pic>
      <p:sp>
        <p:nvSpPr>
          <p:cNvPr id="4" name="3 Lágrima"/>
          <p:cNvSpPr/>
          <p:nvPr/>
        </p:nvSpPr>
        <p:spPr>
          <a:xfrm>
            <a:off x="3143240" y="1"/>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6350246">
            <a:off x="4529553" y="29015"/>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a:off x="3071802" y="571482"/>
            <a:ext cx="1357322" cy="1327382"/>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350246">
            <a:off x="4473726" y="585552"/>
            <a:ext cx="1327405"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a:off x="3070497" y="1428762"/>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350246">
            <a:off x="4456810" y="1457776"/>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a:off x="2999059" y="2000243"/>
            <a:ext cx="1357322" cy="1327382"/>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350246">
            <a:off x="4400983" y="2014313"/>
            <a:ext cx="1327405"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3071801" y="2857520"/>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6350246">
            <a:off x="4458114" y="2886534"/>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a:off x="3000363" y="3429001"/>
            <a:ext cx="1357322" cy="1327382"/>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6350246">
            <a:off x="4402287" y="3443071"/>
            <a:ext cx="1327405"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a:off x="2999058" y="4286281"/>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6350246">
            <a:off x="4385371" y="4315295"/>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a:off x="2927620" y="4857762"/>
            <a:ext cx="1357322" cy="1327382"/>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6350246">
            <a:off x="4329544" y="4871832"/>
            <a:ext cx="1327405"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a:off x="2927620" y="5472562"/>
            <a:ext cx="1357322" cy="1327382"/>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6350246">
            <a:off x="4329544" y="5486632"/>
            <a:ext cx="1327405"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5000" fill="hold"/>
                                        <p:tgtEl>
                                          <p:spTgt spid="4"/>
                                        </p:tgtEl>
                                        <p:attrNameLst>
                                          <p:attrName>ppt_x</p:attrName>
                                        </p:attrNameLst>
                                      </p:cBhvr>
                                      <p:tavLst>
                                        <p:tav tm="0">
                                          <p:val>
                                            <p:strVal val="#ppt_x"/>
                                          </p:val>
                                        </p:tav>
                                        <p:tav tm="100000">
                                          <p:val>
                                            <p:strVal val="#ppt_x"/>
                                          </p:val>
                                        </p:tav>
                                      </p:tavLst>
                                    </p:anim>
                                    <p:anim calcmode="lin" valueType="num">
                                      <p:cBhvr additive="base">
                                        <p:cTn id="11" dur="5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0" fill="hold"/>
                                        <p:tgtEl>
                                          <p:spTgt spid="5"/>
                                        </p:tgtEl>
                                        <p:attrNameLst>
                                          <p:attrName>ppt_x</p:attrName>
                                        </p:attrNameLst>
                                      </p:cBhvr>
                                      <p:tavLst>
                                        <p:tav tm="0">
                                          <p:val>
                                            <p:strVal val="#ppt_x"/>
                                          </p:val>
                                        </p:tav>
                                        <p:tav tm="100000">
                                          <p:val>
                                            <p:strVal val="#ppt_x"/>
                                          </p:val>
                                        </p:tav>
                                      </p:tavLst>
                                    </p:anim>
                                    <p:anim calcmode="lin" valueType="num">
                                      <p:cBhvr additive="base">
                                        <p:cTn id="15" dur="5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0" fill="hold"/>
                                        <p:tgtEl>
                                          <p:spTgt spid="6"/>
                                        </p:tgtEl>
                                        <p:attrNameLst>
                                          <p:attrName>ppt_x</p:attrName>
                                        </p:attrNameLst>
                                      </p:cBhvr>
                                      <p:tavLst>
                                        <p:tav tm="0">
                                          <p:val>
                                            <p:strVal val="#ppt_x"/>
                                          </p:val>
                                        </p:tav>
                                        <p:tav tm="100000">
                                          <p:val>
                                            <p:strVal val="#ppt_x"/>
                                          </p:val>
                                        </p:tav>
                                      </p:tavLst>
                                    </p:anim>
                                    <p:anim calcmode="lin" valueType="num">
                                      <p:cBhvr additive="base">
                                        <p:cTn id="19" dur="5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0" fill="hold"/>
                                        <p:tgtEl>
                                          <p:spTgt spid="7"/>
                                        </p:tgtEl>
                                        <p:attrNameLst>
                                          <p:attrName>ppt_x</p:attrName>
                                        </p:attrNameLst>
                                      </p:cBhvr>
                                      <p:tavLst>
                                        <p:tav tm="0">
                                          <p:val>
                                            <p:strVal val="#ppt_x"/>
                                          </p:val>
                                        </p:tav>
                                        <p:tav tm="100000">
                                          <p:val>
                                            <p:strVal val="#ppt_x"/>
                                          </p:val>
                                        </p:tav>
                                      </p:tavLst>
                                    </p:anim>
                                    <p:anim calcmode="lin" valueType="num">
                                      <p:cBhvr additive="base">
                                        <p:cTn id="23" dur="5000" fill="hold"/>
                                        <p:tgtEl>
                                          <p:spTgt spid="7"/>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0" fill="hold"/>
                                        <p:tgtEl>
                                          <p:spTgt spid="8"/>
                                        </p:tgtEl>
                                        <p:attrNameLst>
                                          <p:attrName>ppt_x</p:attrName>
                                        </p:attrNameLst>
                                      </p:cBhvr>
                                      <p:tavLst>
                                        <p:tav tm="0">
                                          <p:val>
                                            <p:strVal val="#ppt_x"/>
                                          </p:val>
                                        </p:tav>
                                        <p:tav tm="100000">
                                          <p:val>
                                            <p:strVal val="#ppt_x"/>
                                          </p:val>
                                        </p:tav>
                                      </p:tavLst>
                                    </p:anim>
                                    <p:anim calcmode="lin" valueType="num">
                                      <p:cBhvr additive="base">
                                        <p:cTn id="27" dur="5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0" fill="hold"/>
                                        <p:tgtEl>
                                          <p:spTgt spid="9"/>
                                        </p:tgtEl>
                                        <p:attrNameLst>
                                          <p:attrName>ppt_x</p:attrName>
                                        </p:attrNameLst>
                                      </p:cBhvr>
                                      <p:tavLst>
                                        <p:tav tm="0">
                                          <p:val>
                                            <p:strVal val="#ppt_x"/>
                                          </p:val>
                                        </p:tav>
                                        <p:tav tm="100000">
                                          <p:val>
                                            <p:strVal val="#ppt_x"/>
                                          </p:val>
                                        </p:tav>
                                      </p:tavLst>
                                    </p:anim>
                                    <p:anim calcmode="lin" valueType="num">
                                      <p:cBhvr additive="base">
                                        <p:cTn id="31" dur="5000" fill="hold"/>
                                        <p:tgtEl>
                                          <p:spTgt spid="9"/>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0" fill="hold"/>
                                        <p:tgtEl>
                                          <p:spTgt spid="10"/>
                                        </p:tgtEl>
                                        <p:attrNameLst>
                                          <p:attrName>ppt_x</p:attrName>
                                        </p:attrNameLst>
                                      </p:cBhvr>
                                      <p:tavLst>
                                        <p:tav tm="0">
                                          <p:val>
                                            <p:strVal val="#ppt_x"/>
                                          </p:val>
                                        </p:tav>
                                        <p:tav tm="100000">
                                          <p:val>
                                            <p:strVal val="#ppt_x"/>
                                          </p:val>
                                        </p:tav>
                                      </p:tavLst>
                                    </p:anim>
                                    <p:anim calcmode="lin" valueType="num">
                                      <p:cBhvr additive="base">
                                        <p:cTn id="35" dur="5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0" fill="hold"/>
                                        <p:tgtEl>
                                          <p:spTgt spid="11"/>
                                        </p:tgtEl>
                                        <p:attrNameLst>
                                          <p:attrName>ppt_x</p:attrName>
                                        </p:attrNameLst>
                                      </p:cBhvr>
                                      <p:tavLst>
                                        <p:tav tm="0">
                                          <p:val>
                                            <p:strVal val="#ppt_x"/>
                                          </p:val>
                                        </p:tav>
                                        <p:tav tm="100000">
                                          <p:val>
                                            <p:strVal val="#ppt_x"/>
                                          </p:val>
                                        </p:tav>
                                      </p:tavLst>
                                    </p:anim>
                                    <p:anim calcmode="lin" valueType="num">
                                      <p:cBhvr additive="base">
                                        <p:cTn id="39" dur="50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0" fill="hold"/>
                                        <p:tgtEl>
                                          <p:spTgt spid="12"/>
                                        </p:tgtEl>
                                        <p:attrNameLst>
                                          <p:attrName>ppt_x</p:attrName>
                                        </p:attrNameLst>
                                      </p:cBhvr>
                                      <p:tavLst>
                                        <p:tav tm="0">
                                          <p:val>
                                            <p:strVal val="#ppt_x"/>
                                          </p:val>
                                        </p:tav>
                                        <p:tav tm="100000">
                                          <p:val>
                                            <p:strVal val="#ppt_x"/>
                                          </p:val>
                                        </p:tav>
                                      </p:tavLst>
                                    </p:anim>
                                    <p:anim calcmode="lin" valueType="num">
                                      <p:cBhvr additive="base">
                                        <p:cTn id="43" dur="50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0" fill="hold"/>
                                        <p:tgtEl>
                                          <p:spTgt spid="13"/>
                                        </p:tgtEl>
                                        <p:attrNameLst>
                                          <p:attrName>ppt_x</p:attrName>
                                        </p:attrNameLst>
                                      </p:cBhvr>
                                      <p:tavLst>
                                        <p:tav tm="0">
                                          <p:val>
                                            <p:strVal val="#ppt_x"/>
                                          </p:val>
                                        </p:tav>
                                        <p:tav tm="100000">
                                          <p:val>
                                            <p:strVal val="#ppt_x"/>
                                          </p:val>
                                        </p:tav>
                                      </p:tavLst>
                                    </p:anim>
                                    <p:anim calcmode="lin" valueType="num">
                                      <p:cBhvr additive="base">
                                        <p:cTn id="47" dur="5000" fill="hold"/>
                                        <p:tgtEl>
                                          <p:spTgt spid="13"/>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0" fill="hold"/>
                                        <p:tgtEl>
                                          <p:spTgt spid="14"/>
                                        </p:tgtEl>
                                        <p:attrNameLst>
                                          <p:attrName>ppt_x</p:attrName>
                                        </p:attrNameLst>
                                      </p:cBhvr>
                                      <p:tavLst>
                                        <p:tav tm="0">
                                          <p:val>
                                            <p:strVal val="#ppt_x"/>
                                          </p:val>
                                        </p:tav>
                                        <p:tav tm="100000">
                                          <p:val>
                                            <p:strVal val="#ppt_x"/>
                                          </p:val>
                                        </p:tav>
                                      </p:tavLst>
                                    </p:anim>
                                    <p:anim calcmode="lin" valueType="num">
                                      <p:cBhvr additive="base">
                                        <p:cTn id="51" dur="5000" fill="hold"/>
                                        <p:tgtEl>
                                          <p:spTgt spid="14"/>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0" fill="hold"/>
                                        <p:tgtEl>
                                          <p:spTgt spid="15"/>
                                        </p:tgtEl>
                                        <p:attrNameLst>
                                          <p:attrName>ppt_x</p:attrName>
                                        </p:attrNameLst>
                                      </p:cBhvr>
                                      <p:tavLst>
                                        <p:tav tm="0">
                                          <p:val>
                                            <p:strVal val="#ppt_x"/>
                                          </p:val>
                                        </p:tav>
                                        <p:tav tm="100000">
                                          <p:val>
                                            <p:strVal val="#ppt_x"/>
                                          </p:val>
                                        </p:tav>
                                      </p:tavLst>
                                    </p:anim>
                                    <p:anim calcmode="lin" valueType="num">
                                      <p:cBhvr additive="base">
                                        <p:cTn id="55" dur="5000" fill="hold"/>
                                        <p:tgtEl>
                                          <p:spTgt spid="15"/>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0" fill="hold"/>
                                        <p:tgtEl>
                                          <p:spTgt spid="16"/>
                                        </p:tgtEl>
                                        <p:attrNameLst>
                                          <p:attrName>ppt_x</p:attrName>
                                        </p:attrNameLst>
                                      </p:cBhvr>
                                      <p:tavLst>
                                        <p:tav tm="0">
                                          <p:val>
                                            <p:strVal val="#ppt_x"/>
                                          </p:val>
                                        </p:tav>
                                        <p:tav tm="100000">
                                          <p:val>
                                            <p:strVal val="#ppt_x"/>
                                          </p:val>
                                        </p:tav>
                                      </p:tavLst>
                                    </p:anim>
                                    <p:anim calcmode="lin" valueType="num">
                                      <p:cBhvr additive="base">
                                        <p:cTn id="59" dur="5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5000" fill="hold"/>
                                        <p:tgtEl>
                                          <p:spTgt spid="17"/>
                                        </p:tgtEl>
                                        <p:attrNameLst>
                                          <p:attrName>ppt_x</p:attrName>
                                        </p:attrNameLst>
                                      </p:cBhvr>
                                      <p:tavLst>
                                        <p:tav tm="0">
                                          <p:val>
                                            <p:strVal val="#ppt_x"/>
                                          </p:val>
                                        </p:tav>
                                        <p:tav tm="100000">
                                          <p:val>
                                            <p:strVal val="#ppt_x"/>
                                          </p:val>
                                        </p:tav>
                                      </p:tavLst>
                                    </p:anim>
                                    <p:anim calcmode="lin" valueType="num">
                                      <p:cBhvr additive="base">
                                        <p:cTn id="63" dur="5000" fill="hold"/>
                                        <p:tgtEl>
                                          <p:spTgt spid="17"/>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5000" fill="hold"/>
                                        <p:tgtEl>
                                          <p:spTgt spid="18"/>
                                        </p:tgtEl>
                                        <p:attrNameLst>
                                          <p:attrName>ppt_x</p:attrName>
                                        </p:attrNameLst>
                                      </p:cBhvr>
                                      <p:tavLst>
                                        <p:tav tm="0">
                                          <p:val>
                                            <p:strVal val="#ppt_x"/>
                                          </p:val>
                                        </p:tav>
                                        <p:tav tm="100000">
                                          <p:val>
                                            <p:strVal val="#ppt_x"/>
                                          </p:val>
                                        </p:tav>
                                      </p:tavLst>
                                    </p:anim>
                                    <p:anim calcmode="lin" valueType="num">
                                      <p:cBhvr additive="base">
                                        <p:cTn id="67" dur="5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5000" fill="hold"/>
                                        <p:tgtEl>
                                          <p:spTgt spid="19"/>
                                        </p:tgtEl>
                                        <p:attrNameLst>
                                          <p:attrName>ppt_x</p:attrName>
                                        </p:attrNameLst>
                                      </p:cBhvr>
                                      <p:tavLst>
                                        <p:tav tm="0">
                                          <p:val>
                                            <p:strVal val="#ppt_x"/>
                                          </p:val>
                                        </p:tav>
                                        <p:tav tm="100000">
                                          <p:val>
                                            <p:strVal val="#ppt_x"/>
                                          </p:val>
                                        </p:tav>
                                      </p:tavLst>
                                    </p:anim>
                                    <p:anim calcmode="lin" valueType="num">
                                      <p:cBhvr additive="base">
                                        <p:cTn id="71" dur="5000" fill="hold"/>
                                        <p:tgtEl>
                                          <p:spTgt spid="19"/>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5000" fill="hold"/>
                                        <p:tgtEl>
                                          <p:spTgt spid="20"/>
                                        </p:tgtEl>
                                        <p:attrNameLst>
                                          <p:attrName>ppt_x</p:attrName>
                                        </p:attrNameLst>
                                      </p:cBhvr>
                                      <p:tavLst>
                                        <p:tav tm="0">
                                          <p:val>
                                            <p:strVal val="#ppt_x"/>
                                          </p:val>
                                        </p:tav>
                                        <p:tav tm="100000">
                                          <p:val>
                                            <p:strVal val="#ppt_x"/>
                                          </p:val>
                                        </p:tav>
                                      </p:tavLst>
                                    </p:anim>
                                    <p:anim calcmode="lin" valueType="num">
                                      <p:cBhvr additive="base">
                                        <p:cTn id="75" dur="5000" fill="hold"/>
                                        <p:tgtEl>
                                          <p:spTgt spid="20"/>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5000" fill="hold"/>
                                        <p:tgtEl>
                                          <p:spTgt spid="21"/>
                                        </p:tgtEl>
                                        <p:attrNameLst>
                                          <p:attrName>ppt_x</p:attrName>
                                        </p:attrNameLst>
                                      </p:cBhvr>
                                      <p:tavLst>
                                        <p:tav tm="0">
                                          <p:val>
                                            <p:strVal val="#ppt_x"/>
                                          </p:val>
                                        </p:tav>
                                        <p:tav tm="100000">
                                          <p:val>
                                            <p:strVal val="#ppt_x"/>
                                          </p:val>
                                        </p:tav>
                                      </p:tavLst>
                                    </p:anim>
                                    <p:anim calcmode="lin" valueType="num">
                                      <p:cBhvr additive="base">
                                        <p:cTn id="79" dur="5000" fill="hold"/>
                                        <p:tgtEl>
                                          <p:spTgt spid="21"/>
                                        </p:tgtEl>
                                        <p:attrNameLst>
                                          <p:attrName>ppt_y</p:attrName>
                                        </p:attrNameLst>
                                      </p:cBhvr>
                                      <p:tavLst>
                                        <p:tav tm="0">
                                          <p:val>
                                            <p:strVal val="1+#ppt_h/2"/>
                                          </p:val>
                                        </p:tav>
                                        <p:tav tm="100000">
                                          <p:val>
                                            <p:strVal val="#ppt_y"/>
                                          </p:val>
                                        </p:tav>
                                      </p:tavLst>
                                    </p:anim>
                                  </p:childTnLst>
                                </p:cTn>
                              </p:par>
                              <p:par>
                                <p:cTn id="80" presetID="2" presetClass="entr" presetSubtype="12" fill="hold" grpId="1"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additive="base">
                                        <p:cTn id="82" dur="5000" fill="hold"/>
                                        <p:tgtEl>
                                          <p:spTgt spid="4"/>
                                        </p:tgtEl>
                                        <p:attrNameLst>
                                          <p:attrName>ppt_x</p:attrName>
                                        </p:attrNameLst>
                                      </p:cBhvr>
                                      <p:tavLst>
                                        <p:tav tm="0">
                                          <p:val>
                                            <p:strVal val="0-#ppt_w/2"/>
                                          </p:val>
                                        </p:tav>
                                        <p:tav tm="100000">
                                          <p:val>
                                            <p:strVal val="#ppt_x"/>
                                          </p:val>
                                        </p:tav>
                                      </p:tavLst>
                                    </p:anim>
                                    <p:anim calcmode="lin" valueType="num">
                                      <p:cBhvr additive="base">
                                        <p:cTn id="83" dur="5000" fill="hold"/>
                                        <p:tgtEl>
                                          <p:spTgt spid="4"/>
                                        </p:tgtEl>
                                        <p:attrNameLst>
                                          <p:attrName>ppt_y</p:attrName>
                                        </p:attrNameLst>
                                      </p:cBhvr>
                                      <p:tavLst>
                                        <p:tav tm="0">
                                          <p:val>
                                            <p:strVal val="1+#ppt_h/2"/>
                                          </p:val>
                                        </p:tav>
                                        <p:tav tm="100000">
                                          <p:val>
                                            <p:strVal val="#ppt_y"/>
                                          </p:val>
                                        </p:tav>
                                      </p:tavLst>
                                    </p:anim>
                                  </p:childTnLst>
                                </p:cTn>
                              </p:par>
                              <p:par>
                                <p:cTn id="84" presetID="2" presetClass="entr" presetSubtype="12"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additive="base">
                                        <p:cTn id="86" dur="5000" fill="hold"/>
                                        <p:tgtEl>
                                          <p:spTgt spid="6"/>
                                        </p:tgtEl>
                                        <p:attrNameLst>
                                          <p:attrName>ppt_x</p:attrName>
                                        </p:attrNameLst>
                                      </p:cBhvr>
                                      <p:tavLst>
                                        <p:tav tm="0">
                                          <p:val>
                                            <p:strVal val="0-#ppt_w/2"/>
                                          </p:val>
                                        </p:tav>
                                        <p:tav tm="100000">
                                          <p:val>
                                            <p:strVal val="#ppt_x"/>
                                          </p:val>
                                        </p:tav>
                                      </p:tavLst>
                                    </p:anim>
                                    <p:anim calcmode="lin" valueType="num">
                                      <p:cBhvr additive="base">
                                        <p:cTn id="87" dur="5000" fill="hold"/>
                                        <p:tgtEl>
                                          <p:spTgt spid="6"/>
                                        </p:tgtEl>
                                        <p:attrNameLst>
                                          <p:attrName>ppt_y</p:attrName>
                                        </p:attrNameLst>
                                      </p:cBhvr>
                                      <p:tavLst>
                                        <p:tav tm="0">
                                          <p:val>
                                            <p:strVal val="1+#ppt_h/2"/>
                                          </p:val>
                                        </p:tav>
                                        <p:tav tm="100000">
                                          <p:val>
                                            <p:strVal val="#ppt_y"/>
                                          </p:val>
                                        </p:tav>
                                      </p:tavLst>
                                    </p:anim>
                                  </p:childTnLst>
                                </p:cTn>
                              </p:par>
                              <p:par>
                                <p:cTn id="88" presetID="2" presetClass="entr" presetSubtype="12" fill="hold" grpId="1" nodeType="withEffect">
                                  <p:stCondLst>
                                    <p:cond delay="0"/>
                                  </p:stCondLst>
                                  <p:childTnLst>
                                    <p:set>
                                      <p:cBhvr>
                                        <p:cTn id="89" dur="1" fill="hold">
                                          <p:stCondLst>
                                            <p:cond delay="0"/>
                                          </p:stCondLst>
                                        </p:cTn>
                                        <p:tgtEl>
                                          <p:spTgt spid="8"/>
                                        </p:tgtEl>
                                        <p:attrNameLst>
                                          <p:attrName>style.visibility</p:attrName>
                                        </p:attrNameLst>
                                      </p:cBhvr>
                                      <p:to>
                                        <p:strVal val="visible"/>
                                      </p:to>
                                    </p:set>
                                    <p:anim calcmode="lin" valueType="num">
                                      <p:cBhvr additive="base">
                                        <p:cTn id="90" dur="5000" fill="hold"/>
                                        <p:tgtEl>
                                          <p:spTgt spid="8"/>
                                        </p:tgtEl>
                                        <p:attrNameLst>
                                          <p:attrName>ppt_x</p:attrName>
                                        </p:attrNameLst>
                                      </p:cBhvr>
                                      <p:tavLst>
                                        <p:tav tm="0">
                                          <p:val>
                                            <p:strVal val="0-#ppt_w/2"/>
                                          </p:val>
                                        </p:tav>
                                        <p:tav tm="100000">
                                          <p:val>
                                            <p:strVal val="#ppt_x"/>
                                          </p:val>
                                        </p:tav>
                                      </p:tavLst>
                                    </p:anim>
                                    <p:anim calcmode="lin" valueType="num">
                                      <p:cBhvr additive="base">
                                        <p:cTn id="91" dur="5000" fill="hold"/>
                                        <p:tgtEl>
                                          <p:spTgt spid="8"/>
                                        </p:tgtEl>
                                        <p:attrNameLst>
                                          <p:attrName>ppt_y</p:attrName>
                                        </p:attrNameLst>
                                      </p:cBhvr>
                                      <p:tavLst>
                                        <p:tav tm="0">
                                          <p:val>
                                            <p:strVal val="1+#ppt_h/2"/>
                                          </p:val>
                                        </p:tav>
                                        <p:tav tm="100000">
                                          <p:val>
                                            <p:strVal val="#ppt_y"/>
                                          </p:val>
                                        </p:tav>
                                      </p:tavLst>
                                    </p:anim>
                                  </p:childTnLst>
                                </p:cTn>
                              </p:par>
                              <p:par>
                                <p:cTn id="92" presetID="2" presetClass="entr" presetSubtype="12" fill="hold" grpId="1"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additive="base">
                                        <p:cTn id="94" dur="5000" fill="hold"/>
                                        <p:tgtEl>
                                          <p:spTgt spid="10"/>
                                        </p:tgtEl>
                                        <p:attrNameLst>
                                          <p:attrName>ppt_x</p:attrName>
                                        </p:attrNameLst>
                                      </p:cBhvr>
                                      <p:tavLst>
                                        <p:tav tm="0">
                                          <p:val>
                                            <p:strVal val="0-#ppt_w/2"/>
                                          </p:val>
                                        </p:tav>
                                        <p:tav tm="100000">
                                          <p:val>
                                            <p:strVal val="#ppt_x"/>
                                          </p:val>
                                        </p:tav>
                                      </p:tavLst>
                                    </p:anim>
                                    <p:anim calcmode="lin" valueType="num">
                                      <p:cBhvr additive="base">
                                        <p:cTn id="95" dur="5000" fill="hold"/>
                                        <p:tgtEl>
                                          <p:spTgt spid="10"/>
                                        </p:tgtEl>
                                        <p:attrNameLst>
                                          <p:attrName>ppt_y</p:attrName>
                                        </p:attrNameLst>
                                      </p:cBhvr>
                                      <p:tavLst>
                                        <p:tav tm="0">
                                          <p:val>
                                            <p:strVal val="1+#ppt_h/2"/>
                                          </p:val>
                                        </p:tav>
                                        <p:tav tm="100000">
                                          <p:val>
                                            <p:strVal val="#ppt_y"/>
                                          </p:val>
                                        </p:tav>
                                      </p:tavLst>
                                    </p:anim>
                                  </p:childTnLst>
                                </p:cTn>
                              </p:par>
                              <p:par>
                                <p:cTn id="96" presetID="2" presetClass="entr" presetSubtype="12"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additive="base">
                                        <p:cTn id="98" dur="5000" fill="hold"/>
                                        <p:tgtEl>
                                          <p:spTgt spid="12"/>
                                        </p:tgtEl>
                                        <p:attrNameLst>
                                          <p:attrName>ppt_x</p:attrName>
                                        </p:attrNameLst>
                                      </p:cBhvr>
                                      <p:tavLst>
                                        <p:tav tm="0">
                                          <p:val>
                                            <p:strVal val="0-#ppt_w/2"/>
                                          </p:val>
                                        </p:tav>
                                        <p:tav tm="100000">
                                          <p:val>
                                            <p:strVal val="#ppt_x"/>
                                          </p:val>
                                        </p:tav>
                                      </p:tavLst>
                                    </p:anim>
                                    <p:anim calcmode="lin" valueType="num">
                                      <p:cBhvr additive="base">
                                        <p:cTn id="99" dur="5000" fill="hold"/>
                                        <p:tgtEl>
                                          <p:spTgt spid="12"/>
                                        </p:tgtEl>
                                        <p:attrNameLst>
                                          <p:attrName>ppt_y</p:attrName>
                                        </p:attrNameLst>
                                      </p:cBhvr>
                                      <p:tavLst>
                                        <p:tav tm="0">
                                          <p:val>
                                            <p:strVal val="1+#ppt_h/2"/>
                                          </p:val>
                                        </p:tav>
                                        <p:tav tm="100000">
                                          <p:val>
                                            <p:strVal val="#ppt_y"/>
                                          </p:val>
                                        </p:tav>
                                      </p:tavLst>
                                    </p:anim>
                                  </p:childTnLst>
                                </p:cTn>
                              </p:par>
                              <p:par>
                                <p:cTn id="100" presetID="2" presetClass="entr" presetSubtype="12" fill="hold" grpId="1"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additive="base">
                                        <p:cTn id="102" dur="5000" fill="hold"/>
                                        <p:tgtEl>
                                          <p:spTgt spid="14"/>
                                        </p:tgtEl>
                                        <p:attrNameLst>
                                          <p:attrName>ppt_x</p:attrName>
                                        </p:attrNameLst>
                                      </p:cBhvr>
                                      <p:tavLst>
                                        <p:tav tm="0">
                                          <p:val>
                                            <p:strVal val="0-#ppt_w/2"/>
                                          </p:val>
                                        </p:tav>
                                        <p:tav tm="100000">
                                          <p:val>
                                            <p:strVal val="#ppt_x"/>
                                          </p:val>
                                        </p:tav>
                                      </p:tavLst>
                                    </p:anim>
                                    <p:anim calcmode="lin" valueType="num">
                                      <p:cBhvr additive="base">
                                        <p:cTn id="103" dur="5000" fill="hold"/>
                                        <p:tgtEl>
                                          <p:spTgt spid="14"/>
                                        </p:tgtEl>
                                        <p:attrNameLst>
                                          <p:attrName>ppt_y</p:attrName>
                                        </p:attrNameLst>
                                      </p:cBhvr>
                                      <p:tavLst>
                                        <p:tav tm="0">
                                          <p:val>
                                            <p:strVal val="1+#ppt_h/2"/>
                                          </p:val>
                                        </p:tav>
                                        <p:tav tm="100000">
                                          <p:val>
                                            <p:strVal val="#ppt_y"/>
                                          </p:val>
                                        </p:tav>
                                      </p:tavLst>
                                    </p:anim>
                                  </p:childTnLst>
                                </p:cTn>
                              </p:par>
                              <p:par>
                                <p:cTn id="104" presetID="2" presetClass="entr" presetSubtype="12" fill="hold" grpId="1" nodeType="withEffect">
                                  <p:stCondLst>
                                    <p:cond delay="0"/>
                                  </p:stCondLst>
                                  <p:childTnLst>
                                    <p:set>
                                      <p:cBhvr>
                                        <p:cTn id="105" dur="1" fill="hold">
                                          <p:stCondLst>
                                            <p:cond delay="0"/>
                                          </p:stCondLst>
                                        </p:cTn>
                                        <p:tgtEl>
                                          <p:spTgt spid="16"/>
                                        </p:tgtEl>
                                        <p:attrNameLst>
                                          <p:attrName>style.visibility</p:attrName>
                                        </p:attrNameLst>
                                      </p:cBhvr>
                                      <p:to>
                                        <p:strVal val="visible"/>
                                      </p:to>
                                    </p:set>
                                    <p:anim calcmode="lin" valueType="num">
                                      <p:cBhvr additive="base">
                                        <p:cTn id="106" dur="5000" fill="hold"/>
                                        <p:tgtEl>
                                          <p:spTgt spid="16"/>
                                        </p:tgtEl>
                                        <p:attrNameLst>
                                          <p:attrName>ppt_x</p:attrName>
                                        </p:attrNameLst>
                                      </p:cBhvr>
                                      <p:tavLst>
                                        <p:tav tm="0">
                                          <p:val>
                                            <p:strVal val="0-#ppt_w/2"/>
                                          </p:val>
                                        </p:tav>
                                        <p:tav tm="100000">
                                          <p:val>
                                            <p:strVal val="#ppt_x"/>
                                          </p:val>
                                        </p:tav>
                                      </p:tavLst>
                                    </p:anim>
                                    <p:anim calcmode="lin" valueType="num">
                                      <p:cBhvr additive="base">
                                        <p:cTn id="107" dur="5000" fill="hold"/>
                                        <p:tgtEl>
                                          <p:spTgt spid="16"/>
                                        </p:tgtEl>
                                        <p:attrNameLst>
                                          <p:attrName>ppt_y</p:attrName>
                                        </p:attrNameLst>
                                      </p:cBhvr>
                                      <p:tavLst>
                                        <p:tav tm="0">
                                          <p:val>
                                            <p:strVal val="1+#ppt_h/2"/>
                                          </p:val>
                                        </p:tav>
                                        <p:tav tm="100000">
                                          <p:val>
                                            <p:strVal val="#ppt_y"/>
                                          </p:val>
                                        </p:tav>
                                      </p:tavLst>
                                    </p:anim>
                                  </p:childTnLst>
                                </p:cTn>
                              </p:par>
                              <p:par>
                                <p:cTn id="108" presetID="2" presetClass="entr" presetSubtype="12" fill="hold" grpId="1" nodeType="withEffect">
                                  <p:stCondLst>
                                    <p:cond delay="0"/>
                                  </p:stCondLst>
                                  <p:childTnLst>
                                    <p:set>
                                      <p:cBhvr>
                                        <p:cTn id="109" dur="1" fill="hold">
                                          <p:stCondLst>
                                            <p:cond delay="0"/>
                                          </p:stCondLst>
                                        </p:cTn>
                                        <p:tgtEl>
                                          <p:spTgt spid="18"/>
                                        </p:tgtEl>
                                        <p:attrNameLst>
                                          <p:attrName>style.visibility</p:attrName>
                                        </p:attrNameLst>
                                      </p:cBhvr>
                                      <p:to>
                                        <p:strVal val="visible"/>
                                      </p:to>
                                    </p:set>
                                    <p:anim calcmode="lin" valueType="num">
                                      <p:cBhvr additive="base">
                                        <p:cTn id="110" dur="5000" fill="hold"/>
                                        <p:tgtEl>
                                          <p:spTgt spid="18"/>
                                        </p:tgtEl>
                                        <p:attrNameLst>
                                          <p:attrName>ppt_x</p:attrName>
                                        </p:attrNameLst>
                                      </p:cBhvr>
                                      <p:tavLst>
                                        <p:tav tm="0">
                                          <p:val>
                                            <p:strVal val="0-#ppt_w/2"/>
                                          </p:val>
                                        </p:tav>
                                        <p:tav tm="100000">
                                          <p:val>
                                            <p:strVal val="#ppt_x"/>
                                          </p:val>
                                        </p:tav>
                                      </p:tavLst>
                                    </p:anim>
                                    <p:anim calcmode="lin" valueType="num">
                                      <p:cBhvr additive="base">
                                        <p:cTn id="111" dur="5000" fill="hold"/>
                                        <p:tgtEl>
                                          <p:spTgt spid="18"/>
                                        </p:tgtEl>
                                        <p:attrNameLst>
                                          <p:attrName>ppt_y</p:attrName>
                                        </p:attrNameLst>
                                      </p:cBhvr>
                                      <p:tavLst>
                                        <p:tav tm="0">
                                          <p:val>
                                            <p:strVal val="1+#ppt_h/2"/>
                                          </p:val>
                                        </p:tav>
                                        <p:tav tm="100000">
                                          <p:val>
                                            <p:strVal val="#ppt_y"/>
                                          </p:val>
                                        </p:tav>
                                      </p:tavLst>
                                    </p:anim>
                                  </p:childTnLst>
                                </p:cTn>
                              </p:par>
                              <p:par>
                                <p:cTn id="112" presetID="2" presetClass="entr" presetSubtype="12" fill="hold" grpId="1" nodeType="withEffect">
                                  <p:stCondLst>
                                    <p:cond delay="0"/>
                                  </p:stCondLst>
                                  <p:childTnLst>
                                    <p:set>
                                      <p:cBhvr>
                                        <p:cTn id="113" dur="1" fill="hold">
                                          <p:stCondLst>
                                            <p:cond delay="0"/>
                                          </p:stCondLst>
                                        </p:cTn>
                                        <p:tgtEl>
                                          <p:spTgt spid="20"/>
                                        </p:tgtEl>
                                        <p:attrNameLst>
                                          <p:attrName>style.visibility</p:attrName>
                                        </p:attrNameLst>
                                      </p:cBhvr>
                                      <p:to>
                                        <p:strVal val="visible"/>
                                      </p:to>
                                    </p:set>
                                    <p:anim calcmode="lin" valueType="num">
                                      <p:cBhvr additive="base">
                                        <p:cTn id="114" dur="5000" fill="hold"/>
                                        <p:tgtEl>
                                          <p:spTgt spid="20"/>
                                        </p:tgtEl>
                                        <p:attrNameLst>
                                          <p:attrName>ppt_x</p:attrName>
                                        </p:attrNameLst>
                                      </p:cBhvr>
                                      <p:tavLst>
                                        <p:tav tm="0">
                                          <p:val>
                                            <p:strVal val="0-#ppt_w/2"/>
                                          </p:val>
                                        </p:tav>
                                        <p:tav tm="100000">
                                          <p:val>
                                            <p:strVal val="#ppt_x"/>
                                          </p:val>
                                        </p:tav>
                                      </p:tavLst>
                                    </p:anim>
                                    <p:anim calcmode="lin" valueType="num">
                                      <p:cBhvr additive="base">
                                        <p:cTn id="115" dur="5000" fill="hold"/>
                                        <p:tgtEl>
                                          <p:spTgt spid="20"/>
                                        </p:tgtEl>
                                        <p:attrNameLst>
                                          <p:attrName>ppt_y</p:attrName>
                                        </p:attrNameLst>
                                      </p:cBhvr>
                                      <p:tavLst>
                                        <p:tav tm="0">
                                          <p:val>
                                            <p:strVal val="1+#ppt_h/2"/>
                                          </p:val>
                                        </p:tav>
                                        <p:tav tm="100000">
                                          <p:val>
                                            <p:strVal val="#ppt_y"/>
                                          </p:val>
                                        </p:tav>
                                      </p:tavLst>
                                    </p:anim>
                                  </p:childTnLst>
                                </p:cTn>
                              </p:par>
                              <p:par>
                                <p:cTn id="116" presetID="2" presetClass="entr" presetSubtype="6" fill="hold" grpId="1" nodeType="withEffect">
                                  <p:stCondLst>
                                    <p:cond delay="0"/>
                                  </p:stCondLst>
                                  <p:childTnLst>
                                    <p:set>
                                      <p:cBhvr>
                                        <p:cTn id="117" dur="1" fill="hold">
                                          <p:stCondLst>
                                            <p:cond delay="0"/>
                                          </p:stCondLst>
                                        </p:cTn>
                                        <p:tgtEl>
                                          <p:spTgt spid="5"/>
                                        </p:tgtEl>
                                        <p:attrNameLst>
                                          <p:attrName>style.visibility</p:attrName>
                                        </p:attrNameLst>
                                      </p:cBhvr>
                                      <p:to>
                                        <p:strVal val="visible"/>
                                      </p:to>
                                    </p:set>
                                    <p:anim calcmode="lin" valueType="num">
                                      <p:cBhvr additive="base">
                                        <p:cTn id="118" dur="5000" fill="hold"/>
                                        <p:tgtEl>
                                          <p:spTgt spid="5"/>
                                        </p:tgtEl>
                                        <p:attrNameLst>
                                          <p:attrName>ppt_x</p:attrName>
                                        </p:attrNameLst>
                                      </p:cBhvr>
                                      <p:tavLst>
                                        <p:tav tm="0">
                                          <p:val>
                                            <p:strVal val="1+#ppt_w/2"/>
                                          </p:val>
                                        </p:tav>
                                        <p:tav tm="100000">
                                          <p:val>
                                            <p:strVal val="#ppt_x"/>
                                          </p:val>
                                        </p:tav>
                                      </p:tavLst>
                                    </p:anim>
                                    <p:anim calcmode="lin" valueType="num">
                                      <p:cBhvr additive="base">
                                        <p:cTn id="119" dur="5000" fill="hold"/>
                                        <p:tgtEl>
                                          <p:spTgt spid="5"/>
                                        </p:tgtEl>
                                        <p:attrNameLst>
                                          <p:attrName>ppt_y</p:attrName>
                                        </p:attrNameLst>
                                      </p:cBhvr>
                                      <p:tavLst>
                                        <p:tav tm="0">
                                          <p:val>
                                            <p:strVal val="1+#ppt_h/2"/>
                                          </p:val>
                                        </p:tav>
                                        <p:tav tm="100000">
                                          <p:val>
                                            <p:strVal val="#ppt_y"/>
                                          </p:val>
                                        </p:tav>
                                      </p:tavLst>
                                    </p:anim>
                                  </p:childTnLst>
                                </p:cTn>
                              </p:par>
                              <p:par>
                                <p:cTn id="120" presetID="2" presetClass="entr" presetSubtype="6" fill="hold" grpId="1" nodeType="withEffect">
                                  <p:stCondLst>
                                    <p:cond delay="0"/>
                                  </p:stCondLst>
                                  <p:childTnLst>
                                    <p:set>
                                      <p:cBhvr>
                                        <p:cTn id="121" dur="1" fill="hold">
                                          <p:stCondLst>
                                            <p:cond delay="0"/>
                                          </p:stCondLst>
                                        </p:cTn>
                                        <p:tgtEl>
                                          <p:spTgt spid="7"/>
                                        </p:tgtEl>
                                        <p:attrNameLst>
                                          <p:attrName>style.visibility</p:attrName>
                                        </p:attrNameLst>
                                      </p:cBhvr>
                                      <p:to>
                                        <p:strVal val="visible"/>
                                      </p:to>
                                    </p:set>
                                    <p:anim calcmode="lin" valueType="num">
                                      <p:cBhvr additive="base">
                                        <p:cTn id="122" dur="5000" fill="hold"/>
                                        <p:tgtEl>
                                          <p:spTgt spid="7"/>
                                        </p:tgtEl>
                                        <p:attrNameLst>
                                          <p:attrName>ppt_x</p:attrName>
                                        </p:attrNameLst>
                                      </p:cBhvr>
                                      <p:tavLst>
                                        <p:tav tm="0">
                                          <p:val>
                                            <p:strVal val="1+#ppt_w/2"/>
                                          </p:val>
                                        </p:tav>
                                        <p:tav tm="100000">
                                          <p:val>
                                            <p:strVal val="#ppt_x"/>
                                          </p:val>
                                        </p:tav>
                                      </p:tavLst>
                                    </p:anim>
                                    <p:anim calcmode="lin" valueType="num">
                                      <p:cBhvr additive="base">
                                        <p:cTn id="123" dur="5000" fill="hold"/>
                                        <p:tgtEl>
                                          <p:spTgt spid="7"/>
                                        </p:tgtEl>
                                        <p:attrNameLst>
                                          <p:attrName>ppt_y</p:attrName>
                                        </p:attrNameLst>
                                      </p:cBhvr>
                                      <p:tavLst>
                                        <p:tav tm="0">
                                          <p:val>
                                            <p:strVal val="1+#ppt_h/2"/>
                                          </p:val>
                                        </p:tav>
                                        <p:tav tm="100000">
                                          <p:val>
                                            <p:strVal val="#ppt_y"/>
                                          </p:val>
                                        </p:tav>
                                      </p:tavLst>
                                    </p:anim>
                                  </p:childTnLst>
                                </p:cTn>
                              </p:par>
                              <p:par>
                                <p:cTn id="124" presetID="2" presetClass="entr" presetSubtype="6" fill="hold" grpId="1" nodeType="withEffect">
                                  <p:stCondLst>
                                    <p:cond delay="0"/>
                                  </p:stCondLst>
                                  <p:childTnLst>
                                    <p:set>
                                      <p:cBhvr>
                                        <p:cTn id="125" dur="1" fill="hold">
                                          <p:stCondLst>
                                            <p:cond delay="0"/>
                                          </p:stCondLst>
                                        </p:cTn>
                                        <p:tgtEl>
                                          <p:spTgt spid="9"/>
                                        </p:tgtEl>
                                        <p:attrNameLst>
                                          <p:attrName>style.visibility</p:attrName>
                                        </p:attrNameLst>
                                      </p:cBhvr>
                                      <p:to>
                                        <p:strVal val="visible"/>
                                      </p:to>
                                    </p:set>
                                    <p:anim calcmode="lin" valueType="num">
                                      <p:cBhvr additive="base">
                                        <p:cTn id="126" dur="5000" fill="hold"/>
                                        <p:tgtEl>
                                          <p:spTgt spid="9"/>
                                        </p:tgtEl>
                                        <p:attrNameLst>
                                          <p:attrName>ppt_x</p:attrName>
                                        </p:attrNameLst>
                                      </p:cBhvr>
                                      <p:tavLst>
                                        <p:tav tm="0">
                                          <p:val>
                                            <p:strVal val="1+#ppt_w/2"/>
                                          </p:val>
                                        </p:tav>
                                        <p:tav tm="100000">
                                          <p:val>
                                            <p:strVal val="#ppt_x"/>
                                          </p:val>
                                        </p:tav>
                                      </p:tavLst>
                                    </p:anim>
                                    <p:anim calcmode="lin" valueType="num">
                                      <p:cBhvr additive="base">
                                        <p:cTn id="127" dur="5000" fill="hold"/>
                                        <p:tgtEl>
                                          <p:spTgt spid="9"/>
                                        </p:tgtEl>
                                        <p:attrNameLst>
                                          <p:attrName>ppt_y</p:attrName>
                                        </p:attrNameLst>
                                      </p:cBhvr>
                                      <p:tavLst>
                                        <p:tav tm="0">
                                          <p:val>
                                            <p:strVal val="1+#ppt_h/2"/>
                                          </p:val>
                                        </p:tav>
                                        <p:tav tm="100000">
                                          <p:val>
                                            <p:strVal val="#ppt_y"/>
                                          </p:val>
                                        </p:tav>
                                      </p:tavLst>
                                    </p:anim>
                                  </p:childTnLst>
                                </p:cTn>
                              </p:par>
                              <p:par>
                                <p:cTn id="128" presetID="2" presetClass="entr" presetSubtype="6" fill="hold" grpId="1" nodeType="withEffect">
                                  <p:stCondLst>
                                    <p:cond delay="0"/>
                                  </p:stCondLst>
                                  <p:childTnLst>
                                    <p:set>
                                      <p:cBhvr>
                                        <p:cTn id="129" dur="1" fill="hold">
                                          <p:stCondLst>
                                            <p:cond delay="0"/>
                                          </p:stCondLst>
                                        </p:cTn>
                                        <p:tgtEl>
                                          <p:spTgt spid="11"/>
                                        </p:tgtEl>
                                        <p:attrNameLst>
                                          <p:attrName>style.visibility</p:attrName>
                                        </p:attrNameLst>
                                      </p:cBhvr>
                                      <p:to>
                                        <p:strVal val="visible"/>
                                      </p:to>
                                    </p:set>
                                    <p:anim calcmode="lin" valueType="num">
                                      <p:cBhvr additive="base">
                                        <p:cTn id="130" dur="5000" fill="hold"/>
                                        <p:tgtEl>
                                          <p:spTgt spid="11"/>
                                        </p:tgtEl>
                                        <p:attrNameLst>
                                          <p:attrName>ppt_x</p:attrName>
                                        </p:attrNameLst>
                                      </p:cBhvr>
                                      <p:tavLst>
                                        <p:tav tm="0">
                                          <p:val>
                                            <p:strVal val="1+#ppt_w/2"/>
                                          </p:val>
                                        </p:tav>
                                        <p:tav tm="100000">
                                          <p:val>
                                            <p:strVal val="#ppt_x"/>
                                          </p:val>
                                        </p:tav>
                                      </p:tavLst>
                                    </p:anim>
                                    <p:anim calcmode="lin" valueType="num">
                                      <p:cBhvr additive="base">
                                        <p:cTn id="131" dur="5000" fill="hold"/>
                                        <p:tgtEl>
                                          <p:spTgt spid="11"/>
                                        </p:tgtEl>
                                        <p:attrNameLst>
                                          <p:attrName>ppt_y</p:attrName>
                                        </p:attrNameLst>
                                      </p:cBhvr>
                                      <p:tavLst>
                                        <p:tav tm="0">
                                          <p:val>
                                            <p:strVal val="1+#ppt_h/2"/>
                                          </p:val>
                                        </p:tav>
                                        <p:tav tm="100000">
                                          <p:val>
                                            <p:strVal val="#ppt_y"/>
                                          </p:val>
                                        </p:tav>
                                      </p:tavLst>
                                    </p:anim>
                                  </p:childTnLst>
                                </p:cTn>
                              </p:par>
                              <p:par>
                                <p:cTn id="132" presetID="2" presetClass="entr" presetSubtype="6" fill="hold" grpId="1" nodeType="withEffect">
                                  <p:stCondLst>
                                    <p:cond delay="0"/>
                                  </p:stCondLst>
                                  <p:childTnLst>
                                    <p:set>
                                      <p:cBhvr>
                                        <p:cTn id="133" dur="1" fill="hold">
                                          <p:stCondLst>
                                            <p:cond delay="0"/>
                                          </p:stCondLst>
                                        </p:cTn>
                                        <p:tgtEl>
                                          <p:spTgt spid="13"/>
                                        </p:tgtEl>
                                        <p:attrNameLst>
                                          <p:attrName>style.visibility</p:attrName>
                                        </p:attrNameLst>
                                      </p:cBhvr>
                                      <p:to>
                                        <p:strVal val="visible"/>
                                      </p:to>
                                    </p:set>
                                    <p:anim calcmode="lin" valueType="num">
                                      <p:cBhvr additive="base">
                                        <p:cTn id="134" dur="5000" fill="hold"/>
                                        <p:tgtEl>
                                          <p:spTgt spid="13"/>
                                        </p:tgtEl>
                                        <p:attrNameLst>
                                          <p:attrName>ppt_x</p:attrName>
                                        </p:attrNameLst>
                                      </p:cBhvr>
                                      <p:tavLst>
                                        <p:tav tm="0">
                                          <p:val>
                                            <p:strVal val="1+#ppt_w/2"/>
                                          </p:val>
                                        </p:tav>
                                        <p:tav tm="100000">
                                          <p:val>
                                            <p:strVal val="#ppt_x"/>
                                          </p:val>
                                        </p:tav>
                                      </p:tavLst>
                                    </p:anim>
                                    <p:anim calcmode="lin" valueType="num">
                                      <p:cBhvr additive="base">
                                        <p:cTn id="135" dur="5000" fill="hold"/>
                                        <p:tgtEl>
                                          <p:spTgt spid="13"/>
                                        </p:tgtEl>
                                        <p:attrNameLst>
                                          <p:attrName>ppt_y</p:attrName>
                                        </p:attrNameLst>
                                      </p:cBhvr>
                                      <p:tavLst>
                                        <p:tav tm="0">
                                          <p:val>
                                            <p:strVal val="1+#ppt_h/2"/>
                                          </p:val>
                                        </p:tav>
                                        <p:tav tm="100000">
                                          <p:val>
                                            <p:strVal val="#ppt_y"/>
                                          </p:val>
                                        </p:tav>
                                      </p:tavLst>
                                    </p:anim>
                                  </p:childTnLst>
                                </p:cTn>
                              </p:par>
                              <p:par>
                                <p:cTn id="136" presetID="2" presetClass="entr" presetSubtype="6" fill="hold" grpId="1" nodeType="withEffect">
                                  <p:stCondLst>
                                    <p:cond delay="0"/>
                                  </p:stCondLst>
                                  <p:childTnLst>
                                    <p:set>
                                      <p:cBhvr>
                                        <p:cTn id="137" dur="1" fill="hold">
                                          <p:stCondLst>
                                            <p:cond delay="0"/>
                                          </p:stCondLst>
                                        </p:cTn>
                                        <p:tgtEl>
                                          <p:spTgt spid="15"/>
                                        </p:tgtEl>
                                        <p:attrNameLst>
                                          <p:attrName>style.visibility</p:attrName>
                                        </p:attrNameLst>
                                      </p:cBhvr>
                                      <p:to>
                                        <p:strVal val="visible"/>
                                      </p:to>
                                    </p:set>
                                    <p:anim calcmode="lin" valueType="num">
                                      <p:cBhvr additive="base">
                                        <p:cTn id="138" dur="5000" fill="hold"/>
                                        <p:tgtEl>
                                          <p:spTgt spid="15"/>
                                        </p:tgtEl>
                                        <p:attrNameLst>
                                          <p:attrName>ppt_x</p:attrName>
                                        </p:attrNameLst>
                                      </p:cBhvr>
                                      <p:tavLst>
                                        <p:tav tm="0">
                                          <p:val>
                                            <p:strVal val="1+#ppt_w/2"/>
                                          </p:val>
                                        </p:tav>
                                        <p:tav tm="100000">
                                          <p:val>
                                            <p:strVal val="#ppt_x"/>
                                          </p:val>
                                        </p:tav>
                                      </p:tavLst>
                                    </p:anim>
                                    <p:anim calcmode="lin" valueType="num">
                                      <p:cBhvr additive="base">
                                        <p:cTn id="139" dur="5000" fill="hold"/>
                                        <p:tgtEl>
                                          <p:spTgt spid="15"/>
                                        </p:tgtEl>
                                        <p:attrNameLst>
                                          <p:attrName>ppt_y</p:attrName>
                                        </p:attrNameLst>
                                      </p:cBhvr>
                                      <p:tavLst>
                                        <p:tav tm="0">
                                          <p:val>
                                            <p:strVal val="1+#ppt_h/2"/>
                                          </p:val>
                                        </p:tav>
                                        <p:tav tm="100000">
                                          <p:val>
                                            <p:strVal val="#ppt_y"/>
                                          </p:val>
                                        </p:tav>
                                      </p:tavLst>
                                    </p:anim>
                                  </p:childTnLst>
                                </p:cTn>
                              </p:par>
                              <p:par>
                                <p:cTn id="140" presetID="2" presetClass="entr" presetSubtype="6" fill="hold" grpId="1" nodeType="withEffect">
                                  <p:stCondLst>
                                    <p:cond delay="0"/>
                                  </p:stCondLst>
                                  <p:childTnLst>
                                    <p:set>
                                      <p:cBhvr>
                                        <p:cTn id="141" dur="1" fill="hold">
                                          <p:stCondLst>
                                            <p:cond delay="0"/>
                                          </p:stCondLst>
                                        </p:cTn>
                                        <p:tgtEl>
                                          <p:spTgt spid="17"/>
                                        </p:tgtEl>
                                        <p:attrNameLst>
                                          <p:attrName>style.visibility</p:attrName>
                                        </p:attrNameLst>
                                      </p:cBhvr>
                                      <p:to>
                                        <p:strVal val="visible"/>
                                      </p:to>
                                    </p:set>
                                    <p:anim calcmode="lin" valueType="num">
                                      <p:cBhvr additive="base">
                                        <p:cTn id="142" dur="5000" fill="hold"/>
                                        <p:tgtEl>
                                          <p:spTgt spid="17"/>
                                        </p:tgtEl>
                                        <p:attrNameLst>
                                          <p:attrName>ppt_x</p:attrName>
                                        </p:attrNameLst>
                                      </p:cBhvr>
                                      <p:tavLst>
                                        <p:tav tm="0">
                                          <p:val>
                                            <p:strVal val="1+#ppt_w/2"/>
                                          </p:val>
                                        </p:tav>
                                        <p:tav tm="100000">
                                          <p:val>
                                            <p:strVal val="#ppt_x"/>
                                          </p:val>
                                        </p:tav>
                                      </p:tavLst>
                                    </p:anim>
                                    <p:anim calcmode="lin" valueType="num">
                                      <p:cBhvr additive="base">
                                        <p:cTn id="143" dur="5000" fill="hold"/>
                                        <p:tgtEl>
                                          <p:spTgt spid="17"/>
                                        </p:tgtEl>
                                        <p:attrNameLst>
                                          <p:attrName>ppt_y</p:attrName>
                                        </p:attrNameLst>
                                      </p:cBhvr>
                                      <p:tavLst>
                                        <p:tav tm="0">
                                          <p:val>
                                            <p:strVal val="1+#ppt_h/2"/>
                                          </p:val>
                                        </p:tav>
                                        <p:tav tm="100000">
                                          <p:val>
                                            <p:strVal val="#ppt_y"/>
                                          </p:val>
                                        </p:tav>
                                      </p:tavLst>
                                    </p:anim>
                                  </p:childTnLst>
                                </p:cTn>
                              </p:par>
                              <p:par>
                                <p:cTn id="144" presetID="2" presetClass="entr" presetSubtype="6" fill="hold" grpId="1"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additive="base">
                                        <p:cTn id="146" dur="5000" fill="hold"/>
                                        <p:tgtEl>
                                          <p:spTgt spid="19"/>
                                        </p:tgtEl>
                                        <p:attrNameLst>
                                          <p:attrName>ppt_x</p:attrName>
                                        </p:attrNameLst>
                                      </p:cBhvr>
                                      <p:tavLst>
                                        <p:tav tm="0">
                                          <p:val>
                                            <p:strVal val="1+#ppt_w/2"/>
                                          </p:val>
                                        </p:tav>
                                        <p:tav tm="100000">
                                          <p:val>
                                            <p:strVal val="#ppt_x"/>
                                          </p:val>
                                        </p:tav>
                                      </p:tavLst>
                                    </p:anim>
                                    <p:anim calcmode="lin" valueType="num">
                                      <p:cBhvr additive="base">
                                        <p:cTn id="147" dur="5000" fill="hold"/>
                                        <p:tgtEl>
                                          <p:spTgt spid="19"/>
                                        </p:tgtEl>
                                        <p:attrNameLst>
                                          <p:attrName>ppt_y</p:attrName>
                                        </p:attrNameLst>
                                      </p:cBhvr>
                                      <p:tavLst>
                                        <p:tav tm="0">
                                          <p:val>
                                            <p:strVal val="1+#ppt_h/2"/>
                                          </p:val>
                                        </p:tav>
                                        <p:tav tm="100000">
                                          <p:val>
                                            <p:strVal val="#ppt_y"/>
                                          </p:val>
                                        </p:tav>
                                      </p:tavLst>
                                    </p:anim>
                                  </p:childTnLst>
                                </p:cTn>
                              </p:par>
                              <p:par>
                                <p:cTn id="148" presetID="2" presetClass="entr" presetSubtype="6" fill="hold" grpId="1" nodeType="withEffect">
                                  <p:stCondLst>
                                    <p:cond delay="0"/>
                                  </p:stCondLst>
                                  <p:childTnLst>
                                    <p:set>
                                      <p:cBhvr>
                                        <p:cTn id="149" dur="1" fill="hold">
                                          <p:stCondLst>
                                            <p:cond delay="0"/>
                                          </p:stCondLst>
                                        </p:cTn>
                                        <p:tgtEl>
                                          <p:spTgt spid="21"/>
                                        </p:tgtEl>
                                        <p:attrNameLst>
                                          <p:attrName>style.visibility</p:attrName>
                                        </p:attrNameLst>
                                      </p:cBhvr>
                                      <p:to>
                                        <p:strVal val="visible"/>
                                      </p:to>
                                    </p:set>
                                    <p:anim calcmode="lin" valueType="num">
                                      <p:cBhvr additive="base">
                                        <p:cTn id="150" dur="5000" fill="hold"/>
                                        <p:tgtEl>
                                          <p:spTgt spid="21"/>
                                        </p:tgtEl>
                                        <p:attrNameLst>
                                          <p:attrName>ppt_x</p:attrName>
                                        </p:attrNameLst>
                                      </p:cBhvr>
                                      <p:tavLst>
                                        <p:tav tm="0">
                                          <p:val>
                                            <p:strVal val="1+#ppt_w/2"/>
                                          </p:val>
                                        </p:tav>
                                        <p:tav tm="100000">
                                          <p:val>
                                            <p:strVal val="#ppt_x"/>
                                          </p:val>
                                        </p:tav>
                                      </p:tavLst>
                                    </p:anim>
                                    <p:anim calcmode="lin" valueType="num">
                                      <p:cBhvr additive="base">
                                        <p:cTn id="151" dur="5000" fill="hold"/>
                                        <p:tgtEl>
                                          <p:spTgt spid="21"/>
                                        </p:tgtEl>
                                        <p:attrNameLst>
                                          <p:attrName>ppt_y</p:attrName>
                                        </p:attrNameLst>
                                      </p:cBhvr>
                                      <p:tavLst>
                                        <p:tav tm="0">
                                          <p:val>
                                            <p:strVal val="1+#ppt_h/2"/>
                                          </p:val>
                                        </p:tav>
                                        <p:tav tm="100000">
                                          <p:val>
                                            <p:strVal val="#ppt_y"/>
                                          </p:val>
                                        </p:tav>
                                      </p:tavLst>
                                    </p:anim>
                                  </p:childTnLst>
                                </p:cTn>
                              </p:par>
                              <p:par>
                                <p:cTn id="152" presetID="8" presetClass="emph" presetSubtype="0" fill="hold" grpId="2" nodeType="withEffect">
                                  <p:stCondLst>
                                    <p:cond delay="0"/>
                                  </p:stCondLst>
                                  <p:childTnLst>
                                    <p:animRot by="21600000">
                                      <p:cBhvr>
                                        <p:cTn id="153" dur="5000" fill="hold"/>
                                        <p:tgtEl>
                                          <p:spTgt spid="4"/>
                                        </p:tgtEl>
                                        <p:attrNameLst>
                                          <p:attrName>r</p:attrName>
                                        </p:attrNameLst>
                                      </p:cBhvr>
                                    </p:animRot>
                                  </p:childTnLst>
                                </p:cTn>
                              </p:par>
                              <p:par>
                                <p:cTn id="154" presetID="8" presetClass="emph" presetSubtype="0" fill="hold" grpId="2" nodeType="withEffect">
                                  <p:stCondLst>
                                    <p:cond delay="0"/>
                                  </p:stCondLst>
                                  <p:childTnLst>
                                    <p:animRot by="21600000">
                                      <p:cBhvr>
                                        <p:cTn id="155" dur="5000" fill="hold"/>
                                        <p:tgtEl>
                                          <p:spTgt spid="6"/>
                                        </p:tgtEl>
                                        <p:attrNameLst>
                                          <p:attrName>r</p:attrName>
                                        </p:attrNameLst>
                                      </p:cBhvr>
                                    </p:animRot>
                                  </p:childTnLst>
                                </p:cTn>
                              </p:par>
                              <p:par>
                                <p:cTn id="156" presetID="8" presetClass="emph" presetSubtype="0" fill="hold" grpId="2" nodeType="withEffect">
                                  <p:stCondLst>
                                    <p:cond delay="0"/>
                                  </p:stCondLst>
                                  <p:childTnLst>
                                    <p:animRot by="21600000">
                                      <p:cBhvr>
                                        <p:cTn id="157" dur="5000" fill="hold"/>
                                        <p:tgtEl>
                                          <p:spTgt spid="8"/>
                                        </p:tgtEl>
                                        <p:attrNameLst>
                                          <p:attrName>r</p:attrName>
                                        </p:attrNameLst>
                                      </p:cBhvr>
                                    </p:animRot>
                                  </p:childTnLst>
                                </p:cTn>
                              </p:par>
                              <p:par>
                                <p:cTn id="158" presetID="8" presetClass="emph" presetSubtype="0" fill="hold" grpId="2" nodeType="withEffect">
                                  <p:stCondLst>
                                    <p:cond delay="0"/>
                                  </p:stCondLst>
                                  <p:childTnLst>
                                    <p:animRot by="21600000">
                                      <p:cBhvr>
                                        <p:cTn id="159" dur="5000" fill="hold"/>
                                        <p:tgtEl>
                                          <p:spTgt spid="10"/>
                                        </p:tgtEl>
                                        <p:attrNameLst>
                                          <p:attrName>r</p:attrName>
                                        </p:attrNameLst>
                                      </p:cBhvr>
                                    </p:animRot>
                                  </p:childTnLst>
                                </p:cTn>
                              </p:par>
                              <p:par>
                                <p:cTn id="160" presetID="8" presetClass="emph" presetSubtype="0" fill="hold" grpId="2" nodeType="withEffect">
                                  <p:stCondLst>
                                    <p:cond delay="0"/>
                                  </p:stCondLst>
                                  <p:childTnLst>
                                    <p:animRot by="21600000">
                                      <p:cBhvr>
                                        <p:cTn id="161" dur="5000" fill="hold"/>
                                        <p:tgtEl>
                                          <p:spTgt spid="12"/>
                                        </p:tgtEl>
                                        <p:attrNameLst>
                                          <p:attrName>r</p:attrName>
                                        </p:attrNameLst>
                                      </p:cBhvr>
                                    </p:animRot>
                                  </p:childTnLst>
                                </p:cTn>
                              </p:par>
                              <p:par>
                                <p:cTn id="162" presetID="8" presetClass="emph" presetSubtype="0" fill="hold" grpId="2" nodeType="withEffect">
                                  <p:stCondLst>
                                    <p:cond delay="0"/>
                                  </p:stCondLst>
                                  <p:childTnLst>
                                    <p:animRot by="21600000">
                                      <p:cBhvr>
                                        <p:cTn id="163" dur="5000" fill="hold"/>
                                        <p:tgtEl>
                                          <p:spTgt spid="14"/>
                                        </p:tgtEl>
                                        <p:attrNameLst>
                                          <p:attrName>r</p:attrName>
                                        </p:attrNameLst>
                                      </p:cBhvr>
                                    </p:animRot>
                                  </p:childTnLst>
                                </p:cTn>
                              </p:par>
                              <p:par>
                                <p:cTn id="164" presetID="8" presetClass="emph" presetSubtype="0" fill="hold" grpId="2" nodeType="withEffect">
                                  <p:stCondLst>
                                    <p:cond delay="0"/>
                                  </p:stCondLst>
                                  <p:childTnLst>
                                    <p:animRot by="21600000">
                                      <p:cBhvr>
                                        <p:cTn id="165" dur="5000" fill="hold"/>
                                        <p:tgtEl>
                                          <p:spTgt spid="16"/>
                                        </p:tgtEl>
                                        <p:attrNameLst>
                                          <p:attrName>r</p:attrName>
                                        </p:attrNameLst>
                                      </p:cBhvr>
                                    </p:animRot>
                                  </p:childTnLst>
                                </p:cTn>
                              </p:par>
                              <p:par>
                                <p:cTn id="166" presetID="8" presetClass="emph" presetSubtype="0" fill="hold" grpId="2" nodeType="withEffect">
                                  <p:stCondLst>
                                    <p:cond delay="0"/>
                                  </p:stCondLst>
                                  <p:childTnLst>
                                    <p:animRot by="21600000">
                                      <p:cBhvr>
                                        <p:cTn id="167" dur="5000" fill="hold"/>
                                        <p:tgtEl>
                                          <p:spTgt spid="18"/>
                                        </p:tgtEl>
                                        <p:attrNameLst>
                                          <p:attrName>r</p:attrName>
                                        </p:attrNameLst>
                                      </p:cBhvr>
                                    </p:animRot>
                                  </p:childTnLst>
                                </p:cTn>
                              </p:par>
                              <p:par>
                                <p:cTn id="168" presetID="8" presetClass="emph" presetSubtype="0" fill="hold" grpId="2" nodeType="withEffect">
                                  <p:stCondLst>
                                    <p:cond delay="0"/>
                                  </p:stCondLst>
                                  <p:childTnLst>
                                    <p:animRot by="21600000">
                                      <p:cBhvr>
                                        <p:cTn id="169" dur="5000" fill="hold"/>
                                        <p:tgtEl>
                                          <p:spTgt spid="20"/>
                                        </p:tgtEl>
                                        <p:attrNameLst>
                                          <p:attrName>r</p:attrName>
                                        </p:attrNameLst>
                                      </p:cBhvr>
                                    </p:animRot>
                                  </p:childTnLst>
                                </p:cTn>
                              </p:par>
                              <p:par>
                                <p:cTn id="170" presetID="8" presetClass="emph" presetSubtype="0" fill="hold" grpId="2" nodeType="withEffect">
                                  <p:stCondLst>
                                    <p:cond delay="0"/>
                                  </p:stCondLst>
                                  <p:childTnLst>
                                    <p:animRot by="-21600000">
                                      <p:cBhvr>
                                        <p:cTn id="171" dur="5000" fill="hold"/>
                                        <p:tgtEl>
                                          <p:spTgt spid="5"/>
                                        </p:tgtEl>
                                        <p:attrNameLst>
                                          <p:attrName>r</p:attrName>
                                        </p:attrNameLst>
                                      </p:cBhvr>
                                    </p:animRot>
                                  </p:childTnLst>
                                </p:cTn>
                              </p:par>
                              <p:par>
                                <p:cTn id="172" presetID="8" presetClass="emph" presetSubtype="0" fill="hold" grpId="2" nodeType="withEffect">
                                  <p:stCondLst>
                                    <p:cond delay="0"/>
                                  </p:stCondLst>
                                  <p:childTnLst>
                                    <p:animRot by="-21600000">
                                      <p:cBhvr>
                                        <p:cTn id="173" dur="5000" fill="hold"/>
                                        <p:tgtEl>
                                          <p:spTgt spid="7"/>
                                        </p:tgtEl>
                                        <p:attrNameLst>
                                          <p:attrName>r</p:attrName>
                                        </p:attrNameLst>
                                      </p:cBhvr>
                                    </p:animRot>
                                  </p:childTnLst>
                                </p:cTn>
                              </p:par>
                              <p:par>
                                <p:cTn id="174" presetID="8" presetClass="emph" presetSubtype="0" fill="hold" grpId="2" nodeType="withEffect">
                                  <p:stCondLst>
                                    <p:cond delay="0"/>
                                  </p:stCondLst>
                                  <p:childTnLst>
                                    <p:animRot by="-21600000">
                                      <p:cBhvr>
                                        <p:cTn id="175" dur="5000" fill="hold"/>
                                        <p:tgtEl>
                                          <p:spTgt spid="9"/>
                                        </p:tgtEl>
                                        <p:attrNameLst>
                                          <p:attrName>r</p:attrName>
                                        </p:attrNameLst>
                                      </p:cBhvr>
                                    </p:animRot>
                                  </p:childTnLst>
                                </p:cTn>
                              </p:par>
                              <p:par>
                                <p:cTn id="176" presetID="8" presetClass="emph" presetSubtype="0" fill="hold" grpId="2" nodeType="withEffect">
                                  <p:stCondLst>
                                    <p:cond delay="0"/>
                                  </p:stCondLst>
                                  <p:childTnLst>
                                    <p:animRot by="-21600000">
                                      <p:cBhvr>
                                        <p:cTn id="177" dur="5000" fill="hold"/>
                                        <p:tgtEl>
                                          <p:spTgt spid="11"/>
                                        </p:tgtEl>
                                        <p:attrNameLst>
                                          <p:attrName>r</p:attrName>
                                        </p:attrNameLst>
                                      </p:cBhvr>
                                    </p:animRot>
                                  </p:childTnLst>
                                </p:cTn>
                              </p:par>
                              <p:par>
                                <p:cTn id="178" presetID="8" presetClass="emph" presetSubtype="0" fill="hold" grpId="2" nodeType="withEffect">
                                  <p:stCondLst>
                                    <p:cond delay="0"/>
                                  </p:stCondLst>
                                  <p:childTnLst>
                                    <p:animRot by="-21600000">
                                      <p:cBhvr>
                                        <p:cTn id="179" dur="5000" fill="hold"/>
                                        <p:tgtEl>
                                          <p:spTgt spid="13"/>
                                        </p:tgtEl>
                                        <p:attrNameLst>
                                          <p:attrName>r</p:attrName>
                                        </p:attrNameLst>
                                      </p:cBhvr>
                                    </p:animRot>
                                  </p:childTnLst>
                                </p:cTn>
                              </p:par>
                              <p:par>
                                <p:cTn id="180" presetID="8" presetClass="emph" presetSubtype="0" fill="hold" grpId="2" nodeType="withEffect">
                                  <p:stCondLst>
                                    <p:cond delay="0"/>
                                  </p:stCondLst>
                                  <p:childTnLst>
                                    <p:animRot by="-21600000">
                                      <p:cBhvr>
                                        <p:cTn id="181" dur="5000" fill="hold"/>
                                        <p:tgtEl>
                                          <p:spTgt spid="15"/>
                                        </p:tgtEl>
                                        <p:attrNameLst>
                                          <p:attrName>r</p:attrName>
                                        </p:attrNameLst>
                                      </p:cBhvr>
                                    </p:animRot>
                                  </p:childTnLst>
                                </p:cTn>
                              </p:par>
                              <p:par>
                                <p:cTn id="182" presetID="8" presetClass="emph" presetSubtype="0" fill="hold" grpId="2" nodeType="withEffect">
                                  <p:stCondLst>
                                    <p:cond delay="0"/>
                                  </p:stCondLst>
                                  <p:childTnLst>
                                    <p:animRot by="-21600000">
                                      <p:cBhvr>
                                        <p:cTn id="183" dur="5000" fill="hold"/>
                                        <p:tgtEl>
                                          <p:spTgt spid="17"/>
                                        </p:tgtEl>
                                        <p:attrNameLst>
                                          <p:attrName>r</p:attrName>
                                        </p:attrNameLst>
                                      </p:cBhvr>
                                    </p:animRot>
                                  </p:childTnLst>
                                </p:cTn>
                              </p:par>
                              <p:par>
                                <p:cTn id="184" presetID="8" presetClass="emph" presetSubtype="0" fill="hold" grpId="2" nodeType="withEffect">
                                  <p:stCondLst>
                                    <p:cond delay="0"/>
                                  </p:stCondLst>
                                  <p:childTnLst>
                                    <p:animRot by="-21600000">
                                      <p:cBhvr>
                                        <p:cTn id="185" dur="5000" fill="hold"/>
                                        <p:tgtEl>
                                          <p:spTgt spid="19"/>
                                        </p:tgtEl>
                                        <p:attrNameLst>
                                          <p:attrName>r</p:attrName>
                                        </p:attrNameLst>
                                      </p:cBhvr>
                                    </p:animRot>
                                  </p:childTnLst>
                                </p:cTn>
                              </p:par>
                              <p:par>
                                <p:cTn id="186" presetID="8" presetClass="emph" presetSubtype="0" fill="hold" grpId="2" nodeType="withEffect">
                                  <p:stCondLst>
                                    <p:cond delay="0"/>
                                  </p:stCondLst>
                                  <p:childTnLst>
                                    <p:animRot by="-21600000">
                                      <p:cBhvr>
                                        <p:cTn id="187" dur="5000" fill="hold"/>
                                        <p:tgtEl>
                                          <p:spTgt spid="21"/>
                                        </p:tgtEl>
                                        <p:attrNameLst>
                                          <p:attrName>r</p:attrName>
                                        </p:attrNameLst>
                                      </p:cBhvr>
                                    </p:animRot>
                                  </p:childTnLst>
                                </p:cTn>
                              </p:par>
                              <p:par>
                                <p:cTn id="188"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89" dur="5000" fill="hold"/>
                                        <p:tgtEl>
                                          <p:spTgt spid="4"/>
                                        </p:tgtEl>
                                        <p:attrNameLst>
                                          <p:attrName>ppt_x</p:attrName>
                                          <p:attrName>ppt_y</p:attrName>
                                        </p:attrNameLst>
                                      </p:cBhvr>
                                    </p:animMotion>
                                  </p:childTnLst>
                                </p:cTn>
                              </p:par>
                              <p:par>
                                <p:cTn id="190"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91" dur="5000" spd="-100000" fill="hold"/>
                                        <p:tgtEl>
                                          <p:spTgt spid="6"/>
                                        </p:tgtEl>
                                        <p:attrNameLst>
                                          <p:attrName>ppt_x</p:attrName>
                                          <p:attrName>ppt_y</p:attrName>
                                        </p:attrNameLst>
                                      </p:cBhvr>
                                    </p:animMotion>
                                  </p:childTnLst>
                                </p:cTn>
                              </p:par>
                              <p:par>
                                <p:cTn id="192"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93" dur="5000" fill="hold"/>
                                        <p:tgtEl>
                                          <p:spTgt spid="8"/>
                                        </p:tgtEl>
                                        <p:attrNameLst>
                                          <p:attrName>ppt_x</p:attrName>
                                          <p:attrName>ppt_y</p:attrName>
                                        </p:attrNameLst>
                                      </p:cBhvr>
                                    </p:animMotion>
                                  </p:childTnLst>
                                </p:cTn>
                              </p:par>
                              <p:par>
                                <p:cTn id="194"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95" dur="5000" spd="-100000" fill="hold"/>
                                        <p:tgtEl>
                                          <p:spTgt spid="10"/>
                                        </p:tgtEl>
                                        <p:attrNameLst>
                                          <p:attrName>ppt_x</p:attrName>
                                          <p:attrName>ppt_y</p:attrName>
                                        </p:attrNameLst>
                                      </p:cBhvr>
                                    </p:animMotion>
                                  </p:childTnLst>
                                </p:cTn>
                              </p:par>
                              <p:par>
                                <p:cTn id="196"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97" dur="5000" fill="hold"/>
                                        <p:tgtEl>
                                          <p:spTgt spid="12"/>
                                        </p:tgtEl>
                                        <p:attrNameLst>
                                          <p:attrName>ppt_x</p:attrName>
                                          <p:attrName>ppt_y</p:attrName>
                                        </p:attrNameLst>
                                      </p:cBhvr>
                                    </p:animMotion>
                                  </p:childTnLst>
                                </p:cTn>
                              </p:par>
                              <p:par>
                                <p:cTn id="198"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99" dur="5000" spd="-100000" fill="hold"/>
                                        <p:tgtEl>
                                          <p:spTgt spid="14"/>
                                        </p:tgtEl>
                                        <p:attrNameLst>
                                          <p:attrName>ppt_x</p:attrName>
                                          <p:attrName>ppt_y</p:attrName>
                                        </p:attrNameLst>
                                      </p:cBhvr>
                                    </p:animMotion>
                                  </p:childTnLst>
                                </p:cTn>
                              </p:par>
                              <p:par>
                                <p:cTn id="200"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01" dur="5000" fill="hold"/>
                                        <p:tgtEl>
                                          <p:spTgt spid="16"/>
                                        </p:tgtEl>
                                        <p:attrNameLst>
                                          <p:attrName>ppt_x</p:attrName>
                                          <p:attrName>ppt_y</p:attrName>
                                        </p:attrNameLst>
                                      </p:cBhvr>
                                    </p:animMotion>
                                  </p:childTnLst>
                                </p:cTn>
                              </p:par>
                              <p:par>
                                <p:cTn id="202"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03" dur="5000" spd="-100000" fill="hold"/>
                                        <p:tgtEl>
                                          <p:spTgt spid="18"/>
                                        </p:tgtEl>
                                        <p:attrNameLst>
                                          <p:attrName>ppt_x</p:attrName>
                                          <p:attrName>ppt_y</p:attrName>
                                        </p:attrNameLst>
                                      </p:cBhvr>
                                    </p:animMotion>
                                  </p:childTnLst>
                                </p:cTn>
                              </p:par>
                              <p:par>
                                <p:cTn id="204"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05" dur="5000" fill="hold"/>
                                        <p:tgtEl>
                                          <p:spTgt spid="20"/>
                                        </p:tgtEl>
                                        <p:attrNameLst>
                                          <p:attrName>ppt_x</p:attrName>
                                          <p:attrName>ppt_y</p:attrName>
                                        </p:attrNameLst>
                                      </p:cBhvr>
                                    </p:animMotion>
                                  </p:childTnLst>
                                </p:cTn>
                              </p:par>
                              <p:par>
                                <p:cTn id="206"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07" dur="5000" spd="-100000" fill="hold"/>
                                        <p:tgtEl>
                                          <p:spTgt spid="5"/>
                                        </p:tgtEl>
                                        <p:attrNameLst>
                                          <p:attrName>ppt_x</p:attrName>
                                          <p:attrName>ppt_y</p:attrName>
                                        </p:attrNameLst>
                                      </p:cBhvr>
                                    </p:animMotion>
                                  </p:childTnLst>
                                </p:cTn>
                              </p:par>
                              <p:par>
                                <p:cTn id="208"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09" dur="5000" fill="hold"/>
                                        <p:tgtEl>
                                          <p:spTgt spid="7"/>
                                        </p:tgtEl>
                                        <p:attrNameLst>
                                          <p:attrName>ppt_x</p:attrName>
                                          <p:attrName>ppt_y</p:attrName>
                                        </p:attrNameLst>
                                      </p:cBhvr>
                                    </p:animMotion>
                                  </p:childTnLst>
                                </p:cTn>
                              </p:par>
                              <p:par>
                                <p:cTn id="210"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11" dur="5000" spd="-100000" fill="hold"/>
                                        <p:tgtEl>
                                          <p:spTgt spid="9"/>
                                        </p:tgtEl>
                                        <p:attrNameLst>
                                          <p:attrName>ppt_x</p:attrName>
                                          <p:attrName>ppt_y</p:attrName>
                                        </p:attrNameLst>
                                      </p:cBhvr>
                                    </p:animMotion>
                                  </p:childTnLst>
                                </p:cTn>
                              </p:par>
                              <p:par>
                                <p:cTn id="212"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13" dur="5000" fill="hold"/>
                                        <p:tgtEl>
                                          <p:spTgt spid="11"/>
                                        </p:tgtEl>
                                        <p:attrNameLst>
                                          <p:attrName>ppt_x</p:attrName>
                                          <p:attrName>ppt_y</p:attrName>
                                        </p:attrNameLst>
                                      </p:cBhvr>
                                    </p:animMotion>
                                  </p:childTnLst>
                                </p:cTn>
                              </p:par>
                              <p:par>
                                <p:cTn id="214"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15" dur="5000" spd="-100000" fill="hold"/>
                                        <p:tgtEl>
                                          <p:spTgt spid="13"/>
                                        </p:tgtEl>
                                        <p:attrNameLst>
                                          <p:attrName>ppt_x</p:attrName>
                                          <p:attrName>ppt_y</p:attrName>
                                        </p:attrNameLst>
                                      </p:cBhvr>
                                    </p:animMotion>
                                  </p:childTnLst>
                                </p:cTn>
                              </p:par>
                              <p:par>
                                <p:cTn id="216"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17" dur="5000" fill="hold"/>
                                        <p:tgtEl>
                                          <p:spTgt spid="15"/>
                                        </p:tgtEl>
                                        <p:attrNameLst>
                                          <p:attrName>ppt_x</p:attrName>
                                          <p:attrName>ppt_y</p:attrName>
                                        </p:attrNameLst>
                                      </p:cBhvr>
                                    </p:animMotion>
                                  </p:childTnLst>
                                </p:cTn>
                              </p:par>
                              <p:par>
                                <p:cTn id="218" presetID="28" presetClass="path" presetSubtype="0" accel="50000" decel="50000" fill="hold" grpId="3" nodeType="withEffect">
                                  <p:stCondLst>
                                    <p:cond delay="0"/>
                                  </p:stCondLst>
                                  <p:childTnLst>
                                    <p:animMotion origin="layout" path="M 0.00105 0.00301 C 0.01806 0.00301 0.03212 0.02176 0.03212 0.04444 C 0.03212 0.06829 0.01806 0.08704 0.00105 0.08704 C -0.01597 0.08704 -0.03003 0.10579 -0.03003 0.12824 C -0.03003 0.15093 -0.01597 0.16968 0.00105 0.16968 C 0.01806 0.16968 0.03212 0.18843 0.03212 0.21111 C 0.03212 0.23356 0.01806 0.25231 0.00105 0.25231 C -0.01597 0.25231 -0.03003 0.27106 -0.03003 0.29491 C -0.03003 0.31759 -0.01597 0.33634 0.00105 0.33634 C 0.01806 0.33634 0.03212 0.31759 0.03212 0.29491 C 0.03212 0.27106 0.01806 0.25231 0.00105 0.25231 C -0.01597 0.25231 -0.03003 0.23356 -0.03003 0.21111 C -0.03003 0.18843 -0.01597 0.16968 0.00105 0.16968 C 0.01806 0.16968 0.03212 0.15093 0.03212 0.12824 C 0.03212 0.10579 0.01806 0.08704 0.00105 0.08704 C -0.01597 0.08704 -0.03003 0.06829 -0.03003 0.04444 C -0.03003 0.02176 -0.01597 0.00301 0.00105 0.00301 Z " pathEditMode="relative" rAng="0" ptsTypes="fffffffffffffffff">
                                      <p:cBhvr>
                                        <p:cTn id="219" dur="5000" spd="-100000" fill="hold"/>
                                        <p:tgtEl>
                                          <p:spTgt spid="17"/>
                                        </p:tgtEl>
                                        <p:attrNameLst>
                                          <p:attrName>ppt_x</p:attrName>
                                          <p:attrName>ppt_y</p:attrName>
                                        </p:attrNameLst>
                                      </p:cBhvr>
                                      <p:rCtr x="0" y="167"/>
                                    </p:animMotion>
                                  </p:childTnLst>
                                </p:cTn>
                              </p:par>
                              <p:par>
                                <p:cTn id="220" presetID="28" presetClass="path" presetSubtype="0" accel="50000" decel="50000" fill="hold" grpId="3" nodeType="withEffect">
                                  <p:stCondLst>
                                    <p:cond delay="0"/>
                                  </p:stCondLst>
                                  <p:childTnLst>
                                    <p:animMotion origin="layout" path="M 3.88889E-6 0.08958 C 0.01701 0.08958 0.03107 0.10833 0.03107 0.13102 C 0.03107 0.15486 0.01701 0.17361 3.88889E-6 0.17361 C -0.01702 0.17361 -0.03108 0.19236 -0.03108 0.21481 C -0.03108 0.2375 -0.01702 0.25625 3.88889E-6 0.25625 C 0.01701 0.25625 0.03107 0.275 0.03107 0.29769 C 0.03107 0.32014 0.01701 0.33889 3.88889E-6 0.33889 C -0.01702 0.33889 -0.03108 0.35764 -0.03108 0.38148 C -0.03108 0.40417 -0.01702 0.42292 3.88889E-6 0.42292 C 0.01701 0.42292 0.03107 0.40417 0.03107 0.38148 C 0.03107 0.35764 0.01701 0.33889 3.88889E-6 0.33889 C -0.01702 0.33889 -0.03108 0.32014 -0.03108 0.29769 C -0.03108 0.275 -0.01702 0.25625 3.88889E-6 0.25625 C 0.01701 0.25625 0.03107 0.2375 0.03107 0.21481 C 0.03107 0.19236 0.01701 0.17361 3.88889E-6 0.17361 C -0.01702 0.17361 -0.03108 0.15486 -0.03108 0.13102 C -0.03108 0.10833 -0.01702 0.08958 3.88889E-6 0.08958 Z " pathEditMode="relative" rAng="0" ptsTypes="fffffffffffffffff">
                                      <p:cBhvr>
                                        <p:cTn id="221" dur="5000" fill="hold"/>
                                        <p:tgtEl>
                                          <p:spTgt spid="19"/>
                                        </p:tgtEl>
                                        <p:attrNameLst>
                                          <p:attrName>ppt_x</p:attrName>
                                          <p:attrName>ppt_y</p:attrName>
                                        </p:attrNameLst>
                                      </p:cBhvr>
                                      <p:rCtr x="0" y="167"/>
                                    </p:animMotion>
                                  </p:childTnLst>
                                </p:cTn>
                              </p:par>
                              <p:par>
                                <p:cTn id="222"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23" dur="5000" spd="-100000" fill="hold"/>
                                        <p:tgtEl>
                                          <p:spTgt spid="21"/>
                                        </p:tgtEl>
                                        <p:attrNameLst>
                                          <p:attrName>ppt_x</p:attrName>
                                          <p:attrName>ppt_y</p:attrName>
                                        </p:attrNameLst>
                                      </p:cBhvr>
                                    </p:animMotion>
                                  </p:childTnLst>
                                </p:cTn>
                              </p:par>
                            </p:childTnLst>
                          </p:cTn>
                        </p:par>
                        <p:par>
                          <p:cTn id="224" fill="hold">
                            <p:stCondLst>
                              <p:cond delay="5000"/>
                            </p:stCondLst>
                            <p:childTnLst>
                              <p:par>
                                <p:cTn id="225" presetID="2" presetClass="exit" presetSubtype="2" fill="hold" grpId="4" nodeType="afterEffect">
                                  <p:stCondLst>
                                    <p:cond delay="0"/>
                                  </p:stCondLst>
                                  <p:childTnLst>
                                    <p:anim calcmode="lin" valueType="num">
                                      <p:cBhvr additive="base">
                                        <p:cTn id="226" dur="5000"/>
                                        <p:tgtEl>
                                          <p:spTgt spid="4"/>
                                        </p:tgtEl>
                                        <p:attrNameLst>
                                          <p:attrName>ppt_x</p:attrName>
                                        </p:attrNameLst>
                                      </p:cBhvr>
                                      <p:tavLst>
                                        <p:tav tm="0">
                                          <p:val>
                                            <p:strVal val="ppt_x"/>
                                          </p:val>
                                        </p:tav>
                                        <p:tav tm="100000">
                                          <p:val>
                                            <p:strVal val="1+ppt_w/2"/>
                                          </p:val>
                                        </p:tav>
                                      </p:tavLst>
                                    </p:anim>
                                    <p:anim calcmode="lin" valueType="num">
                                      <p:cBhvr additive="base">
                                        <p:cTn id="227" dur="5000"/>
                                        <p:tgtEl>
                                          <p:spTgt spid="4"/>
                                        </p:tgtEl>
                                        <p:attrNameLst>
                                          <p:attrName>ppt_y</p:attrName>
                                        </p:attrNameLst>
                                      </p:cBhvr>
                                      <p:tavLst>
                                        <p:tav tm="0">
                                          <p:val>
                                            <p:strVal val="ppt_y"/>
                                          </p:val>
                                        </p:tav>
                                        <p:tav tm="100000">
                                          <p:val>
                                            <p:strVal val="ppt_y"/>
                                          </p:val>
                                        </p:tav>
                                      </p:tavLst>
                                    </p:anim>
                                    <p:set>
                                      <p:cBhvr>
                                        <p:cTn id="228" dur="1" fill="hold">
                                          <p:stCondLst>
                                            <p:cond delay="4999"/>
                                          </p:stCondLst>
                                        </p:cTn>
                                        <p:tgtEl>
                                          <p:spTgt spid="4"/>
                                        </p:tgtEl>
                                        <p:attrNameLst>
                                          <p:attrName>style.visibility</p:attrName>
                                        </p:attrNameLst>
                                      </p:cBhvr>
                                      <p:to>
                                        <p:strVal val="hidden"/>
                                      </p:to>
                                    </p:set>
                                  </p:childTnLst>
                                </p:cTn>
                              </p:par>
                              <p:par>
                                <p:cTn id="229" presetID="2" presetClass="exit" presetSubtype="2" fill="hold" grpId="4" nodeType="withEffect">
                                  <p:stCondLst>
                                    <p:cond delay="0"/>
                                  </p:stCondLst>
                                  <p:childTnLst>
                                    <p:anim calcmode="lin" valueType="num">
                                      <p:cBhvr additive="base">
                                        <p:cTn id="230" dur="5000"/>
                                        <p:tgtEl>
                                          <p:spTgt spid="6"/>
                                        </p:tgtEl>
                                        <p:attrNameLst>
                                          <p:attrName>ppt_x</p:attrName>
                                        </p:attrNameLst>
                                      </p:cBhvr>
                                      <p:tavLst>
                                        <p:tav tm="0">
                                          <p:val>
                                            <p:strVal val="ppt_x"/>
                                          </p:val>
                                        </p:tav>
                                        <p:tav tm="100000">
                                          <p:val>
                                            <p:strVal val="1+ppt_w/2"/>
                                          </p:val>
                                        </p:tav>
                                      </p:tavLst>
                                    </p:anim>
                                    <p:anim calcmode="lin" valueType="num">
                                      <p:cBhvr additive="base">
                                        <p:cTn id="231" dur="5000"/>
                                        <p:tgtEl>
                                          <p:spTgt spid="6"/>
                                        </p:tgtEl>
                                        <p:attrNameLst>
                                          <p:attrName>ppt_y</p:attrName>
                                        </p:attrNameLst>
                                      </p:cBhvr>
                                      <p:tavLst>
                                        <p:tav tm="0">
                                          <p:val>
                                            <p:strVal val="ppt_y"/>
                                          </p:val>
                                        </p:tav>
                                        <p:tav tm="100000">
                                          <p:val>
                                            <p:strVal val="ppt_y"/>
                                          </p:val>
                                        </p:tav>
                                      </p:tavLst>
                                    </p:anim>
                                    <p:set>
                                      <p:cBhvr>
                                        <p:cTn id="232" dur="1" fill="hold">
                                          <p:stCondLst>
                                            <p:cond delay="4999"/>
                                          </p:stCondLst>
                                        </p:cTn>
                                        <p:tgtEl>
                                          <p:spTgt spid="6"/>
                                        </p:tgtEl>
                                        <p:attrNameLst>
                                          <p:attrName>style.visibility</p:attrName>
                                        </p:attrNameLst>
                                      </p:cBhvr>
                                      <p:to>
                                        <p:strVal val="hidden"/>
                                      </p:to>
                                    </p:set>
                                  </p:childTnLst>
                                </p:cTn>
                              </p:par>
                              <p:par>
                                <p:cTn id="233" presetID="2" presetClass="exit" presetSubtype="2" fill="hold" grpId="4" nodeType="withEffect">
                                  <p:stCondLst>
                                    <p:cond delay="0"/>
                                  </p:stCondLst>
                                  <p:childTnLst>
                                    <p:anim calcmode="lin" valueType="num">
                                      <p:cBhvr additive="base">
                                        <p:cTn id="234" dur="5000"/>
                                        <p:tgtEl>
                                          <p:spTgt spid="8"/>
                                        </p:tgtEl>
                                        <p:attrNameLst>
                                          <p:attrName>ppt_x</p:attrName>
                                        </p:attrNameLst>
                                      </p:cBhvr>
                                      <p:tavLst>
                                        <p:tav tm="0">
                                          <p:val>
                                            <p:strVal val="ppt_x"/>
                                          </p:val>
                                        </p:tav>
                                        <p:tav tm="100000">
                                          <p:val>
                                            <p:strVal val="1+ppt_w/2"/>
                                          </p:val>
                                        </p:tav>
                                      </p:tavLst>
                                    </p:anim>
                                    <p:anim calcmode="lin" valueType="num">
                                      <p:cBhvr additive="base">
                                        <p:cTn id="235" dur="5000"/>
                                        <p:tgtEl>
                                          <p:spTgt spid="8"/>
                                        </p:tgtEl>
                                        <p:attrNameLst>
                                          <p:attrName>ppt_y</p:attrName>
                                        </p:attrNameLst>
                                      </p:cBhvr>
                                      <p:tavLst>
                                        <p:tav tm="0">
                                          <p:val>
                                            <p:strVal val="ppt_y"/>
                                          </p:val>
                                        </p:tav>
                                        <p:tav tm="100000">
                                          <p:val>
                                            <p:strVal val="ppt_y"/>
                                          </p:val>
                                        </p:tav>
                                      </p:tavLst>
                                    </p:anim>
                                    <p:set>
                                      <p:cBhvr>
                                        <p:cTn id="236" dur="1" fill="hold">
                                          <p:stCondLst>
                                            <p:cond delay="4999"/>
                                          </p:stCondLst>
                                        </p:cTn>
                                        <p:tgtEl>
                                          <p:spTgt spid="8"/>
                                        </p:tgtEl>
                                        <p:attrNameLst>
                                          <p:attrName>style.visibility</p:attrName>
                                        </p:attrNameLst>
                                      </p:cBhvr>
                                      <p:to>
                                        <p:strVal val="hidden"/>
                                      </p:to>
                                    </p:set>
                                  </p:childTnLst>
                                </p:cTn>
                              </p:par>
                              <p:par>
                                <p:cTn id="237" presetID="2" presetClass="exit" presetSubtype="2" fill="hold" grpId="4" nodeType="withEffect">
                                  <p:stCondLst>
                                    <p:cond delay="0"/>
                                  </p:stCondLst>
                                  <p:childTnLst>
                                    <p:anim calcmode="lin" valueType="num">
                                      <p:cBhvr additive="base">
                                        <p:cTn id="238" dur="5000"/>
                                        <p:tgtEl>
                                          <p:spTgt spid="10"/>
                                        </p:tgtEl>
                                        <p:attrNameLst>
                                          <p:attrName>ppt_x</p:attrName>
                                        </p:attrNameLst>
                                      </p:cBhvr>
                                      <p:tavLst>
                                        <p:tav tm="0">
                                          <p:val>
                                            <p:strVal val="ppt_x"/>
                                          </p:val>
                                        </p:tav>
                                        <p:tav tm="100000">
                                          <p:val>
                                            <p:strVal val="1+ppt_w/2"/>
                                          </p:val>
                                        </p:tav>
                                      </p:tavLst>
                                    </p:anim>
                                    <p:anim calcmode="lin" valueType="num">
                                      <p:cBhvr additive="base">
                                        <p:cTn id="239" dur="5000"/>
                                        <p:tgtEl>
                                          <p:spTgt spid="10"/>
                                        </p:tgtEl>
                                        <p:attrNameLst>
                                          <p:attrName>ppt_y</p:attrName>
                                        </p:attrNameLst>
                                      </p:cBhvr>
                                      <p:tavLst>
                                        <p:tav tm="0">
                                          <p:val>
                                            <p:strVal val="ppt_y"/>
                                          </p:val>
                                        </p:tav>
                                        <p:tav tm="100000">
                                          <p:val>
                                            <p:strVal val="ppt_y"/>
                                          </p:val>
                                        </p:tav>
                                      </p:tavLst>
                                    </p:anim>
                                    <p:set>
                                      <p:cBhvr>
                                        <p:cTn id="240" dur="1" fill="hold">
                                          <p:stCondLst>
                                            <p:cond delay="4999"/>
                                          </p:stCondLst>
                                        </p:cTn>
                                        <p:tgtEl>
                                          <p:spTgt spid="10"/>
                                        </p:tgtEl>
                                        <p:attrNameLst>
                                          <p:attrName>style.visibility</p:attrName>
                                        </p:attrNameLst>
                                      </p:cBhvr>
                                      <p:to>
                                        <p:strVal val="hidden"/>
                                      </p:to>
                                    </p:set>
                                  </p:childTnLst>
                                </p:cTn>
                              </p:par>
                              <p:par>
                                <p:cTn id="241" presetID="2" presetClass="exit" presetSubtype="2" fill="hold" grpId="4" nodeType="withEffect">
                                  <p:stCondLst>
                                    <p:cond delay="0"/>
                                  </p:stCondLst>
                                  <p:childTnLst>
                                    <p:anim calcmode="lin" valueType="num">
                                      <p:cBhvr additive="base">
                                        <p:cTn id="242" dur="5000"/>
                                        <p:tgtEl>
                                          <p:spTgt spid="12"/>
                                        </p:tgtEl>
                                        <p:attrNameLst>
                                          <p:attrName>ppt_x</p:attrName>
                                        </p:attrNameLst>
                                      </p:cBhvr>
                                      <p:tavLst>
                                        <p:tav tm="0">
                                          <p:val>
                                            <p:strVal val="ppt_x"/>
                                          </p:val>
                                        </p:tav>
                                        <p:tav tm="100000">
                                          <p:val>
                                            <p:strVal val="1+ppt_w/2"/>
                                          </p:val>
                                        </p:tav>
                                      </p:tavLst>
                                    </p:anim>
                                    <p:anim calcmode="lin" valueType="num">
                                      <p:cBhvr additive="base">
                                        <p:cTn id="243" dur="5000"/>
                                        <p:tgtEl>
                                          <p:spTgt spid="12"/>
                                        </p:tgtEl>
                                        <p:attrNameLst>
                                          <p:attrName>ppt_y</p:attrName>
                                        </p:attrNameLst>
                                      </p:cBhvr>
                                      <p:tavLst>
                                        <p:tav tm="0">
                                          <p:val>
                                            <p:strVal val="ppt_y"/>
                                          </p:val>
                                        </p:tav>
                                        <p:tav tm="100000">
                                          <p:val>
                                            <p:strVal val="ppt_y"/>
                                          </p:val>
                                        </p:tav>
                                      </p:tavLst>
                                    </p:anim>
                                    <p:set>
                                      <p:cBhvr>
                                        <p:cTn id="244" dur="1" fill="hold">
                                          <p:stCondLst>
                                            <p:cond delay="4999"/>
                                          </p:stCondLst>
                                        </p:cTn>
                                        <p:tgtEl>
                                          <p:spTgt spid="12"/>
                                        </p:tgtEl>
                                        <p:attrNameLst>
                                          <p:attrName>style.visibility</p:attrName>
                                        </p:attrNameLst>
                                      </p:cBhvr>
                                      <p:to>
                                        <p:strVal val="hidden"/>
                                      </p:to>
                                    </p:set>
                                  </p:childTnLst>
                                </p:cTn>
                              </p:par>
                              <p:par>
                                <p:cTn id="245" presetID="2" presetClass="exit" presetSubtype="2" fill="hold" grpId="4" nodeType="withEffect">
                                  <p:stCondLst>
                                    <p:cond delay="0"/>
                                  </p:stCondLst>
                                  <p:childTnLst>
                                    <p:anim calcmode="lin" valueType="num">
                                      <p:cBhvr additive="base">
                                        <p:cTn id="246" dur="5000"/>
                                        <p:tgtEl>
                                          <p:spTgt spid="14"/>
                                        </p:tgtEl>
                                        <p:attrNameLst>
                                          <p:attrName>ppt_x</p:attrName>
                                        </p:attrNameLst>
                                      </p:cBhvr>
                                      <p:tavLst>
                                        <p:tav tm="0">
                                          <p:val>
                                            <p:strVal val="ppt_x"/>
                                          </p:val>
                                        </p:tav>
                                        <p:tav tm="100000">
                                          <p:val>
                                            <p:strVal val="1+ppt_w/2"/>
                                          </p:val>
                                        </p:tav>
                                      </p:tavLst>
                                    </p:anim>
                                    <p:anim calcmode="lin" valueType="num">
                                      <p:cBhvr additive="base">
                                        <p:cTn id="247" dur="5000"/>
                                        <p:tgtEl>
                                          <p:spTgt spid="14"/>
                                        </p:tgtEl>
                                        <p:attrNameLst>
                                          <p:attrName>ppt_y</p:attrName>
                                        </p:attrNameLst>
                                      </p:cBhvr>
                                      <p:tavLst>
                                        <p:tav tm="0">
                                          <p:val>
                                            <p:strVal val="ppt_y"/>
                                          </p:val>
                                        </p:tav>
                                        <p:tav tm="100000">
                                          <p:val>
                                            <p:strVal val="ppt_y"/>
                                          </p:val>
                                        </p:tav>
                                      </p:tavLst>
                                    </p:anim>
                                    <p:set>
                                      <p:cBhvr>
                                        <p:cTn id="248" dur="1" fill="hold">
                                          <p:stCondLst>
                                            <p:cond delay="4999"/>
                                          </p:stCondLst>
                                        </p:cTn>
                                        <p:tgtEl>
                                          <p:spTgt spid="14"/>
                                        </p:tgtEl>
                                        <p:attrNameLst>
                                          <p:attrName>style.visibility</p:attrName>
                                        </p:attrNameLst>
                                      </p:cBhvr>
                                      <p:to>
                                        <p:strVal val="hidden"/>
                                      </p:to>
                                    </p:set>
                                  </p:childTnLst>
                                </p:cTn>
                              </p:par>
                              <p:par>
                                <p:cTn id="249" presetID="2" presetClass="exit" presetSubtype="2" fill="hold" grpId="4" nodeType="withEffect">
                                  <p:stCondLst>
                                    <p:cond delay="0"/>
                                  </p:stCondLst>
                                  <p:childTnLst>
                                    <p:anim calcmode="lin" valueType="num">
                                      <p:cBhvr additive="base">
                                        <p:cTn id="250" dur="5000"/>
                                        <p:tgtEl>
                                          <p:spTgt spid="16"/>
                                        </p:tgtEl>
                                        <p:attrNameLst>
                                          <p:attrName>ppt_x</p:attrName>
                                        </p:attrNameLst>
                                      </p:cBhvr>
                                      <p:tavLst>
                                        <p:tav tm="0">
                                          <p:val>
                                            <p:strVal val="ppt_x"/>
                                          </p:val>
                                        </p:tav>
                                        <p:tav tm="100000">
                                          <p:val>
                                            <p:strVal val="1+ppt_w/2"/>
                                          </p:val>
                                        </p:tav>
                                      </p:tavLst>
                                    </p:anim>
                                    <p:anim calcmode="lin" valueType="num">
                                      <p:cBhvr additive="base">
                                        <p:cTn id="251" dur="5000"/>
                                        <p:tgtEl>
                                          <p:spTgt spid="16"/>
                                        </p:tgtEl>
                                        <p:attrNameLst>
                                          <p:attrName>ppt_y</p:attrName>
                                        </p:attrNameLst>
                                      </p:cBhvr>
                                      <p:tavLst>
                                        <p:tav tm="0">
                                          <p:val>
                                            <p:strVal val="ppt_y"/>
                                          </p:val>
                                        </p:tav>
                                        <p:tav tm="100000">
                                          <p:val>
                                            <p:strVal val="ppt_y"/>
                                          </p:val>
                                        </p:tav>
                                      </p:tavLst>
                                    </p:anim>
                                    <p:set>
                                      <p:cBhvr>
                                        <p:cTn id="252" dur="1" fill="hold">
                                          <p:stCondLst>
                                            <p:cond delay="4999"/>
                                          </p:stCondLst>
                                        </p:cTn>
                                        <p:tgtEl>
                                          <p:spTgt spid="16"/>
                                        </p:tgtEl>
                                        <p:attrNameLst>
                                          <p:attrName>style.visibility</p:attrName>
                                        </p:attrNameLst>
                                      </p:cBhvr>
                                      <p:to>
                                        <p:strVal val="hidden"/>
                                      </p:to>
                                    </p:set>
                                  </p:childTnLst>
                                </p:cTn>
                              </p:par>
                              <p:par>
                                <p:cTn id="253" presetID="2" presetClass="exit" presetSubtype="2" fill="hold" grpId="4" nodeType="withEffect">
                                  <p:stCondLst>
                                    <p:cond delay="0"/>
                                  </p:stCondLst>
                                  <p:childTnLst>
                                    <p:anim calcmode="lin" valueType="num">
                                      <p:cBhvr additive="base">
                                        <p:cTn id="254" dur="5000"/>
                                        <p:tgtEl>
                                          <p:spTgt spid="18"/>
                                        </p:tgtEl>
                                        <p:attrNameLst>
                                          <p:attrName>ppt_x</p:attrName>
                                        </p:attrNameLst>
                                      </p:cBhvr>
                                      <p:tavLst>
                                        <p:tav tm="0">
                                          <p:val>
                                            <p:strVal val="ppt_x"/>
                                          </p:val>
                                        </p:tav>
                                        <p:tav tm="100000">
                                          <p:val>
                                            <p:strVal val="1+ppt_w/2"/>
                                          </p:val>
                                        </p:tav>
                                      </p:tavLst>
                                    </p:anim>
                                    <p:anim calcmode="lin" valueType="num">
                                      <p:cBhvr additive="base">
                                        <p:cTn id="255" dur="5000"/>
                                        <p:tgtEl>
                                          <p:spTgt spid="18"/>
                                        </p:tgtEl>
                                        <p:attrNameLst>
                                          <p:attrName>ppt_y</p:attrName>
                                        </p:attrNameLst>
                                      </p:cBhvr>
                                      <p:tavLst>
                                        <p:tav tm="0">
                                          <p:val>
                                            <p:strVal val="ppt_y"/>
                                          </p:val>
                                        </p:tav>
                                        <p:tav tm="100000">
                                          <p:val>
                                            <p:strVal val="ppt_y"/>
                                          </p:val>
                                        </p:tav>
                                      </p:tavLst>
                                    </p:anim>
                                    <p:set>
                                      <p:cBhvr>
                                        <p:cTn id="256" dur="1" fill="hold">
                                          <p:stCondLst>
                                            <p:cond delay="4999"/>
                                          </p:stCondLst>
                                        </p:cTn>
                                        <p:tgtEl>
                                          <p:spTgt spid="18"/>
                                        </p:tgtEl>
                                        <p:attrNameLst>
                                          <p:attrName>style.visibility</p:attrName>
                                        </p:attrNameLst>
                                      </p:cBhvr>
                                      <p:to>
                                        <p:strVal val="hidden"/>
                                      </p:to>
                                    </p:set>
                                  </p:childTnLst>
                                </p:cTn>
                              </p:par>
                              <p:par>
                                <p:cTn id="257" presetID="2" presetClass="exit" presetSubtype="2" fill="hold" grpId="4" nodeType="withEffect">
                                  <p:stCondLst>
                                    <p:cond delay="0"/>
                                  </p:stCondLst>
                                  <p:childTnLst>
                                    <p:anim calcmode="lin" valueType="num">
                                      <p:cBhvr additive="base">
                                        <p:cTn id="258" dur="5000"/>
                                        <p:tgtEl>
                                          <p:spTgt spid="20"/>
                                        </p:tgtEl>
                                        <p:attrNameLst>
                                          <p:attrName>ppt_x</p:attrName>
                                        </p:attrNameLst>
                                      </p:cBhvr>
                                      <p:tavLst>
                                        <p:tav tm="0">
                                          <p:val>
                                            <p:strVal val="ppt_x"/>
                                          </p:val>
                                        </p:tav>
                                        <p:tav tm="100000">
                                          <p:val>
                                            <p:strVal val="1+ppt_w/2"/>
                                          </p:val>
                                        </p:tav>
                                      </p:tavLst>
                                    </p:anim>
                                    <p:anim calcmode="lin" valueType="num">
                                      <p:cBhvr additive="base">
                                        <p:cTn id="259" dur="5000"/>
                                        <p:tgtEl>
                                          <p:spTgt spid="20"/>
                                        </p:tgtEl>
                                        <p:attrNameLst>
                                          <p:attrName>ppt_y</p:attrName>
                                        </p:attrNameLst>
                                      </p:cBhvr>
                                      <p:tavLst>
                                        <p:tav tm="0">
                                          <p:val>
                                            <p:strVal val="ppt_y"/>
                                          </p:val>
                                        </p:tav>
                                        <p:tav tm="100000">
                                          <p:val>
                                            <p:strVal val="ppt_y"/>
                                          </p:val>
                                        </p:tav>
                                      </p:tavLst>
                                    </p:anim>
                                    <p:set>
                                      <p:cBhvr>
                                        <p:cTn id="260" dur="1" fill="hold">
                                          <p:stCondLst>
                                            <p:cond delay="4999"/>
                                          </p:stCondLst>
                                        </p:cTn>
                                        <p:tgtEl>
                                          <p:spTgt spid="20"/>
                                        </p:tgtEl>
                                        <p:attrNameLst>
                                          <p:attrName>style.visibility</p:attrName>
                                        </p:attrNameLst>
                                      </p:cBhvr>
                                      <p:to>
                                        <p:strVal val="hidden"/>
                                      </p:to>
                                    </p:set>
                                  </p:childTnLst>
                                </p:cTn>
                              </p:par>
                              <p:par>
                                <p:cTn id="261" presetID="2" presetClass="exit" presetSubtype="8" fill="hold" grpId="4" nodeType="withEffect">
                                  <p:stCondLst>
                                    <p:cond delay="0"/>
                                  </p:stCondLst>
                                  <p:childTnLst>
                                    <p:anim calcmode="lin" valueType="num">
                                      <p:cBhvr additive="base">
                                        <p:cTn id="262" dur="5000"/>
                                        <p:tgtEl>
                                          <p:spTgt spid="5"/>
                                        </p:tgtEl>
                                        <p:attrNameLst>
                                          <p:attrName>ppt_x</p:attrName>
                                        </p:attrNameLst>
                                      </p:cBhvr>
                                      <p:tavLst>
                                        <p:tav tm="0">
                                          <p:val>
                                            <p:strVal val="ppt_x"/>
                                          </p:val>
                                        </p:tav>
                                        <p:tav tm="100000">
                                          <p:val>
                                            <p:strVal val="0-ppt_w/2"/>
                                          </p:val>
                                        </p:tav>
                                      </p:tavLst>
                                    </p:anim>
                                    <p:anim calcmode="lin" valueType="num">
                                      <p:cBhvr additive="base">
                                        <p:cTn id="263" dur="5000"/>
                                        <p:tgtEl>
                                          <p:spTgt spid="5"/>
                                        </p:tgtEl>
                                        <p:attrNameLst>
                                          <p:attrName>ppt_y</p:attrName>
                                        </p:attrNameLst>
                                      </p:cBhvr>
                                      <p:tavLst>
                                        <p:tav tm="0">
                                          <p:val>
                                            <p:strVal val="ppt_y"/>
                                          </p:val>
                                        </p:tav>
                                        <p:tav tm="100000">
                                          <p:val>
                                            <p:strVal val="ppt_y"/>
                                          </p:val>
                                        </p:tav>
                                      </p:tavLst>
                                    </p:anim>
                                    <p:set>
                                      <p:cBhvr>
                                        <p:cTn id="264" dur="1" fill="hold">
                                          <p:stCondLst>
                                            <p:cond delay="4999"/>
                                          </p:stCondLst>
                                        </p:cTn>
                                        <p:tgtEl>
                                          <p:spTgt spid="5"/>
                                        </p:tgtEl>
                                        <p:attrNameLst>
                                          <p:attrName>style.visibility</p:attrName>
                                        </p:attrNameLst>
                                      </p:cBhvr>
                                      <p:to>
                                        <p:strVal val="hidden"/>
                                      </p:to>
                                    </p:set>
                                  </p:childTnLst>
                                </p:cTn>
                              </p:par>
                              <p:par>
                                <p:cTn id="265" presetID="2" presetClass="exit" presetSubtype="8" fill="hold" grpId="4" nodeType="withEffect">
                                  <p:stCondLst>
                                    <p:cond delay="0"/>
                                  </p:stCondLst>
                                  <p:childTnLst>
                                    <p:anim calcmode="lin" valueType="num">
                                      <p:cBhvr additive="base">
                                        <p:cTn id="266" dur="5000"/>
                                        <p:tgtEl>
                                          <p:spTgt spid="7"/>
                                        </p:tgtEl>
                                        <p:attrNameLst>
                                          <p:attrName>ppt_x</p:attrName>
                                        </p:attrNameLst>
                                      </p:cBhvr>
                                      <p:tavLst>
                                        <p:tav tm="0">
                                          <p:val>
                                            <p:strVal val="ppt_x"/>
                                          </p:val>
                                        </p:tav>
                                        <p:tav tm="100000">
                                          <p:val>
                                            <p:strVal val="0-ppt_w/2"/>
                                          </p:val>
                                        </p:tav>
                                      </p:tavLst>
                                    </p:anim>
                                    <p:anim calcmode="lin" valueType="num">
                                      <p:cBhvr additive="base">
                                        <p:cTn id="267" dur="5000"/>
                                        <p:tgtEl>
                                          <p:spTgt spid="7"/>
                                        </p:tgtEl>
                                        <p:attrNameLst>
                                          <p:attrName>ppt_y</p:attrName>
                                        </p:attrNameLst>
                                      </p:cBhvr>
                                      <p:tavLst>
                                        <p:tav tm="0">
                                          <p:val>
                                            <p:strVal val="ppt_y"/>
                                          </p:val>
                                        </p:tav>
                                        <p:tav tm="100000">
                                          <p:val>
                                            <p:strVal val="ppt_y"/>
                                          </p:val>
                                        </p:tav>
                                      </p:tavLst>
                                    </p:anim>
                                    <p:set>
                                      <p:cBhvr>
                                        <p:cTn id="268" dur="1" fill="hold">
                                          <p:stCondLst>
                                            <p:cond delay="4999"/>
                                          </p:stCondLst>
                                        </p:cTn>
                                        <p:tgtEl>
                                          <p:spTgt spid="7"/>
                                        </p:tgtEl>
                                        <p:attrNameLst>
                                          <p:attrName>style.visibility</p:attrName>
                                        </p:attrNameLst>
                                      </p:cBhvr>
                                      <p:to>
                                        <p:strVal val="hidden"/>
                                      </p:to>
                                    </p:set>
                                  </p:childTnLst>
                                </p:cTn>
                              </p:par>
                              <p:par>
                                <p:cTn id="269" presetID="2" presetClass="exit" presetSubtype="8" fill="hold" grpId="4" nodeType="withEffect">
                                  <p:stCondLst>
                                    <p:cond delay="0"/>
                                  </p:stCondLst>
                                  <p:childTnLst>
                                    <p:anim calcmode="lin" valueType="num">
                                      <p:cBhvr additive="base">
                                        <p:cTn id="270" dur="5000"/>
                                        <p:tgtEl>
                                          <p:spTgt spid="9"/>
                                        </p:tgtEl>
                                        <p:attrNameLst>
                                          <p:attrName>ppt_x</p:attrName>
                                        </p:attrNameLst>
                                      </p:cBhvr>
                                      <p:tavLst>
                                        <p:tav tm="0">
                                          <p:val>
                                            <p:strVal val="ppt_x"/>
                                          </p:val>
                                        </p:tav>
                                        <p:tav tm="100000">
                                          <p:val>
                                            <p:strVal val="0-ppt_w/2"/>
                                          </p:val>
                                        </p:tav>
                                      </p:tavLst>
                                    </p:anim>
                                    <p:anim calcmode="lin" valueType="num">
                                      <p:cBhvr additive="base">
                                        <p:cTn id="271" dur="5000"/>
                                        <p:tgtEl>
                                          <p:spTgt spid="9"/>
                                        </p:tgtEl>
                                        <p:attrNameLst>
                                          <p:attrName>ppt_y</p:attrName>
                                        </p:attrNameLst>
                                      </p:cBhvr>
                                      <p:tavLst>
                                        <p:tav tm="0">
                                          <p:val>
                                            <p:strVal val="ppt_y"/>
                                          </p:val>
                                        </p:tav>
                                        <p:tav tm="100000">
                                          <p:val>
                                            <p:strVal val="ppt_y"/>
                                          </p:val>
                                        </p:tav>
                                      </p:tavLst>
                                    </p:anim>
                                    <p:set>
                                      <p:cBhvr>
                                        <p:cTn id="272" dur="1" fill="hold">
                                          <p:stCondLst>
                                            <p:cond delay="4999"/>
                                          </p:stCondLst>
                                        </p:cTn>
                                        <p:tgtEl>
                                          <p:spTgt spid="9"/>
                                        </p:tgtEl>
                                        <p:attrNameLst>
                                          <p:attrName>style.visibility</p:attrName>
                                        </p:attrNameLst>
                                      </p:cBhvr>
                                      <p:to>
                                        <p:strVal val="hidden"/>
                                      </p:to>
                                    </p:set>
                                  </p:childTnLst>
                                </p:cTn>
                              </p:par>
                              <p:par>
                                <p:cTn id="273" presetID="2" presetClass="exit" presetSubtype="8" fill="hold" grpId="4" nodeType="withEffect">
                                  <p:stCondLst>
                                    <p:cond delay="0"/>
                                  </p:stCondLst>
                                  <p:childTnLst>
                                    <p:anim calcmode="lin" valueType="num">
                                      <p:cBhvr additive="base">
                                        <p:cTn id="274" dur="5000"/>
                                        <p:tgtEl>
                                          <p:spTgt spid="11"/>
                                        </p:tgtEl>
                                        <p:attrNameLst>
                                          <p:attrName>ppt_x</p:attrName>
                                        </p:attrNameLst>
                                      </p:cBhvr>
                                      <p:tavLst>
                                        <p:tav tm="0">
                                          <p:val>
                                            <p:strVal val="ppt_x"/>
                                          </p:val>
                                        </p:tav>
                                        <p:tav tm="100000">
                                          <p:val>
                                            <p:strVal val="0-ppt_w/2"/>
                                          </p:val>
                                        </p:tav>
                                      </p:tavLst>
                                    </p:anim>
                                    <p:anim calcmode="lin" valueType="num">
                                      <p:cBhvr additive="base">
                                        <p:cTn id="275" dur="5000"/>
                                        <p:tgtEl>
                                          <p:spTgt spid="11"/>
                                        </p:tgtEl>
                                        <p:attrNameLst>
                                          <p:attrName>ppt_y</p:attrName>
                                        </p:attrNameLst>
                                      </p:cBhvr>
                                      <p:tavLst>
                                        <p:tav tm="0">
                                          <p:val>
                                            <p:strVal val="ppt_y"/>
                                          </p:val>
                                        </p:tav>
                                        <p:tav tm="100000">
                                          <p:val>
                                            <p:strVal val="ppt_y"/>
                                          </p:val>
                                        </p:tav>
                                      </p:tavLst>
                                    </p:anim>
                                    <p:set>
                                      <p:cBhvr>
                                        <p:cTn id="276" dur="1" fill="hold">
                                          <p:stCondLst>
                                            <p:cond delay="4999"/>
                                          </p:stCondLst>
                                        </p:cTn>
                                        <p:tgtEl>
                                          <p:spTgt spid="11"/>
                                        </p:tgtEl>
                                        <p:attrNameLst>
                                          <p:attrName>style.visibility</p:attrName>
                                        </p:attrNameLst>
                                      </p:cBhvr>
                                      <p:to>
                                        <p:strVal val="hidden"/>
                                      </p:to>
                                    </p:set>
                                  </p:childTnLst>
                                </p:cTn>
                              </p:par>
                              <p:par>
                                <p:cTn id="277" presetID="2" presetClass="exit" presetSubtype="8" fill="hold" grpId="4" nodeType="withEffect">
                                  <p:stCondLst>
                                    <p:cond delay="0"/>
                                  </p:stCondLst>
                                  <p:childTnLst>
                                    <p:anim calcmode="lin" valueType="num">
                                      <p:cBhvr additive="base">
                                        <p:cTn id="278" dur="5000"/>
                                        <p:tgtEl>
                                          <p:spTgt spid="13"/>
                                        </p:tgtEl>
                                        <p:attrNameLst>
                                          <p:attrName>ppt_x</p:attrName>
                                        </p:attrNameLst>
                                      </p:cBhvr>
                                      <p:tavLst>
                                        <p:tav tm="0">
                                          <p:val>
                                            <p:strVal val="ppt_x"/>
                                          </p:val>
                                        </p:tav>
                                        <p:tav tm="100000">
                                          <p:val>
                                            <p:strVal val="0-ppt_w/2"/>
                                          </p:val>
                                        </p:tav>
                                      </p:tavLst>
                                    </p:anim>
                                    <p:anim calcmode="lin" valueType="num">
                                      <p:cBhvr additive="base">
                                        <p:cTn id="279" dur="5000"/>
                                        <p:tgtEl>
                                          <p:spTgt spid="13"/>
                                        </p:tgtEl>
                                        <p:attrNameLst>
                                          <p:attrName>ppt_y</p:attrName>
                                        </p:attrNameLst>
                                      </p:cBhvr>
                                      <p:tavLst>
                                        <p:tav tm="0">
                                          <p:val>
                                            <p:strVal val="ppt_y"/>
                                          </p:val>
                                        </p:tav>
                                        <p:tav tm="100000">
                                          <p:val>
                                            <p:strVal val="ppt_y"/>
                                          </p:val>
                                        </p:tav>
                                      </p:tavLst>
                                    </p:anim>
                                    <p:set>
                                      <p:cBhvr>
                                        <p:cTn id="280" dur="1" fill="hold">
                                          <p:stCondLst>
                                            <p:cond delay="4999"/>
                                          </p:stCondLst>
                                        </p:cTn>
                                        <p:tgtEl>
                                          <p:spTgt spid="13"/>
                                        </p:tgtEl>
                                        <p:attrNameLst>
                                          <p:attrName>style.visibility</p:attrName>
                                        </p:attrNameLst>
                                      </p:cBhvr>
                                      <p:to>
                                        <p:strVal val="hidden"/>
                                      </p:to>
                                    </p:set>
                                  </p:childTnLst>
                                </p:cTn>
                              </p:par>
                              <p:par>
                                <p:cTn id="281" presetID="2" presetClass="exit" presetSubtype="8" fill="hold" grpId="4" nodeType="withEffect">
                                  <p:stCondLst>
                                    <p:cond delay="0"/>
                                  </p:stCondLst>
                                  <p:childTnLst>
                                    <p:anim calcmode="lin" valueType="num">
                                      <p:cBhvr additive="base">
                                        <p:cTn id="282" dur="5000"/>
                                        <p:tgtEl>
                                          <p:spTgt spid="15"/>
                                        </p:tgtEl>
                                        <p:attrNameLst>
                                          <p:attrName>ppt_x</p:attrName>
                                        </p:attrNameLst>
                                      </p:cBhvr>
                                      <p:tavLst>
                                        <p:tav tm="0">
                                          <p:val>
                                            <p:strVal val="ppt_x"/>
                                          </p:val>
                                        </p:tav>
                                        <p:tav tm="100000">
                                          <p:val>
                                            <p:strVal val="0-ppt_w/2"/>
                                          </p:val>
                                        </p:tav>
                                      </p:tavLst>
                                    </p:anim>
                                    <p:anim calcmode="lin" valueType="num">
                                      <p:cBhvr additive="base">
                                        <p:cTn id="283" dur="5000"/>
                                        <p:tgtEl>
                                          <p:spTgt spid="15"/>
                                        </p:tgtEl>
                                        <p:attrNameLst>
                                          <p:attrName>ppt_y</p:attrName>
                                        </p:attrNameLst>
                                      </p:cBhvr>
                                      <p:tavLst>
                                        <p:tav tm="0">
                                          <p:val>
                                            <p:strVal val="ppt_y"/>
                                          </p:val>
                                        </p:tav>
                                        <p:tav tm="100000">
                                          <p:val>
                                            <p:strVal val="ppt_y"/>
                                          </p:val>
                                        </p:tav>
                                      </p:tavLst>
                                    </p:anim>
                                    <p:set>
                                      <p:cBhvr>
                                        <p:cTn id="284" dur="1" fill="hold">
                                          <p:stCondLst>
                                            <p:cond delay="4999"/>
                                          </p:stCondLst>
                                        </p:cTn>
                                        <p:tgtEl>
                                          <p:spTgt spid="15"/>
                                        </p:tgtEl>
                                        <p:attrNameLst>
                                          <p:attrName>style.visibility</p:attrName>
                                        </p:attrNameLst>
                                      </p:cBhvr>
                                      <p:to>
                                        <p:strVal val="hidden"/>
                                      </p:to>
                                    </p:set>
                                  </p:childTnLst>
                                </p:cTn>
                              </p:par>
                              <p:par>
                                <p:cTn id="285" presetID="2" presetClass="exit" presetSubtype="8" fill="hold" grpId="4" nodeType="withEffect">
                                  <p:stCondLst>
                                    <p:cond delay="0"/>
                                  </p:stCondLst>
                                  <p:childTnLst>
                                    <p:anim calcmode="lin" valueType="num">
                                      <p:cBhvr additive="base">
                                        <p:cTn id="286" dur="5000"/>
                                        <p:tgtEl>
                                          <p:spTgt spid="17"/>
                                        </p:tgtEl>
                                        <p:attrNameLst>
                                          <p:attrName>ppt_x</p:attrName>
                                        </p:attrNameLst>
                                      </p:cBhvr>
                                      <p:tavLst>
                                        <p:tav tm="0">
                                          <p:val>
                                            <p:strVal val="ppt_x"/>
                                          </p:val>
                                        </p:tav>
                                        <p:tav tm="100000">
                                          <p:val>
                                            <p:strVal val="0-ppt_w/2"/>
                                          </p:val>
                                        </p:tav>
                                      </p:tavLst>
                                    </p:anim>
                                    <p:anim calcmode="lin" valueType="num">
                                      <p:cBhvr additive="base">
                                        <p:cTn id="287" dur="5000"/>
                                        <p:tgtEl>
                                          <p:spTgt spid="17"/>
                                        </p:tgtEl>
                                        <p:attrNameLst>
                                          <p:attrName>ppt_y</p:attrName>
                                        </p:attrNameLst>
                                      </p:cBhvr>
                                      <p:tavLst>
                                        <p:tav tm="0">
                                          <p:val>
                                            <p:strVal val="ppt_y"/>
                                          </p:val>
                                        </p:tav>
                                        <p:tav tm="100000">
                                          <p:val>
                                            <p:strVal val="ppt_y"/>
                                          </p:val>
                                        </p:tav>
                                      </p:tavLst>
                                    </p:anim>
                                    <p:set>
                                      <p:cBhvr>
                                        <p:cTn id="288" dur="1" fill="hold">
                                          <p:stCondLst>
                                            <p:cond delay="4999"/>
                                          </p:stCondLst>
                                        </p:cTn>
                                        <p:tgtEl>
                                          <p:spTgt spid="17"/>
                                        </p:tgtEl>
                                        <p:attrNameLst>
                                          <p:attrName>style.visibility</p:attrName>
                                        </p:attrNameLst>
                                      </p:cBhvr>
                                      <p:to>
                                        <p:strVal val="hidden"/>
                                      </p:to>
                                    </p:set>
                                  </p:childTnLst>
                                </p:cTn>
                              </p:par>
                              <p:par>
                                <p:cTn id="289" presetID="2" presetClass="exit" presetSubtype="8" fill="hold" grpId="4" nodeType="withEffect">
                                  <p:stCondLst>
                                    <p:cond delay="0"/>
                                  </p:stCondLst>
                                  <p:childTnLst>
                                    <p:anim calcmode="lin" valueType="num">
                                      <p:cBhvr additive="base">
                                        <p:cTn id="290" dur="5000"/>
                                        <p:tgtEl>
                                          <p:spTgt spid="19"/>
                                        </p:tgtEl>
                                        <p:attrNameLst>
                                          <p:attrName>ppt_x</p:attrName>
                                        </p:attrNameLst>
                                      </p:cBhvr>
                                      <p:tavLst>
                                        <p:tav tm="0">
                                          <p:val>
                                            <p:strVal val="ppt_x"/>
                                          </p:val>
                                        </p:tav>
                                        <p:tav tm="100000">
                                          <p:val>
                                            <p:strVal val="0-ppt_w/2"/>
                                          </p:val>
                                        </p:tav>
                                      </p:tavLst>
                                    </p:anim>
                                    <p:anim calcmode="lin" valueType="num">
                                      <p:cBhvr additive="base">
                                        <p:cTn id="291" dur="5000"/>
                                        <p:tgtEl>
                                          <p:spTgt spid="19"/>
                                        </p:tgtEl>
                                        <p:attrNameLst>
                                          <p:attrName>ppt_y</p:attrName>
                                        </p:attrNameLst>
                                      </p:cBhvr>
                                      <p:tavLst>
                                        <p:tav tm="0">
                                          <p:val>
                                            <p:strVal val="ppt_y"/>
                                          </p:val>
                                        </p:tav>
                                        <p:tav tm="100000">
                                          <p:val>
                                            <p:strVal val="ppt_y"/>
                                          </p:val>
                                        </p:tav>
                                      </p:tavLst>
                                    </p:anim>
                                    <p:set>
                                      <p:cBhvr>
                                        <p:cTn id="292" dur="1" fill="hold">
                                          <p:stCondLst>
                                            <p:cond delay="4999"/>
                                          </p:stCondLst>
                                        </p:cTn>
                                        <p:tgtEl>
                                          <p:spTgt spid="19"/>
                                        </p:tgtEl>
                                        <p:attrNameLst>
                                          <p:attrName>style.visibility</p:attrName>
                                        </p:attrNameLst>
                                      </p:cBhvr>
                                      <p:to>
                                        <p:strVal val="hidden"/>
                                      </p:to>
                                    </p:set>
                                  </p:childTnLst>
                                </p:cTn>
                              </p:par>
                              <p:par>
                                <p:cTn id="293" presetID="2" presetClass="exit" presetSubtype="8" fill="hold" grpId="4" nodeType="withEffect">
                                  <p:stCondLst>
                                    <p:cond delay="0"/>
                                  </p:stCondLst>
                                  <p:childTnLst>
                                    <p:anim calcmode="lin" valueType="num">
                                      <p:cBhvr additive="base">
                                        <p:cTn id="294" dur="5000"/>
                                        <p:tgtEl>
                                          <p:spTgt spid="21"/>
                                        </p:tgtEl>
                                        <p:attrNameLst>
                                          <p:attrName>ppt_x</p:attrName>
                                        </p:attrNameLst>
                                      </p:cBhvr>
                                      <p:tavLst>
                                        <p:tav tm="0">
                                          <p:val>
                                            <p:strVal val="ppt_x"/>
                                          </p:val>
                                        </p:tav>
                                        <p:tav tm="100000">
                                          <p:val>
                                            <p:strVal val="0-ppt_w/2"/>
                                          </p:val>
                                        </p:tav>
                                      </p:tavLst>
                                    </p:anim>
                                    <p:anim calcmode="lin" valueType="num">
                                      <p:cBhvr additive="base">
                                        <p:cTn id="295" dur="5000"/>
                                        <p:tgtEl>
                                          <p:spTgt spid="21"/>
                                        </p:tgtEl>
                                        <p:attrNameLst>
                                          <p:attrName>ppt_y</p:attrName>
                                        </p:attrNameLst>
                                      </p:cBhvr>
                                      <p:tavLst>
                                        <p:tav tm="0">
                                          <p:val>
                                            <p:strVal val="ppt_y"/>
                                          </p:val>
                                        </p:tav>
                                        <p:tav tm="100000">
                                          <p:val>
                                            <p:strVal val="ppt_y"/>
                                          </p:val>
                                        </p:tav>
                                      </p:tavLst>
                                    </p:anim>
                                    <p:set>
                                      <p:cBhvr>
                                        <p:cTn id="296" dur="1" fill="hold">
                                          <p:stCondLst>
                                            <p:cond delay="4999"/>
                                          </p:stCondLst>
                                        </p:cTn>
                                        <p:tgtEl>
                                          <p:spTgt spid="21"/>
                                        </p:tgtEl>
                                        <p:attrNameLst>
                                          <p:attrName>style.visibility</p:attrName>
                                        </p:attrNameLst>
                                      </p:cBhvr>
                                      <p:to>
                                        <p:strVal val="hidden"/>
                                      </p:to>
                                    </p:set>
                                  </p:childTnLst>
                                </p:cTn>
                              </p:par>
                              <p:par>
                                <p:cTn id="297" presetID="8" presetClass="emph" presetSubtype="0" fill="hold" grpId="5" nodeType="withEffect">
                                  <p:stCondLst>
                                    <p:cond delay="0"/>
                                  </p:stCondLst>
                                  <p:childTnLst>
                                    <p:animRot by="-21600000">
                                      <p:cBhvr>
                                        <p:cTn id="298" dur="5000" fill="hold"/>
                                        <p:tgtEl>
                                          <p:spTgt spid="4"/>
                                        </p:tgtEl>
                                        <p:attrNameLst>
                                          <p:attrName>r</p:attrName>
                                        </p:attrNameLst>
                                      </p:cBhvr>
                                    </p:animRot>
                                  </p:childTnLst>
                                </p:cTn>
                              </p:par>
                              <p:par>
                                <p:cTn id="299" presetID="8" presetClass="emph" presetSubtype="0" fill="hold" grpId="5" nodeType="withEffect">
                                  <p:stCondLst>
                                    <p:cond delay="0"/>
                                  </p:stCondLst>
                                  <p:childTnLst>
                                    <p:animRot by="-21600000">
                                      <p:cBhvr>
                                        <p:cTn id="300" dur="5000" fill="hold"/>
                                        <p:tgtEl>
                                          <p:spTgt spid="6"/>
                                        </p:tgtEl>
                                        <p:attrNameLst>
                                          <p:attrName>r</p:attrName>
                                        </p:attrNameLst>
                                      </p:cBhvr>
                                    </p:animRot>
                                  </p:childTnLst>
                                </p:cTn>
                              </p:par>
                              <p:par>
                                <p:cTn id="301" presetID="8" presetClass="emph" presetSubtype="0" fill="hold" grpId="5" nodeType="withEffect">
                                  <p:stCondLst>
                                    <p:cond delay="0"/>
                                  </p:stCondLst>
                                  <p:childTnLst>
                                    <p:animRot by="-21600000">
                                      <p:cBhvr>
                                        <p:cTn id="302" dur="5000" fill="hold"/>
                                        <p:tgtEl>
                                          <p:spTgt spid="8"/>
                                        </p:tgtEl>
                                        <p:attrNameLst>
                                          <p:attrName>r</p:attrName>
                                        </p:attrNameLst>
                                      </p:cBhvr>
                                    </p:animRot>
                                  </p:childTnLst>
                                </p:cTn>
                              </p:par>
                              <p:par>
                                <p:cTn id="303" presetID="8" presetClass="emph" presetSubtype="0" fill="hold" grpId="5" nodeType="withEffect">
                                  <p:stCondLst>
                                    <p:cond delay="0"/>
                                  </p:stCondLst>
                                  <p:childTnLst>
                                    <p:animRot by="-21600000">
                                      <p:cBhvr>
                                        <p:cTn id="304" dur="5000" fill="hold"/>
                                        <p:tgtEl>
                                          <p:spTgt spid="10"/>
                                        </p:tgtEl>
                                        <p:attrNameLst>
                                          <p:attrName>r</p:attrName>
                                        </p:attrNameLst>
                                      </p:cBhvr>
                                    </p:animRot>
                                  </p:childTnLst>
                                </p:cTn>
                              </p:par>
                              <p:par>
                                <p:cTn id="305" presetID="8" presetClass="emph" presetSubtype="0" fill="hold" grpId="5" nodeType="withEffect">
                                  <p:stCondLst>
                                    <p:cond delay="0"/>
                                  </p:stCondLst>
                                  <p:childTnLst>
                                    <p:animRot by="-21600000">
                                      <p:cBhvr>
                                        <p:cTn id="306" dur="5000" fill="hold"/>
                                        <p:tgtEl>
                                          <p:spTgt spid="12"/>
                                        </p:tgtEl>
                                        <p:attrNameLst>
                                          <p:attrName>r</p:attrName>
                                        </p:attrNameLst>
                                      </p:cBhvr>
                                    </p:animRot>
                                  </p:childTnLst>
                                </p:cTn>
                              </p:par>
                              <p:par>
                                <p:cTn id="307" presetID="8" presetClass="emph" presetSubtype="0" fill="hold" grpId="5" nodeType="withEffect">
                                  <p:stCondLst>
                                    <p:cond delay="0"/>
                                  </p:stCondLst>
                                  <p:childTnLst>
                                    <p:animRot by="-21600000">
                                      <p:cBhvr>
                                        <p:cTn id="308" dur="5000" fill="hold"/>
                                        <p:tgtEl>
                                          <p:spTgt spid="14"/>
                                        </p:tgtEl>
                                        <p:attrNameLst>
                                          <p:attrName>r</p:attrName>
                                        </p:attrNameLst>
                                      </p:cBhvr>
                                    </p:animRot>
                                  </p:childTnLst>
                                </p:cTn>
                              </p:par>
                              <p:par>
                                <p:cTn id="309" presetID="8" presetClass="emph" presetSubtype="0" fill="hold" grpId="5" nodeType="withEffect">
                                  <p:stCondLst>
                                    <p:cond delay="0"/>
                                  </p:stCondLst>
                                  <p:childTnLst>
                                    <p:animRot by="-21600000">
                                      <p:cBhvr>
                                        <p:cTn id="310" dur="5000" fill="hold"/>
                                        <p:tgtEl>
                                          <p:spTgt spid="16"/>
                                        </p:tgtEl>
                                        <p:attrNameLst>
                                          <p:attrName>r</p:attrName>
                                        </p:attrNameLst>
                                      </p:cBhvr>
                                    </p:animRot>
                                  </p:childTnLst>
                                </p:cTn>
                              </p:par>
                              <p:par>
                                <p:cTn id="311" presetID="8" presetClass="emph" presetSubtype="0" fill="hold" grpId="5" nodeType="withEffect">
                                  <p:stCondLst>
                                    <p:cond delay="0"/>
                                  </p:stCondLst>
                                  <p:childTnLst>
                                    <p:animRot by="-21600000">
                                      <p:cBhvr>
                                        <p:cTn id="312" dur="5000" fill="hold"/>
                                        <p:tgtEl>
                                          <p:spTgt spid="18"/>
                                        </p:tgtEl>
                                        <p:attrNameLst>
                                          <p:attrName>r</p:attrName>
                                        </p:attrNameLst>
                                      </p:cBhvr>
                                    </p:animRot>
                                  </p:childTnLst>
                                </p:cTn>
                              </p:par>
                              <p:par>
                                <p:cTn id="313" presetID="8" presetClass="emph" presetSubtype="0" fill="hold" grpId="5" nodeType="withEffect">
                                  <p:stCondLst>
                                    <p:cond delay="0"/>
                                  </p:stCondLst>
                                  <p:childTnLst>
                                    <p:animRot by="-21600000">
                                      <p:cBhvr>
                                        <p:cTn id="314" dur="5000" fill="hold"/>
                                        <p:tgtEl>
                                          <p:spTgt spid="20"/>
                                        </p:tgtEl>
                                        <p:attrNameLst>
                                          <p:attrName>r</p:attrName>
                                        </p:attrNameLst>
                                      </p:cBhvr>
                                    </p:animRot>
                                  </p:childTnLst>
                                </p:cTn>
                              </p:par>
                              <p:par>
                                <p:cTn id="315" presetID="8" presetClass="emph" presetSubtype="0" fill="hold" grpId="5" nodeType="withEffect">
                                  <p:stCondLst>
                                    <p:cond delay="0"/>
                                  </p:stCondLst>
                                  <p:childTnLst>
                                    <p:animRot by="21600000">
                                      <p:cBhvr>
                                        <p:cTn id="316" dur="5000" fill="hold"/>
                                        <p:tgtEl>
                                          <p:spTgt spid="5"/>
                                        </p:tgtEl>
                                        <p:attrNameLst>
                                          <p:attrName>r</p:attrName>
                                        </p:attrNameLst>
                                      </p:cBhvr>
                                    </p:animRot>
                                  </p:childTnLst>
                                </p:cTn>
                              </p:par>
                              <p:par>
                                <p:cTn id="317" presetID="8" presetClass="emph" presetSubtype="0" fill="hold" grpId="5" nodeType="withEffect">
                                  <p:stCondLst>
                                    <p:cond delay="0"/>
                                  </p:stCondLst>
                                  <p:childTnLst>
                                    <p:animRot by="21600000">
                                      <p:cBhvr>
                                        <p:cTn id="318" dur="5000" fill="hold"/>
                                        <p:tgtEl>
                                          <p:spTgt spid="7"/>
                                        </p:tgtEl>
                                        <p:attrNameLst>
                                          <p:attrName>r</p:attrName>
                                        </p:attrNameLst>
                                      </p:cBhvr>
                                    </p:animRot>
                                  </p:childTnLst>
                                </p:cTn>
                              </p:par>
                              <p:par>
                                <p:cTn id="319" presetID="8" presetClass="emph" presetSubtype="0" fill="hold" grpId="5" nodeType="withEffect">
                                  <p:stCondLst>
                                    <p:cond delay="0"/>
                                  </p:stCondLst>
                                  <p:childTnLst>
                                    <p:animRot by="21600000">
                                      <p:cBhvr>
                                        <p:cTn id="320" dur="5000" fill="hold"/>
                                        <p:tgtEl>
                                          <p:spTgt spid="9"/>
                                        </p:tgtEl>
                                        <p:attrNameLst>
                                          <p:attrName>r</p:attrName>
                                        </p:attrNameLst>
                                      </p:cBhvr>
                                    </p:animRot>
                                  </p:childTnLst>
                                </p:cTn>
                              </p:par>
                              <p:par>
                                <p:cTn id="321" presetID="8" presetClass="emph" presetSubtype="0" fill="hold" grpId="5" nodeType="withEffect">
                                  <p:stCondLst>
                                    <p:cond delay="0"/>
                                  </p:stCondLst>
                                  <p:childTnLst>
                                    <p:animRot by="21600000">
                                      <p:cBhvr>
                                        <p:cTn id="322" dur="5000" fill="hold"/>
                                        <p:tgtEl>
                                          <p:spTgt spid="11"/>
                                        </p:tgtEl>
                                        <p:attrNameLst>
                                          <p:attrName>r</p:attrName>
                                        </p:attrNameLst>
                                      </p:cBhvr>
                                    </p:animRot>
                                  </p:childTnLst>
                                </p:cTn>
                              </p:par>
                              <p:par>
                                <p:cTn id="323" presetID="8" presetClass="emph" presetSubtype="0" fill="hold" grpId="5" nodeType="withEffect">
                                  <p:stCondLst>
                                    <p:cond delay="0"/>
                                  </p:stCondLst>
                                  <p:childTnLst>
                                    <p:animRot by="21600000">
                                      <p:cBhvr>
                                        <p:cTn id="324" dur="5000" fill="hold"/>
                                        <p:tgtEl>
                                          <p:spTgt spid="13"/>
                                        </p:tgtEl>
                                        <p:attrNameLst>
                                          <p:attrName>r</p:attrName>
                                        </p:attrNameLst>
                                      </p:cBhvr>
                                    </p:animRot>
                                  </p:childTnLst>
                                </p:cTn>
                              </p:par>
                              <p:par>
                                <p:cTn id="325" presetID="8" presetClass="emph" presetSubtype="0" fill="hold" grpId="5" nodeType="withEffect">
                                  <p:stCondLst>
                                    <p:cond delay="0"/>
                                  </p:stCondLst>
                                  <p:childTnLst>
                                    <p:animRot by="21600000">
                                      <p:cBhvr>
                                        <p:cTn id="326" dur="5000" fill="hold"/>
                                        <p:tgtEl>
                                          <p:spTgt spid="15"/>
                                        </p:tgtEl>
                                        <p:attrNameLst>
                                          <p:attrName>r</p:attrName>
                                        </p:attrNameLst>
                                      </p:cBhvr>
                                    </p:animRot>
                                  </p:childTnLst>
                                </p:cTn>
                              </p:par>
                              <p:par>
                                <p:cTn id="327" presetID="8" presetClass="emph" presetSubtype="0" fill="hold" grpId="5" nodeType="withEffect">
                                  <p:stCondLst>
                                    <p:cond delay="0"/>
                                  </p:stCondLst>
                                  <p:childTnLst>
                                    <p:animRot by="21600000">
                                      <p:cBhvr>
                                        <p:cTn id="328" dur="5000" fill="hold"/>
                                        <p:tgtEl>
                                          <p:spTgt spid="17"/>
                                        </p:tgtEl>
                                        <p:attrNameLst>
                                          <p:attrName>r</p:attrName>
                                        </p:attrNameLst>
                                      </p:cBhvr>
                                    </p:animRot>
                                  </p:childTnLst>
                                </p:cTn>
                              </p:par>
                              <p:par>
                                <p:cTn id="329" presetID="8" presetClass="emph" presetSubtype="0" fill="hold" grpId="5" nodeType="withEffect">
                                  <p:stCondLst>
                                    <p:cond delay="0"/>
                                  </p:stCondLst>
                                  <p:childTnLst>
                                    <p:animRot by="21600000">
                                      <p:cBhvr>
                                        <p:cTn id="330" dur="5000" fill="hold"/>
                                        <p:tgtEl>
                                          <p:spTgt spid="19"/>
                                        </p:tgtEl>
                                        <p:attrNameLst>
                                          <p:attrName>r</p:attrName>
                                        </p:attrNameLst>
                                      </p:cBhvr>
                                    </p:animRot>
                                  </p:childTnLst>
                                </p:cTn>
                              </p:par>
                              <p:par>
                                <p:cTn id="331" presetID="8" presetClass="emph" presetSubtype="0" fill="hold" grpId="5" nodeType="withEffect">
                                  <p:stCondLst>
                                    <p:cond delay="0"/>
                                  </p:stCondLst>
                                  <p:childTnLst>
                                    <p:animRot by="21600000">
                                      <p:cBhvr>
                                        <p:cTn id="332" dur="5000" fill="hold"/>
                                        <p:tgtEl>
                                          <p:spTgt spid="21"/>
                                        </p:tgtEl>
                                        <p:attrNameLst>
                                          <p:attrName>r</p:attrName>
                                        </p:attrNameLst>
                                      </p:cBhvr>
                                    </p:animRot>
                                  </p:childTnLst>
                                </p:cTn>
                              </p:par>
                              <p:par>
                                <p:cTn id="333" presetID="23" presetClass="entr" presetSubtype="288" fill="hold" nodeType="withEffect">
                                  <p:stCondLst>
                                    <p:cond delay="0"/>
                                  </p:stCondLst>
                                  <p:childTnLst>
                                    <p:set>
                                      <p:cBhvr>
                                        <p:cTn id="334" dur="1" fill="hold">
                                          <p:stCondLst>
                                            <p:cond delay="0"/>
                                          </p:stCondLst>
                                        </p:cTn>
                                        <p:tgtEl>
                                          <p:spTgt spid="3"/>
                                        </p:tgtEl>
                                        <p:attrNameLst>
                                          <p:attrName>style.visibility</p:attrName>
                                        </p:attrNameLst>
                                      </p:cBhvr>
                                      <p:to>
                                        <p:strVal val="visible"/>
                                      </p:to>
                                    </p:set>
                                    <p:anim calcmode="lin" valueType="num">
                                      <p:cBhvr>
                                        <p:cTn id="335" dur="5000" fill="hold"/>
                                        <p:tgtEl>
                                          <p:spTgt spid="3"/>
                                        </p:tgtEl>
                                        <p:attrNameLst>
                                          <p:attrName>ppt_w</p:attrName>
                                        </p:attrNameLst>
                                      </p:cBhvr>
                                      <p:tavLst>
                                        <p:tav tm="0">
                                          <p:val>
                                            <p:strVal val="4/3*#ppt_w"/>
                                          </p:val>
                                        </p:tav>
                                        <p:tav tm="100000">
                                          <p:val>
                                            <p:strVal val="#ppt_w"/>
                                          </p:val>
                                        </p:tav>
                                      </p:tavLst>
                                    </p:anim>
                                    <p:anim calcmode="lin" valueType="num">
                                      <p:cBhvr>
                                        <p:cTn id="336" dur="5000" fill="hold"/>
                                        <p:tgtEl>
                                          <p:spTgt spid="3"/>
                                        </p:tgtEl>
                                        <p:attrNameLst>
                                          <p:attrName>ppt_h</p:attrName>
                                        </p:attrNameLst>
                                      </p:cBhvr>
                                      <p:tavLst>
                                        <p:tav tm="0">
                                          <p:val>
                                            <p:strVal val="4/3*#ppt_h"/>
                                          </p:val>
                                        </p:tav>
                                        <p:tav tm="100000">
                                          <p:val>
                                            <p:strVal val="#ppt_h"/>
                                          </p:val>
                                        </p:tav>
                                      </p:tavLst>
                                    </p:anim>
                                  </p:childTnLst>
                                </p:cTn>
                              </p:par>
                              <p:par>
                                <p:cTn id="337" presetID="16" presetClass="entr" presetSubtype="37" fill="hold" nodeType="withEffect">
                                  <p:stCondLst>
                                    <p:cond delay="0"/>
                                  </p:stCondLst>
                                  <p:childTnLst>
                                    <p:set>
                                      <p:cBhvr>
                                        <p:cTn id="338" dur="1" fill="hold">
                                          <p:stCondLst>
                                            <p:cond delay="0"/>
                                          </p:stCondLst>
                                        </p:cTn>
                                        <p:tgtEl>
                                          <p:spTgt spid="3"/>
                                        </p:tgtEl>
                                        <p:attrNameLst>
                                          <p:attrName>style.visibility</p:attrName>
                                        </p:attrNameLst>
                                      </p:cBhvr>
                                      <p:to>
                                        <p:strVal val="visible"/>
                                      </p:to>
                                    </p:set>
                                    <p:animEffect transition="in" filter="barn(outVertical)">
                                      <p:cBhvr>
                                        <p:cTn id="339"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gradFill flip="none" rotWithShape="1">
            <a:gsLst>
              <a:gs pos="0">
                <a:srgbClr val="9966FF"/>
              </a:gs>
              <a:gs pos="50000">
                <a:srgbClr val="4F35BD">
                  <a:shade val="67500"/>
                  <a:satMod val="115000"/>
                </a:srgbClr>
              </a:gs>
              <a:gs pos="100000">
                <a:srgbClr val="4F35BD">
                  <a:shade val="100000"/>
                  <a:satMod val="115000"/>
                </a:srgbClr>
              </a:gs>
            </a:gsLst>
            <a:path path="circle">
              <a:fillToRect l="50000" t="50000" r="50000" b="50000"/>
            </a:path>
            <a:tileRect/>
          </a:gradFill>
        </p:spPr>
        <p:txBody>
          <a:bodyPr/>
          <a:lstStyle/>
          <a:p>
            <a:endParaRPr lang="es-ES" dirty="0"/>
          </a:p>
        </p:txBody>
      </p:sp>
      <p:pic>
        <p:nvPicPr>
          <p:cNvPr id="3" name="2 Imagen" descr="campos_lavanda_provenza.jpg"/>
          <p:cNvPicPr>
            <a:picLocks noChangeAspect="1"/>
          </p:cNvPicPr>
          <p:nvPr/>
        </p:nvPicPr>
        <p:blipFill>
          <a:blip r:embed="rId2"/>
          <a:stretch>
            <a:fillRect/>
          </a:stretch>
        </p:blipFill>
        <p:spPr>
          <a:xfrm>
            <a:off x="0" y="0"/>
            <a:ext cx="9132109" cy="6858000"/>
          </a:xfrm>
          <a:prstGeom prst="rect">
            <a:avLst/>
          </a:prstGeom>
        </p:spPr>
      </p:pic>
      <p:sp>
        <p:nvSpPr>
          <p:cNvPr id="4" name="3 Rombo"/>
          <p:cNvSpPr/>
          <p:nvPr/>
        </p:nvSpPr>
        <p:spPr>
          <a:xfrm>
            <a:off x="928662" y="0"/>
            <a:ext cx="7286676" cy="6858000"/>
          </a:xfrm>
          <a:prstGeom prst="diamond">
            <a:avLst/>
          </a:prstGeom>
          <a:gradFill flip="none" rotWithShape="1">
            <a:gsLst>
              <a:gs pos="84000">
                <a:srgbClr val="6600CC"/>
              </a:gs>
              <a:gs pos="50000">
                <a:srgbClr val="9966FF">
                  <a:shade val="67500"/>
                  <a:satMod val="115000"/>
                </a:srgbClr>
              </a:gs>
              <a:gs pos="100000">
                <a:srgbClr val="9966FF">
                  <a:shade val="100000"/>
                  <a:satMod val="115000"/>
                </a:srgbClr>
              </a:gs>
            </a:gsLst>
            <a:path path="shape">
              <a:fillToRect l="50000" t="50000" r="50000" b="50000"/>
            </a:path>
            <a:tileRect/>
          </a:gradFill>
          <a:ln w="6350">
            <a:solidFill>
              <a:srgbClr val="1800A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1571604" y="0"/>
            <a:ext cx="6000792" cy="6858000"/>
          </a:xfrm>
          <a:prstGeom prst="diamond">
            <a:avLst/>
          </a:prstGeom>
          <a:gradFill flip="none" rotWithShape="1">
            <a:gsLst>
              <a:gs pos="84000">
                <a:srgbClr val="6600CC"/>
              </a:gs>
              <a:gs pos="50000">
                <a:srgbClr val="9966FF">
                  <a:shade val="67500"/>
                  <a:satMod val="115000"/>
                </a:srgbClr>
              </a:gs>
              <a:gs pos="100000">
                <a:srgbClr val="9966FF">
                  <a:shade val="100000"/>
                  <a:satMod val="115000"/>
                </a:srgbClr>
              </a:gs>
            </a:gsLst>
            <a:path path="shape">
              <a:fillToRect l="50000" t="50000" r="50000" b="50000"/>
            </a:path>
            <a:tileRect/>
          </a:gradFill>
          <a:ln w="6350">
            <a:solidFill>
              <a:srgbClr val="8975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285984" y="0"/>
            <a:ext cx="4572032" cy="6858000"/>
          </a:xfrm>
          <a:prstGeom prst="diamond">
            <a:avLst/>
          </a:prstGeom>
          <a:gradFill flip="none" rotWithShape="1">
            <a:gsLst>
              <a:gs pos="84000">
                <a:srgbClr val="6600CC"/>
              </a:gs>
              <a:gs pos="50000">
                <a:srgbClr val="9966FF">
                  <a:shade val="67500"/>
                  <a:satMod val="115000"/>
                </a:srgbClr>
              </a:gs>
              <a:gs pos="100000">
                <a:srgbClr val="9966FF">
                  <a:shade val="100000"/>
                  <a:satMod val="115000"/>
                </a:srgbClr>
              </a:gs>
            </a:gsLst>
            <a:path path="shape">
              <a:fillToRect l="50000" t="50000" r="50000" b="50000"/>
            </a:path>
            <a:tileRect/>
          </a:gradFill>
          <a:ln w="6350">
            <a:solidFill>
              <a:srgbClr val="1800A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3000364" y="0"/>
            <a:ext cx="3143272" cy="6858000"/>
          </a:xfrm>
          <a:prstGeom prst="diamond">
            <a:avLst/>
          </a:prstGeom>
          <a:gradFill flip="none" rotWithShape="1">
            <a:gsLst>
              <a:gs pos="84000">
                <a:srgbClr val="6600CC"/>
              </a:gs>
              <a:gs pos="50000">
                <a:srgbClr val="9966FF">
                  <a:shade val="67500"/>
                  <a:satMod val="115000"/>
                </a:srgbClr>
              </a:gs>
              <a:gs pos="100000">
                <a:srgbClr val="9966FF">
                  <a:shade val="100000"/>
                  <a:satMod val="115000"/>
                </a:srgbClr>
              </a:gs>
            </a:gsLst>
            <a:path path="shape">
              <a:fillToRect l="50000" t="50000" r="50000" b="50000"/>
            </a:path>
            <a:tileRect/>
          </a:gradFill>
          <a:ln w="6350">
            <a:solidFill>
              <a:srgbClr val="8975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3643306" y="0"/>
            <a:ext cx="1857388" cy="6858000"/>
          </a:xfrm>
          <a:prstGeom prst="diamond">
            <a:avLst/>
          </a:prstGeom>
          <a:gradFill flip="none" rotWithShape="1">
            <a:gsLst>
              <a:gs pos="84000">
                <a:srgbClr val="6600CC"/>
              </a:gs>
              <a:gs pos="50000">
                <a:srgbClr val="9966FF">
                  <a:shade val="67500"/>
                  <a:satMod val="115000"/>
                </a:srgbClr>
              </a:gs>
              <a:gs pos="100000">
                <a:srgbClr val="9966FF">
                  <a:shade val="100000"/>
                  <a:satMod val="115000"/>
                </a:srgbClr>
              </a:gs>
            </a:gsLst>
            <a:path path="shape">
              <a:fillToRect l="50000" t="50000" r="50000" b="50000"/>
            </a:path>
            <a:tileRect/>
          </a:gradFill>
          <a:ln w="6350">
            <a:solidFill>
              <a:srgbClr val="16009A"/>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4214810" y="0"/>
            <a:ext cx="714380" cy="6858000"/>
          </a:xfrm>
          <a:prstGeom prst="diamond">
            <a:avLst/>
          </a:prstGeom>
          <a:gradFill flip="none" rotWithShape="1">
            <a:gsLst>
              <a:gs pos="84000">
                <a:srgbClr val="6600CC"/>
              </a:gs>
              <a:gs pos="50000">
                <a:srgbClr val="9966FF">
                  <a:shade val="67500"/>
                  <a:satMod val="115000"/>
                </a:srgbClr>
              </a:gs>
              <a:gs pos="100000">
                <a:srgbClr val="9966FF">
                  <a:shade val="100000"/>
                  <a:satMod val="115000"/>
                </a:srgbClr>
              </a:gs>
            </a:gsLst>
            <a:path path="shape">
              <a:fillToRect l="50000" t="50000" r="50000" b="50000"/>
            </a:path>
            <a:tileRect/>
          </a:gradFill>
          <a:ln w="6350">
            <a:solidFill>
              <a:srgbClr val="8975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9" presetClass="exit" presetSubtype="10" fill="hold" grpId="0" nodeType="withEffect">
                                  <p:stCondLst>
                                    <p:cond delay="0"/>
                                  </p:stCondLst>
                                  <p:childTnLst>
                                    <p:anim calcmode="lin" valueType="num">
                                      <p:cBhvr>
                                        <p:cTn id="9" dur="3000"/>
                                        <p:tgtEl>
                                          <p:spTgt spid="4"/>
                                        </p:tgtEl>
                                        <p:attrNameLst>
                                          <p:attrName>ppt_h</p:attrName>
                                        </p:attrNameLst>
                                      </p:cBhvr>
                                      <p:tavLst>
                                        <p:tav tm="0">
                                          <p:val>
                                            <p:strVal val="ppt_h"/>
                                          </p:val>
                                        </p:tav>
                                        <p:tav tm="100000">
                                          <p:val>
                                            <p:strVal val="ppt_h"/>
                                          </p:val>
                                        </p:tav>
                                      </p:tavLst>
                                    </p:anim>
                                    <p:anim calcmode="lin" valueType="num">
                                      <p:cBhvr>
                                        <p:cTn id="10"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2999"/>
                                          </p:stCondLst>
                                        </p:cTn>
                                        <p:tgtEl>
                                          <p:spTgt spid="4"/>
                                        </p:tgtEl>
                                        <p:attrNameLst>
                                          <p:attrName>style.visibility</p:attrName>
                                        </p:attrNameLst>
                                      </p:cBhvr>
                                      <p:to>
                                        <p:strVal val="hidden"/>
                                      </p:to>
                                    </p:set>
                                  </p:childTnLst>
                                </p:cTn>
                              </p:par>
                              <p:par>
                                <p:cTn id="12" presetID="19" presetClass="exit" presetSubtype="10" fill="hold" grpId="0" nodeType="withEffect">
                                  <p:stCondLst>
                                    <p:cond delay="0"/>
                                  </p:stCondLst>
                                  <p:childTnLst>
                                    <p:anim calcmode="lin" valueType="num">
                                      <p:cBhvr>
                                        <p:cTn id="13" dur="4000"/>
                                        <p:tgtEl>
                                          <p:spTgt spid="5"/>
                                        </p:tgtEl>
                                        <p:attrNameLst>
                                          <p:attrName>ppt_h</p:attrName>
                                        </p:attrNameLst>
                                      </p:cBhvr>
                                      <p:tavLst>
                                        <p:tav tm="0">
                                          <p:val>
                                            <p:strVal val="ppt_h"/>
                                          </p:val>
                                        </p:tav>
                                        <p:tav tm="100000">
                                          <p:val>
                                            <p:strVal val="ppt_h"/>
                                          </p:val>
                                        </p:tav>
                                      </p:tavLst>
                                    </p:anim>
                                    <p:anim calcmode="lin" valueType="num">
                                      <p:cBhvr>
                                        <p:cTn id="14" dur="4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 dur="1" fill="hold">
                                          <p:stCondLst>
                                            <p:cond delay="3999"/>
                                          </p:stCondLst>
                                        </p:cTn>
                                        <p:tgtEl>
                                          <p:spTgt spid="5"/>
                                        </p:tgtEl>
                                        <p:attrNameLst>
                                          <p:attrName>style.visibility</p:attrName>
                                        </p:attrNameLst>
                                      </p:cBhvr>
                                      <p:to>
                                        <p:strVal val="hidden"/>
                                      </p:to>
                                    </p:set>
                                  </p:childTnLst>
                                </p:cTn>
                              </p:par>
                              <p:par>
                                <p:cTn id="16" presetID="19" presetClass="exit" presetSubtype="10" fill="hold" grpId="0" nodeType="withEffect">
                                  <p:stCondLst>
                                    <p:cond delay="0"/>
                                  </p:stCondLst>
                                  <p:childTnLst>
                                    <p:anim calcmode="lin" valueType="num">
                                      <p:cBhvr>
                                        <p:cTn id="17" dur="5000"/>
                                        <p:tgtEl>
                                          <p:spTgt spid="6"/>
                                        </p:tgtEl>
                                        <p:attrNameLst>
                                          <p:attrName>ppt_h</p:attrName>
                                        </p:attrNameLst>
                                      </p:cBhvr>
                                      <p:tavLst>
                                        <p:tav tm="0">
                                          <p:val>
                                            <p:strVal val="ppt_h"/>
                                          </p:val>
                                        </p:tav>
                                        <p:tav tm="100000">
                                          <p:val>
                                            <p:strVal val="ppt_h"/>
                                          </p:val>
                                        </p:tav>
                                      </p:tavLst>
                                    </p:anim>
                                    <p:anim calcmode="lin" valueType="num">
                                      <p:cBhvr>
                                        <p:cTn id="18"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 dur="1" fill="hold">
                                          <p:stCondLst>
                                            <p:cond delay="4999"/>
                                          </p:stCondLst>
                                        </p:cTn>
                                        <p:tgtEl>
                                          <p:spTgt spid="6"/>
                                        </p:tgtEl>
                                        <p:attrNameLst>
                                          <p:attrName>style.visibility</p:attrName>
                                        </p:attrNameLst>
                                      </p:cBhvr>
                                      <p:to>
                                        <p:strVal val="hidden"/>
                                      </p:to>
                                    </p:set>
                                  </p:childTnLst>
                                </p:cTn>
                              </p:par>
                              <p:par>
                                <p:cTn id="20" presetID="19" presetClass="exit" presetSubtype="10" fill="hold" grpId="0" nodeType="withEffect">
                                  <p:stCondLst>
                                    <p:cond delay="0"/>
                                  </p:stCondLst>
                                  <p:childTnLst>
                                    <p:anim calcmode="lin" valueType="num">
                                      <p:cBhvr>
                                        <p:cTn id="21" dur="6000"/>
                                        <p:tgtEl>
                                          <p:spTgt spid="7"/>
                                        </p:tgtEl>
                                        <p:attrNameLst>
                                          <p:attrName>ppt_h</p:attrName>
                                        </p:attrNameLst>
                                      </p:cBhvr>
                                      <p:tavLst>
                                        <p:tav tm="0">
                                          <p:val>
                                            <p:strVal val="ppt_h"/>
                                          </p:val>
                                        </p:tav>
                                        <p:tav tm="100000">
                                          <p:val>
                                            <p:strVal val="ppt_h"/>
                                          </p:val>
                                        </p:tav>
                                      </p:tavLst>
                                    </p:anim>
                                    <p:anim calcmode="lin" valueType="num">
                                      <p:cBhvr>
                                        <p:cTn id="22" dur="6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 dur="1" fill="hold">
                                          <p:stCondLst>
                                            <p:cond delay="5999"/>
                                          </p:stCondLst>
                                        </p:cTn>
                                        <p:tgtEl>
                                          <p:spTgt spid="7"/>
                                        </p:tgtEl>
                                        <p:attrNameLst>
                                          <p:attrName>style.visibility</p:attrName>
                                        </p:attrNameLst>
                                      </p:cBhvr>
                                      <p:to>
                                        <p:strVal val="hidden"/>
                                      </p:to>
                                    </p:set>
                                  </p:childTnLst>
                                </p:cTn>
                              </p:par>
                              <p:par>
                                <p:cTn id="24" presetID="19" presetClass="exit" presetSubtype="10" fill="hold" grpId="0" nodeType="withEffect">
                                  <p:stCondLst>
                                    <p:cond delay="0"/>
                                  </p:stCondLst>
                                  <p:childTnLst>
                                    <p:anim calcmode="lin" valueType="num">
                                      <p:cBhvr>
                                        <p:cTn id="25" dur="7000"/>
                                        <p:tgtEl>
                                          <p:spTgt spid="8"/>
                                        </p:tgtEl>
                                        <p:attrNameLst>
                                          <p:attrName>ppt_h</p:attrName>
                                        </p:attrNameLst>
                                      </p:cBhvr>
                                      <p:tavLst>
                                        <p:tav tm="0">
                                          <p:val>
                                            <p:strVal val="ppt_h"/>
                                          </p:val>
                                        </p:tav>
                                        <p:tav tm="100000">
                                          <p:val>
                                            <p:strVal val="ppt_h"/>
                                          </p:val>
                                        </p:tav>
                                      </p:tavLst>
                                    </p:anim>
                                    <p:anim calcmode="lin" valueType="num">
                                      <p:cBhvr>
                                        <p:cTn id="26" dur="7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 dur="1" fill="hold">
                                          <p:stCondLst>
                                            <p:cond delay="6999"/>
                                          </p:stCondLst>
                                        </p:cTn>
                                        <p:tgtEl>
                                          <p:spTgt spid="8"/>
                                        </p:tgtEl>
                                        <p:attrNameLst>
                                          <p:attrName>style.visibility</p:attrName>
                                        </p:attrNameLst>
                                      </p:cBhvr>
                                      <p:to>
                                        <p:strVal val="hidden"/>
                                      </p:to>
                                    </p:set>
                                  </p:childTnLst>
                                </p:cTn>
                              </p:par>
                              <p:par>
                                <p:cTn id="28" presetID="19" presetClass="exit" presetSubtype="10" fill="hold" grpId="0" nodeType="withEffect">
                                  <p:stCondLst>
                                    <p:cond delay="0"/>
                                  </p:stCondLst>
                                  <p:childTnLst>
                                    <p:anim calcmode="lin" valueType="num">
                                      <p:cBhvr>
                                        <p:cTn id="29" dur="8000"/>
                                        <p:tgtEl>
                                          <p:spTgt spid="9"/>
                                        </p:tgtEl>
                                        <p:attrNameLst>
                                          <p:attrName>ppt_h</p:attrName>
                                        </p:attrNameLst>
                                      </p:cBhvr>
                                      <p:tavLst>
                                        <p:tav tm="0">
                                          <p:val>
                                            <p:strVal val="ppt_h"/>
                                          </p:val>
                                        </p:tav>
                                        <p:tav tm="100000">
                                          <p:val>
                                            <p:strVal val="ppt_h"/>
                                          </p:val>
                                        </p:tav>
                                      </p:tavLst>
                                    </p:anim>
                                    <p:anim calcmode="lin" valueType="num">
                                      <p:cBhvr>
                                        <p:cTn id="30" dur="8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 dur="1" fill="hold">
                                          <p:stCondLst>
                                            <p:cond delay="7999"/>
                                          </p:stCondLst>
                                        </p:cTn>
                                        <p:tgtEl>
                                          <p:spTgt spid="9"/>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p:cTn id="34" dur="8000" fill="hold"/>
                                        <p:tgtEl>
                                          <p:spTgt spid="3"/>
                                        </p:tgtEl>
                                        <p:attrNameLst>
                                          <p:attrName>ppt_w</p:attrName>
                                        </p:attrNameLst>
                                      </p:cBhvr>
                                      <p:tavLst>
                                        <p:tav tm="0">
                                          <p:val>
                                            <p:strVal val="4/3*#ppt_w"/>
                                          </p:val>
                                        </p:tav>
                                        <p:tav tm="100000">
                                          <p:val>
                                            <p:strVal val="#ppt_w"/>
                                          </p:val>
                                        </p:tav>
                                      </p:tavLst>
                                    </p:anim>
                                    <p:anim calcmode="lin" valueType="num">
                                      <p:cBhvr>
                                        <p:cTn id="35" dur="8000" fill="hold"/>
                                        <p:tgtEl>
                                          <p:spTgt spid="3"/>
                                        </p:tgtEl>
                                        <p:attrNameLst>
                                          <p:attrName>ppt_h</p:attrName>
                                        </p:attrNameLst>
                                      </p:cBhvr>
                                      <p:tavLst>
                                        <p:tav tm="0">
                                          <p:val>
                                            <p:strVal val="4/3*#ppt_h"/>
                                          </p:val>
                                        </p:tav>
                                        <p:tav tm="100000">
                                          <p:val>
                                            <p:strVal val="#ppt_h"/>
                                          </p:val>
                                        </p:tav>
                                      </p:tavLst>
                                    </p:anim>
                                  </p:childTnLst>
                                </p:cTn>
                              </p:par>
                              <p:par>
                                <p:cTn id="36" presetID="8" presetClass="entr" presetSubtype="32" fill="hold" nodeType="withEffect">
                                  <p:stCondLst>
                                    <p:cond delay="0"/>
                                  </p:stCondLst>
                                  <p:childTnLst>
                                    <p:set>
                                      <p:cBhvr>
                                        <p:cTn id="37" dur="1" fill="hold">
                                          <p:stCondLst>
                                            <p:cond delay="0"/>
                                          </p:stCondLst>
                                        </p:cTn>
                                        <p:tgtEl>
                                          <p:spTgt spid="3"/>
                                        </p:tgtEl>
                                        <p:attrNameLst>
                                          <p:attrName>style.visibility</p:attrName>
                                        </p:attrNameLst>
                                      </p:cBhvr>
                                      <p:to>
                                        <p:strVal val="visible"/>
                                      </p:to>
                                    </p:set>
                                    <p:animEffect transition="in" filter="diamond(out)">
                                      <p:cBhvr>
                                        <p:cTn id="38" dur="8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gradFill flip="none" rotWithShape="1">
            <a:gsLst>
              <a:gs pos="0">
                <a:srgbClr val="4F35BD">
                  <a:shade val="30000"/>
                  <a:satMod val="115000"/>
                </a:srgbClr>
              </a:gs>
              <a:gs pos="50000">
                <a:srgbClr val="4F35BD">
                  <a:shade val="67500"/>
                  <a:satMod val="115000"/>
                </a:srgbClr>
              </a:gs>
              <a:gs pos="100000">
                <a:srgbClr val="4F35BD">
                  <a:shade val="100000"/>
                  <a:satMod val="115000"/>
                </a:srgbClr>
              </a:gs>
            </a:gsLst>
            <a:path path="circle">
              <a:fillToRect l="50000" t="50000" r="50000" b="50000"/>
            </a:path>
            <a:tileRect/>
          </a:gradFill>
        </p:spPr>
        <p:txBody>
          <a:bodyPr/>
          <a:lstStyle/>
          <a:p>
            <a:endParaRPr lang="es-ES" dirty="0"/>
          </a:p>
        </p:txBody>
      </p:sp>
      <p:pic>
        <p:nvPicPr>
          <p:cNvPr id="3" name="2 Imagen" descr="Depositphotos_38773783_original--222.jpg"/>
          <p:cNvPicPr>
            <a:picLocks noChangeAspect="1"/>
          </p:cNvPicPr>
          <p:nvPr/>
        </p:nvPicPr>
        <p:blipFill>
          <a:blip r:embed="rId2"/>
          <a:stretch>
            <a:fillRect/>
          </a:stretch>
        </p:blipFill>
        <p:spPr>
          <a:xfrm>
            <a:off x="0" y="0"/>
            <a:ext cx="9144000" cy="6858000"/>
          </a:xfrm>
          <a:prstGeom prst="rect">
            <a:avLst/>
          </a:prstGeom>
        </p:spPr>
      </p:pic>
      <p:pic>
        <p:nvPicPr>
          <p:cNvPr id="4" name="3 Imagen" descr="4.png"/>
          <p:cNvPicPr>
            <a:picLocks noChangeAspect="1"/>
          </p:cNvPicPr>
          <p:nvPr/>
        </p:nvPicPr>
        <p:blipFill>
          <a:blip r:embed="rId3">
            <a:duotone>
              <a:schemeClr val="accent4">
                <a:shade val="45000"/>
                <a:satMod val="135000"/>
              </a:schemeClr>
              <a:prstClr val="white"/>
            </a:duotone>
            <a:lum contrast="40000"/>
          </a:blip>
          <a:srcRect l="19464" t="10539" r="23442" b="19203"/>
          <a:stretch>
            <a:fillRect/>
          </a:stretch>
        </p:blipFill>
        <p:spPr>
          <a:xfrm>
            <a:off x="3643306" y="0"/>
            <a:ext cx="1928826" cy="1753478"/>
          </a:xfrm>
          <a:prstGeom prst="rect">
            <a:avLst/>
          </a:prstGeom>
        </p:spPr>
      </p:pic>
      <p:pic>
        <p:nvPicPr>
          <p:cNvPr id="5" name="4 Imagen" descr="4.png"/>
          <p:cNvPicPr>
            <a:picLocks noChangeAspect="1"/>
          </p:cNvPicPr>
          <p:nvPr/>
        </p:nvPicPr>
        <p:blipFill>
          <a:blip r:embed="rId3">
            <a:duotone>
              <a:schemeClr val="accent4">
                <a:shade val="45000"/>
                <a:satMod val="135000"/>
              </a:schemeClr>
              <a:prstClr val="white"/>
            </a:duotone>
            <a:lum contrast="40000"/>
          </a:blip>
          <a:srcRect l="19464" t="10539" r="23442" b="19203"/>
          <a:stretch>
            <a:fillRect/>
          </a:stretch>
        </p:blipFill>
        <p:spPr>
          <a:xfrm>
            <a:off x="4643438" y="285728"/>
            <a:ext cx="1928826" cy="1753478"/>
          </a:xfrm>
          <a:prstGeom prst="rect">
            <a:avLst/>
          </a:prstGeom>
        </p:spPr>
      </p:pic>
      <p:pic>
        <p:nvPicPr>
          <p:cNvPr id="6" name="5 Imagen" descr="4.png"/>
          <p:cNvPicPr>
            <a:picLocks noChangeAspect="1"/>
          </p:cNvPicPr>
          <p:nvPr/>
        </p:nvPicPr>
        <p:blipFill>
          <a:blip r:embed="rId3">
            <a:duotone>
              <a:schemeClr val="accent4">
                <a:shade val="45000"/>
                <a:satMod val="135000"/>
              </a:schemeClr>
              <a:prstClr val="white"/>
            </a:duotone>
            <a:lum contrast="40000"/>
          </a:blip>
          <a:srcRect l="19464" t="10539" r="23442" b="19203"/>
          <a:stretch>
            <a:fillRect/>
          </a:stretch>
        </p:blipFill>
        <p:spPr>
          <a:xfrm>
            <a:off x="5429256" y="785794"/>
            <a:ext cx="1928826" cy="1753478"/>
          </a:xfrm>
          <a:prstGeom prst="rect">
            <a:avLst/>
          </a:prstGeom>
        </p:spPr>
      </p:pic>
      <p:pic>
        <p:nvPicPr>
          <p:cNvPr id="7" name="6 Imagen" descr="4.png"/>
          <p:cNvPicPr>
            <a:picLocks noChangeAspect="1"/>
          </p:cNvPicPr>
          <p:nvPr/>
        </p:nvPicPr>
        <p:blipFill>
          <a:blip r:embed="rId3">
            <a:duotone>
              <a:schemeClr val="accent4">
                <a:shade val="45000"/>
                <a:satMod val="135000"/>
              </a:schemeClr>
              <a:prstClr val="white"/>
            </a:duotone>
            <a:lum contrast="40000"/>
          </a:blip>
          <a:srcRect l="19464" t="10539" r="23442" b="19203"/>
          <a:stretch>
            <a:fillRect/>
          </a:stretch>
        </p:blipFill>
        <p:spPr>
          <a:xfrm rot="570624">
            <a:off x="5918051" y="1504594"/>
            <a:ext cx="1928826" cy="1753478"/>
          </a:xfrm>
          <a:prstGeom prst="rect">
            <a:avLst/>
          </a:prstGeom>
        </p:spPr>
      </p:pic>
      <p:pic>
        <p:nvPicPr>
          <p:cNvPr id="8" name="7 Imagen" descr="4.png"/>
          <p:cNvPicPr>
            <a:picLocks noChangeAspect="1"/>
          </p:cNvPicPr>
          <p:nvPr/>
        </p:nvPicPr>
        <p:blipFill>
          <a:blip r:embed="rId3">
            <a:duotone>
              <a:schemeClr val="accent4">
                <a:shade val="45000"/>
                <a:satMod val="135000"/>
              </a:schemeClr>
              <a:prstClr val="white"/>
            </a:duotone>
            <a:lum contrast="40000"/>
          </a:blip>
          <a:srcRect l="19464" t="10539" r="23442" b="19203"/>
          <a:stretch>
            <a:fillRect/>
          </a:stretch>
        </p:blipFill>
        <p:spPr>
          <a:xfrm rot="1212439">
            <a:off x="6072198" y="2357430"/>
            <a:ext cx="1928826" cy="1753478"/>
          </a:xfrm>
          <a:prstGeom prst="rect">
            <a:avLst/>
          </a:prstGeom>
        </p:spPr>
      </p:pic>
      <p:pic>
        <p:nvPicPr>
          <p:cNvPr id="9" name="8 Imagen" descr="4.png"/>
          <p:cNvPicPr>
            <a:picLocks noChangeAspect="1"/>
          </p:cNvPicPr>
          <p:nvPr/>
        </p:nvPicPr>
        <p:blipFill>
          <a:blip r:embed="rId3">
            <a:duotone>
              <a:schemeClr val="accent4">
                <a:shade val="45000"/>
                <a:satMod val="135000"/>
              </a:schemeClr>
              <a:prstClr val="white"/>
            </a:duotone>
            <a:lum contrast="40000"/>
          </a:blip>
          <a:srcRect l="19464" t="10539" r="23442" b="19203"/>
          <a:stretch>
            <a:fillRect/>
          </a:stretch>
        </p:blipFill>
        <p:spPr>
          <a:xfrm rot="2635651">
            <a:off x="5981981" y="3281259"/>
            <a:ext cx="1928826" cy="1753478"/>
          </a:xfrm>
          <a:prstGeom prst="rect">
            <a:avLst/>
          </a:prstGeom>
        </p:spPr>
      </p:pic>
      <p:pic>
        <p:nvPicPr>
          <p:cNvPr id="10" name="9 Imagen" descr="4.png"/>
          <p:cNvPicPr>
            <a:picLocks noChangeAspect="1"/>
          </p:cNvPicPr>
          <p:nvPr/>
        </p:nvPicPr>
        <p:blipFill>
          <a:blip r:embed="rId3">
            <a:duotone>
              <a:schemeClr val="accent4">
                <a:shade val="45000"/>
                <a:satMod val="135000"/>
              </a:schemeClr>
              <a:prstClr val="white"/>
            </a:duotone>
            <a:lum contrast="40000"/>
          </a:blip>
          <a:srcRect l="19464" t="10539" r="23442" b="19203"/>
          <a:stretch>
            <a:fillRect/>
          </a:stretch>
        </p:blipFill>
        <p:spPr>
          <a:xfrm rot="3421425">
            <a:off x="5582382" y="4124257"/>
            <a:ext cx="1928826" cy="1753478"/>
          </a:xfrm>
          <a:prstGeom prst="rect">
            <a:avLst/>
          </a:prstGeom>
        </p:spPr>
      </p:pic>
      <p:pic>
        <p:nvPicPr>
          <p:cNvPr id="11" name="10 Imagen" descr="4.png"/>
          <p:cNvPicPr>
            <a:picLocks noChangeAspect="1"/>
          </p:cNvPicPr>
          <p:nvPr/>
        </p:nvPicPr>
        <p:blipFill>
          <a:blip r:embed="rId3">
            <a:duotone>
              <a:schemeClr val="accent4">
                <a:shade val="45000"/>
                <a:satMod val="135000"/>
              </a:schemeClr>
              <a:prstClr val="white"/>
            </a:duotone>
            <a:lum contrast="40000"/>
          </a:blip>
          <a:srcRect l="19464" t="10539" r="23442" b="19203"/>
          <a:stretch>
            <a:fillRect/>
          </a:stretch>
        </p:blipFill>
        <p:spPr>
          <a:xfrm rot="4389977">
            <a:off x="4939440" y="4695017"/>
            <a:ext cx="1928826" cy="1753478"/>
          </a:xfrm>
          <a:prstGeom prst="rect">
            <a:avLst/>
          </a:prstGeom>
        </p:spPr>
      </p:pic>
      <p:pic>
        <p:nvPicPr>
          <p:cNvPr id="12" name="11 Imagen" descr="4.png"/>
          <p:cNvPicPr>
            <a:picLocks noChangeAspect="1"/>
          </p:cNvPicPr>
          <p:nvPr/>
        </p:nvPicPr>
        <p:blipFill>
          <a:blip r:embed="rId3">
            <a:duotone>
              <a:schemeClr val="accent4">
                <a:shade val="45000"/>
                <a:satMod val="135000"/>
              </a:schemeClr>
              <a:prstClr val="white"/>
            </a:duotone>
            <a:lum contrast="40000"/>
          </a:blip>
          <a:srcRect l="19464" t="10539" r="23442" b="19203"/>
          <a:stretch>
            <a:fillRect/>
          </a:stretch>
        </p:blipFill>
        <p:spPr>
          <a:xfrm rot="5599814">
            <a:off x="4083104" y="5086570"/>
            <a:ext cx="1928826" cy="1753478"/>
          </a:xfrm>
          <a:prstGeom prst="rect">
            <a:avLst/>
          </a:prstGeom>
        </p:spPr>
      </p:pic>
      <p:pic>
        <p:nvPicPr>
          <p:cNvPr id="13" name="12 Imagen" descr="4.png"/>
          <p:cNvPicPr>
            <a:picLocks noChangeAspect="1"/>
          </p:cNvPicPr>
          <p:nvPr/>
        </p:nvPicPr>
        <p:blipFill>
          <a:blip r:embed="rId3">
            <a:duotone>
              <a:schemeClr val="accent4">
                <a:shade val="45000"/>
                <a:satMod val="135000"/>
              </a:schemeClr>
              <a:prstClr val="white"/>
            </a:duotone>
            <a:lum contrast="40000"/>
          </a:blip>
          <a:srcRect l="19464" t="10539" r="23442" b="19203"/>
          <a:stretch>
            <a:fillRect/>
          </a:stretch>
        </p:blipFill>
        <p:spPr>
          <a:xfrm rot="6476885">
            <a:off x="3238651" y="5168675"/>
            <a:ext cx="1928826" cy="1753478"/>
          </a:xfrm>
          <a:prstGeom prst="rect">
            <a:avLst/>
          </a:prstGeom>
        </p:spPr>
      </p:pic>
      <p:pic>
        <p:nvPicPr>
          <p:cNvPr id="14" name="13 Imagen" descr="4.png"/>
          <p:cNvPicPr>
            <a:picLocks noChangeAspect="1"/>
          </p:cNvPicPr>
          <p:nvPr/>
        </p:nvPicPr>
        <p:blipFill>
          <a:blip r:embed="rId3">
            <a:duotone>
              <a:schemeClr val="accent4">
                <a:shade val="45000"/>
                <a:satMod val="135000"/>
              </a:schemeClr>
              <a:prstClr val="white"/>
            </a:duotone>
            <a:lum contrast="40000"/>
          </a:blip>
          <a:srcRect l="19464" t="10539" r="23442" b="19203"/>
          <a:stretch>
            <a:fillRect/>
          </a:stretch>
        </p:blipFill>
        <p:spPr>
          <a:xfrm rot="7034079">
            <a:off x="2328151" y="4722536"/>
            <a:ext cx="1928826" cy="1753478"/>
          </a:xfrm>
          <a:prstGeom prst="rect">
            <a:avLst/>
          </a:prstGeom>
        </p:spPr>
      </p:pic>
      <p:pic>
        <p:nvPicPr>
          <p:cNvPr id="15" name="14 Imagen" descr="4.png"/>
          <p:cNvPicPr>
            <a:picLocks noChangeAspect="1"/>
          </p:cNvPicPr>
          <p:nvPr/>
        </p:nvPicPr>
        <p:blipFill>
          <a:blip r:embed="rId3">
            <a:duotone>
              <a:schemeClr val="accent4">
                <a:shade val="45000"/>
                <a:satMod val="135000"/>
              </a:schemeClr>
              <a:prstClr val="white"/>
            </a:duotone>
            <a:lum contrast="40000"/>
          </a:blip>
          <a:srcRect l="19464" t="10539" r="23442" b="19203"/>
          <a:stretch>
            <a:fillRect/>
          </a:stretch>
        </p:blipFill>
        <p:spPr>
          <a:xfrm rot="8703716">
            <a:off x="1542699" y="4180487"/>
            <a:ext cx="1928826" cy="1753478"/>
          </a:xfrm>
          <a:prstGeom prst="rect">
            <a:avLst/>
          </a:prstGeom>
        </p:spPr>
      </p:pic>
      <p:pic>
        <p:nvPicPr>
          <p:cNvPr id="16" name="15 Imagen" descr="4.png"/>
          <p:cNvPicPr>
            <a:picLocks noChangeAspect="1"/>
          </p:cNvPicPr>
          <p:nvPr/>
        </p:nvPicPr>
        <p:blipFill>
          <a:blip r:embed="rId3">
            <a:duotone>
              <a:schemeClr val="accent4">
                <a:shade val="45000"/>
                <a:satMod val="135000"/>
              </a:schemeClr>
              <a:prstClr val="white"/>
            </a:duotone>
            <a:lum contrast="40000"/>
          </a:blip>
          <a:srcRect l="19464" t="10539" r="23442" b="19203"/>
          <a:stretch>
            <a:fillRect/>
          </a:stretch>
        </p:blipFill>
        <p:spPr>
          <a:xfrm rot="10047613">
            <a:off x="1167450" y="3403163"/>
            <a:ext cx="1928826" cy="1753478"/>
          </a:xfrm>
          <a:prstGeom prst="rect">
            <a:avLst/>
          </a:prstGeom>
        </p:spPr>
      </p:pic>
      <p:pic>
        <p:nvPicPr>
          <p:cNvPr id="17" name="16 Imagen" descr="4.png"/>
          <p:cNvPicPr>
            <a:picLocks noChangeAspect="1"/>
          </p:cNvPicPr>
          <p:nvPr/>
        </p:nvPicPr>
        <p:blipFill>
          <a:blip r:embed="rId3">
            <a:duotone>
              <a:schemeClr val="accent4">
                <a:shade val="45000"/>
                <a:satMod val="135000"/>
              </a:schemeClr>
              <a:prstClr val="white"/>
            </a:duotone>
            <a:lum contrast="40000"/>
          </a:blip>
          <a:srcRect l="19464" t="10539" r="23442" b="19203"/>
          <a:stretch>
            <a:fillRect/>
          </a:stretch>
        </p:blipFill>
        <p:spPr>
          <a:xfrm rot="11565314">
            <a:off x="1026997" y="2477285"/>
            <a:ext cx="1928826" cy="1753478"/>
          </a:xfrm>
          <a:prstGeom prst="rect">
            <a:avLst/>
          </a:prstGeom>
        </p:spPr>
      </p:pic>
      <p:pic>
        <p:nvPicPr>
          <p:cNvPr id="18" name="17 Imagen" descr="4.png"/>
          <p:cNvPicPr>
            <a:picLocks noChangeAspect="1"/>
          </p:cNvPicPr>
          <p:nvPr/>
        </p:nvPicPr>
        <p:blipFill>
          <a:blip r:embed="rId3">
            <a:duotone>
              <a:schemeClr val="accent4">
                <a:shade val="45000"/>
                <a:satMod val="135000"/>
              </a:schemeClr>
              <a:prstClr val="white"/>
            </a:duotone>
            <a:lum contrast="40000"/>
          </a:blip>
          <a:srcRect l="19464" t="10539" r="23442" b="19203"/>
          <a:stretch>
            <a:fillRect/>
          </a:stretch>
        </p:blipFill>
        <p:spPr>
          <a:xfrm rot="12723384">
            <a:off x="1169872" y="1548592"/>
            <a:ext cx="1928826" cy="1753478"/>
          </a:xfrm>
          <a:prstGeom prst="rect">
            <a:avLst/>
          </a:prstGeom>
        </p:spPr>
      </p:pic>
      <p:pic>
        <p:nvPicPr>
          <p:cNvPr id="19" name="18 Imagen" descr="4.png"/>
          <p:cNvPicPr>
            <a:picLocks noChangeAspect="1"/>
          </p:cNvPicPr>
          <p:nvPr/>
        </p:nvPicPr>
        <p:blipFill>
          <a:blip r:embed="rId3">
            <a:duotone>
              <a:schemeClr val="accent4">
                <a:shade val="45000"/>
                <a:satMod val="135000"/>
              </a:schemeClr>
              <a:prstClr val="white"/>
            </a:duotone>
            <a:lum contrast="40000"/>
          </a:blip>
          <a:srcRect l="19464" t="10539" r="23442" b="19203"/>
          <a:stretch>
            <a:fillRect/>
          </a:stretch>
        </p:blipFill>
        <p:spPr>
          <a:xfrm rot="13810251">
            <a:off x="1675574" y="806790"/>
            <a:ext cx="1928826" cy="1753478"/>
          </a:xfrm>
          <a:prstGeom prst="rect">
            <a:avLst/>
          </a:prstGeom>
        </p:spPr>
      </p:pic>
      <p:pic>
        <p:nvPicPr>
          <p:cNvPr id="20" name="19 Imagen" descr="4.png"/>
          <p:cNvPicPr>
            <a:picLocks noChangeAspect="1"/>
          </p:cNvPicPr>
          <p:nvPr/>
        </p:nvPicPr>
        <p:blipFill>
          <a:blip r:embed="rId3">
            <a:duotone>
              <a:schemeClr val="accent4">
                <a:shade val="45000"/>
                <a:satMod val="135000"/>
              </a:schemeClr>
              <a:prstClr val="white"/>
            </a:duotone>
            <a:lum contrast="40000"/>
          </a:blip>
          <a:srcRect l="19464" t="10539" r="23442" b="19203"/>
          <a:stretch>
            <a:fillRect/>
          </a:stretch>
        </p:blipFill>
        <p:spPr>
          <a:xfrm rot="17658232">
            <a:off x="2231786" y="363048"/>
            <a:ext cx="1928826" cy="1753478"/>
          </a:xfrm>
          <a:prstGeom prst="rect">
            <a:avLst/>
          </a:prstGeom>
        </p:spPr>
      </p:pic>
      <p:pic>
        <p:nvPicPr>
          <p:cNvPr id="21" name="20 Imagen" descr="4.png"/>
          <p:cNvPicPr>
            <a:picLocks noChangeAspect="1"/>
          </p:cNvPicPr>
          <p:nvPr/>
        </p:nvPicPr>
        <p:blipFill>
          <a:blip r:embed="rId3">
            <a:duotone>
              <a:schemeClr val="accent4">
                <a:shade val="45000"/>
                <a:satMod val="135000"/>
              </a:schemeClr>
              <a:prstClr val="white"/>
            </a:duotone>
            <a:lum contrast="40000"/>
          </a:blip>
          <a:srcRect l="19464" t="10539" r="23442" b="19203"/>
          <a:stretch>
            <a:fillRect/>
          </a:stretch>
        </p:blipFill>
        <p:spPr>
          <a:xfrm rot="19608488">
            <a:off x="2971373" y="8962"/>
            <a:ext cx="1860363" cy="1753478"/>
          </a:xfrm>
          <a:prstGeom prst="rect">
            <a:avLst/>
          </a:prstGeom>
        </p:spPr>
      </p:pic>
      <p:sp>
        <p:nvSpPr>
          <p:cNvPr id="22" name="21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3" presetClass="entr" presetSubtype="52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anim calcmode="lin" valueType="num">
                                      <p:cBhvr>
                                        <p:cTn id="12" dur="3000" fill="hold"/>
                                        <p:tgtEl>
                                          <p:spTgt spid="4"/>
                                        </p:tgtEl>
                                        <p:attrNameLst>
                                          <p:attrName>ppt_x</p:attrName>
                                        </p:attrNameLst>
                                      </p:cBhvr>
                                      <p:tavLst>
                                        <p:tav tm="0">
                                          <p:val>
                                            <p:fltVal val="0.5"/>
                                          </p:val>
                                        </p:tav>
                                        <p:tav tm="100000">
                                          <p:val>
                                            <p:strVal val="#ppt_x"/>
                                          </p:val>
                                        </p:tav>
                                      </p:tavLst>
                                    </p:anim>
                                    <p:anim calcmode="lin" valueType="num">
                                      <p:cBhvr>
                                        <p:cTn id="13" dur="3000" fill="hold"/>
                                        <p:tgtEl>
                                          <p:spTgt spid="4"/>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ppt_w</p:attrName>
                                        </p:attrNameLst>
                                      </p:cBhvr>
                                      <p:tavLst>
                                        <p:tav tm="0">
                                          <p:val>
                                            <p:fltVal val="0"/>
                                          </p:val>
                                        </p:tav>
                                        <p:tav tm="100000">
                                          <p:val>
                                            <p:strVal val="#ppt_w"/>
                                          </p:val>
                                        </p:tav>
                                      </p:tavLst>
                                    </p:anim>
                                    <p:anim calcmode="lin" valueType="num">
                                      <p:cBhvr>
                                        <p:cTn id="17" dur="3000" fill="hold"/>
                                        <p:tgtEl>
                                          <p:spTgt spid="5"/>
                                        </p:tgtEl>
                                        <p:attrNameLst>
                                          <p:attrName>ppt_h</p:attrName>
                                        </p:attrNameLst>
                                      </p:cBhvr>
                                      <p:tavLst>
                                        <p:tav tm="0">
                                          <p:val>
                                            <p:fltVal val="0"/>
                                          </p:val>
                                        </p:tav>
                                        <p:tav tm="100000">
                                          <p:val>
                                            <p:strVal val="#ppt_h"/>
                                          </p:val>
                                        </p:tav>
                                      </p:tavLst>
                                    </p:anim>
                                    <p:anim calcmode="lin" valueType="num">
                                      <p:cBhvr>
                                        <p:cTn id="18" dur="3000" fill="hold"/>
                                        <p:tgtEl>
                                          <p:spTgt spid="5"/>
                                        </p:tgtEl>
                                        <p:attrNameLst>
                                          <p:attrName>ppt_x</p:attrName>
                                        </p:attrNameLst>
                                      </p:cBhvr>
                                      <p:tavLst>
                                        <p:tav tm="0">
                                          <p:val>
                                            <p:fltVal val="0.5"/>
                                          </p:val>
                                        </p:tav>
                                        <p:tav tm="100000">
                                          <p:val>
                                            <p:strVal val="#ppt_x"/>
                                          </p:val>
                                        </p:tav>
                                      </p:tavLst>
                                    </p:anim>
                                    <p:anim calcmode="lin" valueType="num">
                                      <p:cBhvr>
                                        <p:cTn id="19" dur="3000" fill="hold"/>
                                        <p:tgtEl>
                                          <p:spTgt spid="5"/>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p:val>
                                            <p:fltVal val="0"/>
                                          </p:val>
                                        </p:tav>
                                        <p:tav tm="100000">
                                          <p:val>
                                            <p:strVal val="#ppt_w"/>
                                          </p:val>
                                        </p:tav>
                                      </p:tavLst>
                                    </p:anim>
                                    <p:anim calcmode="lin" valueType="num">
                                      <p:cBhvr>
                                        <p:cTn id="23" dur="3000" fill="hold"/>
                                        <p:tgtEl>
                                          <p:spTgt spid="6"/>
                                        </p:tgtEl>
                                        <p:attrNameLst>
                                          <p:attrName>ppt_h</p:attrName>
                                        </p:attrNameLst>
                                      </p:cBhvr>
                                      <p:tavLst>
                                        <p:tav tm="0">
                                          <p:val>
                                            <p:fltVal val="0"/>
                                          </p:val>
                                        </p:tav>
                                        <p:tav tm="100000">
                                          <p:val>
                                            <p:strVal val="#ppt_h"/>
                                          </p:val>
                                        </p:tav>
                                      </p:tavLst>
                                    </p:anim>
                                    <p:anim calcmode="lin" valueType="num">
                                      <p:cBhvr>
                                        <p:cTn id="24" dur="3000" fill="hold"/>
                                        <p:tgtEl>
                                          <p:spTgt spid="6"/>
                                        </p:tgtEl>
                                        <p:attrNameLst>
                                          <p:attrName>ppt_x</p:attrName>
                                        </p:attrNameLst>
                                      </p:cBhvr>
                                      <p:tavLst>
                                        <p:tav tm="0">
                                          <p:val>
                                            <p:fltVal val="0.5"/>
                                          </p:val>
                                        </p:tav>
                                        <p:tav tm="100000">
                                          <p:val>
                                            <p:strVal val="#ppt_x"/>
                                          </p:val>
                                        </p:tav>
                                      </p:tavLst>
                                    </p:anim>
                                    <p:anim calcmode="lin" valueType="num">
                                      <p:cBhvr>
                                        <p:cTn id="25" dur="3000" fill="hold"/>
                                        <p:tgtEl>
                                          <p:spTgt spid="6"/>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3000" fill="hold"/>
                                        <p:tgtEl>
                                          <p:spTgt spid="7"/>
                                        </p:tgtEl>
                                        <p:attrNameLst>
                                          <p:attrName>ppt_w</p:attrName>
                                        </p:attrNameLst>
                                      </p:cBhvr>
                                      <p:tavLst>
                                        <p:tav tm="0">
                                          <p:val>
                                            <p:fltVal val="0"/>
                                          </p:val>
                                        </p:tav>
                                        <p:tav tm="100000">
                                          <p:val>
                                            <p:strVal val="#ppt_w"/>
                                          </p:val>
                                        </p:tav>
                                      </p:tavLst>
                                    </p:anim>
                                    <p:anim calcmode="lin" valueType="num">
                                      <p:cBhvr>
                                        <p:cTn id="29" dur="3000" fill="hold"/>
                                        <p:tgtEl>
                                          <p:spTgt spid="7"/>
                                        </p:tgtEl>
                                        <p:attrNameLst>
                                          <p:attrName>ppt_h</p:attrName>
                                        </p:attrNameLst>
                                      </p:cBhvr>
                                      <p:tavLst>
                                        <p:tav tm="0">
                                          <p:val>
                                            <p:fltVal val="0"/>
                                          </p:val>
                                        </p:tav>
                                        <p:tav tm="100000">
                                          <p:val>
                                            <p:strVal val="#ppt_h"/>
                                          </p:val>
                                        </p:tav>
                                      </p:tavLst>
                                    </p:anim>
                                    <p:anim calcmode="lin" valueType="num">
                                      <p:cBhvr>
                                        <p:cTn id="30" dur="3000" fill="hold"/>
                                        <p:tgtEl>
                                          <p:spTgt spid="7"/>
                                        </p:tgtEl>
                                        <p:attrNameLst>
                                          <p:attrName>ppt_x</p:attrName>
                                        </p:attrNameLst>
                                      </p:cBhvr>
                                      <p:tavLst>
                                        <p:tav tm="0">
                                          <p:val>
                                            <p:fltVal val="0.5"/>
                                          </p:val>
                                        </p:tav>
                                        <p:tav tm="100000">
                                          <p:val>
                                            <p:strVal val="#ppt_x"/>
                                          </p:val>
                                        </p:tav>
                                      </p:tavLst>
                                    </p:anim>
                                    <p:anim calcmode="lin" valueType="num">
                                      <p:cBhvr>
                                        <p:cTn id="31" dur="3000" fill="hold"/>
                                        <p:tgtEl>
                                          <p:spTgt spid="7"/>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3000" fill="hold"/>
                                        <p:tgtEl>
                                          <p:spTgt spid="8"/>
                                        </p:tgtEl>
                                        <p:attrNameLst>
                                          <p:attrName>ppt_w</p:attrName>
                                        </p:attrNameLst>
                                      </p:cBhvr>
                                      <p:tavLst>
                                        <p:tav tm="0">
                                          <p:val>
                                            <p:fltVal val="0"/>
                                          </p:val>
                                        </p:tav>
                                        <p:tav tm="100000">
                                          <p:val>
                                            <p:strVal val="#ppt_w"/>
                                          </p:val>
                                        </p:tav>
                                      </p:tavLst>
                                    </p:anim>
                                    <p:anim calcmode="lin" valueType="num">
                                      <p:cBhvr>
                                        <p:cTn id="35" dur="3000" fill="hold"/>
                                        <p:tgtEl>
                                          <p:spTgt spid="8"/>
                                        </p:tgtEl>
                                        <p:attrNameLst>
                                          <p:attrName>ppt_h</p:attrName>
                                        </p:attrNameLst>
                                      </p:cBhvr>
                                      <p:tavLst>
                                        <p:tav tm="0">
                                          <p:val>
                                            <p:fltVal val="0"/>
                                          </p:val>
                                        </p:tav>
                                        <p:tav tm="100000">
                                          <p:val>
                                            <p:strVal val="#ppt_h"/>
                                          </p:val>
                                        </p:tav>
                                      </p:tavLst>
                                    </p:anim>
                                    <p:anim calcmode="lin" valueType="num">
                                      <p:cBhvr>
                                        <p:cTn id="36" dur="3000" fill="hold"/>
                                        <p:tgtEl>
                                          <p:spTgt spid="8"/>
                                        </p:tgtEl>
                                        <p:attrNameLst>
                                          <p:attrName>ppt_x</p:attrName>
                                        </p:attrNameLst>
                                      </p:cBhvr>
                                      <p:tavLst>
                                        <p:tav tm="0">
                                          <p:val>
                                            <p:fltVal val="0.5"/>
                                          </p:val>
                                        </p:tav>
                                        <p:tav tm="100000">
                                          <p:val>
                                            <p:strVal val="#ppt_x"/>
                                          </p:val>
                                        </p:tav>
                                      </p:tavLst>
                                    </p:anim>
                                    <p:anim calcmode="lin" valueType="num">
                                      <p:cBhvr>
                                        <p:cTn id="37" dur="3000" fill="hold"/>
                                        <p:tgtEl>
                                          <p:spTgt spid="8"/>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3000" fill="hold"/>
                                        <p:tgtEl>
                                          <p:spTgt spid="9"/>
                                        </p:tgtEl>
                                        <p:attrNameLst>
                                          <p:attrName>ppt_w</p:attrName>
                                        </p:attrNameLst>
                                      </p:cBhvr>
                                      <p:tavLst>
                                        <p:tav tm="0">
                                          <p:val>
                                            <p:fltVal val="0"/>
                                          </p:val>
                                        </p:tav>
                                        <p:tav tm="100000">
                                          <p:val>
                                            <p:strVal val="#ppt_w"/>
                                          </p:val>
                                        </p:tav>
                                      </p:tavLst>
                                    </p:anim>
                                    <p:anim calcmode="lin" valueType="num">
                                      <p:cBhvr>
                                        <p:cTn id="41" dur="3000" fill="hold"/>
                                        <p:tgtEl>
                                          <p:spTgt spid="9"/>
                                        </p:tgtEl>
                                        <p:attrNameLst>
                                          <p:attrName>ppt_h</p:attrName>
                                        </p:attrNameLst>
                                      </p:cBhvr>
                                      <p:tavLst>
                                        <p:tav tm="0">
                                          <p:val>
                                            <p:fltVal val="0"/>
                                          </p:val>
                                        </p:tav>
                                        <p:tav tm="100000">
                                          <p:val>
                                            <p:strVal val="#ppt_h"/>
                                          </p:val>
                                        </p:tav>
                                      </p:tavLst>
                                    </p:anim>
                                    <p:anim calcmode="lin" valueType="num">
                                      <p:cBhvr>
                                        <p:cTn id="42" dur="3000" fill="hold"/>
                                        <p:tgtEl>
                                          <p:spTgt spid="9"/>
                                        </p:tgtEl>
                                        <p:attrNameLst>
                                          <p:attrName>ppt_x</p:attrName>
                                        </p:attrNameLst>
                                      </p:cBhvr>
                                      <p:tavLst>
                                        <p:tav tm="0">
                                          <p:val>
                                            <p:fltVal val="0.5"/>
                                          </p:val>
                                        </p:tav>
                                        <p:tav tm="100000">
                                          <p:val>
                                            <p:strVal val="#ppt_x"/>
                                          </p:val>
                                        </p:tav>
                                      </p:tavLst>
                                    </p:anim>
                                    <p:anim calcmode="lin" valueType="num">
                                      <p:cBhvr>
                                        <p:cTn id="43" dur="3000" fill="hold"/>
                                        <p:tgtEl>
                                          <p:spTgt spid="9"/>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3000" fill="hold"/>
                                        <p:tgtEl>
                                          <p:spTgt spid="10"/>
                                        </p:tgtEl>
                                        <p:attrNameLst>
                                          <p:attrName>ppt_w</p:attrName>
                                        </p:attrNameLst>
                                      </p:cBhvr>
                                      <p:tavLst>
                                        <p:tav tm="0">
                                          <p:val>
                                            <p:fltVal val="0"/>
                                          </p:val>
                                        </p:tav>
                                        <p:tav tm="100000">
                                          <p:val>
                                            <p:strVal val="#ppt_w"/>
                                          </p:val>
                                        </p:tav>
                                      </p:tavLst>
                                    </p:anim>
                                    <p:anim calcmode="lin" valueType="num">
                                      <p:cBhvr>
                                        <p:cTn id="47" dur="3000" fill="hold"/>
                                        <p:tgtEl>
                                          <p:spTgt spid="10"/>
                                        </p:tgtEl>
                                        <p:attrNameLst>
                                          <p:attrName>ppt_h</p:attrName>
                                        </p:attrNameLst>
                                      </p:cBhvr>
                                      <p:tavLst>
                                        <p:tav tm="0">
                                          <p:val>
                                            <p:fltVal val="0"/>
                                          </p:val>
                                        </p:tav>
                                        <p:tav tm="100000">
                                          <p:val>
                                            <p:strVal val="#ppt_h"/>
                                          </p:val>
                                        </p:tav>
                                      </p:tavLst>
                                    </p:anim>
                                    <p:anim calcmode="lin" valueType="num">
                                      <p:cBhvr>
                                        <p:cTn id="48" dur="3000" fill="hold"/>
                                        <p:tgtEl>
                                          <p:spTgt spid="10"/>
                                        </p:tgtEl>
                                        <p:attrNameLst>
                                          <p:attrName>ppt_x</p:attrName>
                                        </p:attrNameLst>
                                      </p:cBhvr>
                                      <p:tavLst>
                                        <p:tav tm="0">
                                          <p:val>
                                            <p:fltVal val="0.5"/>
                                          </p:val>
                                        </p:tav>
                                        <p:tav tm="100000">
                                          <p:val>
                                            <p:strVal val="#ppt_x"/>
                                          </p:val>
                                        </p:tav>
                                      </p:tavLst>
                                    </p:anim>
                                    <p:anim calcmode="lin" valueType="num">
                                      <p:cBhvr>
                                        <p:cTn id="49" dur="3000" fill="hold"/>
                                        <p:tgtEl>
                                          <p:spTgt spid="10"/>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p:cTn id="52" dur="3000" fill="hold"/>
                                        <p:tgtEl>
                                          <p:spTgt spid="11"/>
                                        </p:tgtEl>
                                        <p:attrNameLst>
                                          <p:attrName>ppt_w</p:attrName>
                                        </p:attrNameLst>
                                      </p:cBhvr>
                                      <p:tavLst>
                                        <p:tav tm="0">
                                          <p:val>
                                            <p:fltVal val="0"/>
                                          </p:val>
                                        </p:tav>
                                        <p:tav tm="100000">
                                          <p:val>
                                            <p:strVal val="#ppt_w"/>
                                          </p:val>
                                        </p:tav>
                                      </p:tavLst>
                                    </p:anim>
                                    <p:anim calcmode="lin" valueType="num">
                                      <p:cBhvr>
                                        <p:cTn id="53" dur="3000" fill="hold"/>
                                        <p:tgtEl>
                                          <p:spTgt spid="11"/>
                                        </p:tgtEl>
                                        <p:attrNameLst>
                                          <p:attrName>ppt_h</p:attrName>
                                        </p:attrNameLst>
                                      </p:cBhvr>
                                      <p:tavLst>
                                        <p:tav tm="0">
                                          <p:val>
                                            <p:fltVal val="0"/>
                                          </p:val>
                                        </p:tav>
                                        <p:tav tm="100000">
                                          <p:val>
                                            <p:strVal val="#ppt_h"/>
                                          </p:val>
                                        </p:tav>
                                      </p:tavLst>
                                    </p:anim>
                                    <p:anim calcmode="lin" valueType="num">
                                      <p:cBhvr>
                                        <p:cTn id="54" dur="3000" fill="hold"/>
                                        <p:tgtEl>
                                          <p:spTgt spid="11"/>
                                        </p:tgtEl>
                                        <p:attrNameLst>
                                          <p:attrName>ppt_x</p:attrName>
                                        </p:attrNameLst>
                                      </p:cBhvr>
                                      <p:tavLst>
                                        <p:tav tm="0">
                                          <p:val>
                                            <p:fltVal val="0.5"/>
                                          </p:val>
                                        </p:tav>
                                        <p:tav tm="100000">
                                          <p:val>
                                            <p:strVal val="#ppt_x"/>
                                          </p:val>
                                        </p:tav>
                                      </p:tavLst>
                                    </p:anim>
                                    <p:anim calcmode="lin" valueType="num">
                                      <p:cBhvr>
                                        <p:cTn id="55" dur="3000" fill="hold"/>
                                        <p:tgtEl>
                                          <p:spTgt spid="11"/>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p:cTn id="58" dur="3000" fill="hold"/>
                                        <p:tgtEl>
                                          <p:spTgt spid="12"/>
                                        </p:tgtEl>
                                        <p:attrNameLst>
                                          <p:attrName>ppt_w</p:attrName>
                                        </p:attrNameLst>
                                      </p:cBhvr>
                                      <p:tavLst>
                                        <p:tav tm="0">
                                          <p:val>
                                            <p:fltVal val="0"/>
                                          </p:val>
                                        </p:tav>
                                        <p:tav tm="100000">
                                          <p:val>
                                            <p:strVal val="#ppt_w"/>
                                          </p:val>
                                        </p:tav>
                                      </p:tavLst>
                                    </p:anim>
                                    <p:anim calcmode="lin" valueType="num">
                                      <p:cBhvr>
                                        <p:cTn id="59" dur="3000" fill="hold"/>
                                        <p:tgtEl>
                                          <p:spTgt spid="12"/>
                                        </p:tgtEl>
                                        <p:attrNameLst>
                                          <p:attrName>ppt_h</p:attrName>
                                        </p:attrNameLst>
                                      </p:cBhvr>
                                      <p:tavLst>
                                        <p:tav tm="0">
                                          <p:val>
                                            <p:fltVal val="0"/>
                                          </p:val>
                                        </p:tav>
                                        <p:tav tm="100000">
                                          <p:val>
                                            <p:strVal val="#ppt_h"/>
                                          </p:val>
                                        </p:tav>
                                      </p:tavLst>
                                    </p:anim>
                                    <p:anim calcmode="lin" valueType="num">
                                      <p:cBhvr>
                                        <p:cTn id="60" dur="3000" fill="hold"/>
                                        <p:tgtEl>
                                          <p:spTgt spid="12"/>
                                        </p:tgtEl>
                                        <p:attrNameLst>
                                          <p:attrName>ppt_x</p:attrName>
                                        </p:attrNameLst>
                                      </p:cBhvr>
                                      <p:tavLst>
                                        <p:tav tm="0">
                                          <p:val>
                                            <p:fltVal val="0.5"/>
                                          </p:val>
                                        </p:tav>
                                        <p:tav tm="100000">
                                          <p:val>
                                            <p:strVal val="#ppt_x"/>
                                          </p:val>
                                        </p:tav>
                                      </p:tavLst>
                                    </p:anim>
                                    <p:anim calcmode="lin" valueType="num">
                                      <p:cBhvr>
                                        <p:cTn id="61" dur="3000" fill="hold"/>
                                        <p:tgtEl>
                                          <p:spTgt spid="12"/>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3"/>
                                        </p:tgtEl>
                                        <p:attrNameLst>
                                          <p:attrName>style.visibility</p:attrName>
                                        </p:attrNameLst>
                                      </p:cBhvr>
                                      <p:to>
                                        <p:strVal val="visible"/>
                                      </p:to>
                                    </p:set>
                                    <p:anim calcmode="lin" valueType="num">
                                      <p:cBhvr>
                                        <p:cTn id="64" dur="3000" fill="hold"/>
                                        <p:tgtEl>
                                          <p:spTgt spid="13"/>
                                        </p:tgtEl>
                                        <p:attrNameLst>
                                          <p:attrName>ppt_w</p:attrName>
                                        </p:attrNameLst>
                                      </p:cBhvr>
                                      <p:tavLst>
                                        <p:tav tm="0">
                                          <p:val>
                                            <p:fltVal val="0"/>
                                          </p:val>
                                        </p:tav>
                                        <p:tav tm="100000">
                                          <p:val>
                                            <p:strVal val="#ppt_w"/>
                                          </p:val>
                                        </p:tav>
                                      </p:tavLst>
                                    </p:anim>
                                    <p:anim calcmode="lin" valueType="num">
                                      <p:cBhvr>
                                        <p:cTn id="65" dur="3000" fill="hold"/>
                                        <p:tgtEl>
                                          <p:spTgt spid="13"/>
                                        </p:tgtEl>
                                        <p:attrNameLst>
                                          <p:attrName>ppt_h</p:attrName>
                                        </p:attrNameLst>
                                      </p:cBhvr>
                                      <p:tavLst>
                                        <p:tav tm="0">
                                          <p:val>
                                            <p:fltVal val="0"/>
                                          </p:val>
                                        </p:tav>
                                        <p:tav tm="100000">
                                          <p:val>
                                            <p:strVal val="#ppt_h"/>
                                          </p:val>
                                        </p:tav>
                                      </p:tavLst>
                                    </p:anim>
                                    <p:anim calcmode="lin" valueType="num">
                                      <p:cBhvr>
                                        <p:cTn id="66" dur="3000" fill="hold"/>
                                        <p:tgtEl>
                                          <p:spTgt spid="13"/>
                                        </p:tgtEl>
                                        <p:attrNameLst>
                                          <p:attrName>ppt_x</p:attrName>
                                        </p:attrNameLst>
                                      </p:cBhvr>
                                      <p:tavLst>
                                        <p:tav tm="0">
                                          <p:val>
                                            <p:fltVal val="0.5"/>
                                          </p:val>
                                        </p:tav>
                                        <p:tav tm="100000">
                                          <p:val>
                                            <p:strVal val="#ppt_x"/>
                                          </p:val>
                                        </p:tav>
                                      </p:tavLst>
                                    </p:anim>
                                    <p:anim calcmode="lin" valueType="num">
                                      <p:cBhvr>
                                        <p:cTn id="67" dur="3000" fill="hold"/>
                                        <p:tgtEl>
                                          <p:spTgt spid="13"/>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p:cTn id="70" dur="3000" fill="hold"/>
                                        <p:tgtEl>
                                          <p:spTgt spid="14"/>
                                        </p:tgtEl>
                                        <p:attrNameLst>
                                          <p:attrName>ppt_w</p:attrName>
                                        </p:attrNameLst>
                                      </p:cBhvr>
                                      <p:tavLst>
                                        <p:tav tm="0">
                                          <p:val>
                                            <p:fltVal val="0"/>
                                          </p:val>
                                        </p:tav>
                                        <p:tav tm="100000">
                                          <p:val>
                                            <p:strVal val="#ppt_w"/>
                                          </p:val>
                                        </p:tav>
                                      </p:tavLst>
                                    </p:anim>
                                    <p:anim calcmode="lin" valueType="num">
                                      <p:cBhvr>
                                        <p:cTn id="71" dur="3000" fill="hold"/>
                                        <p:tgtEl>
                                          <p:spTgt spid="14"/>
                                        </p:tgtEl>
                                        <p:attrNameLst>
                                          <p:attrName>ppt_h</p:attrName>
                                        </p:attrNameLst>
                                      </p:cBhvr>
                                      <p:tavLst>
                                        <p:tav tm="0">
                                          <p:val>
                                            <p:fltVal val="0"/>
                                          </p:val>
                                        </p:tav>
                                        <p:tav tm="100000">
                                          <p:val>
                                            <p:strVal val="#ppt_h"/>
                                          </p:val>
                                        </p:tav>
                                      </p:tavLst>
                                    </p:anim>
                                    <p:anim calcmode="lin" valueType="num">
                                      <p:cBhvr>
                                        <p:cTn id="72" dur="3000" fill="hold"/>
                                        <p:tgtEl>
                                          <p:spTgt spid="14"/>
                                        </p:tgtEl>
                                        <p:attrNameLst>
                                          <p:attrName>ppt_x</p:attrName>
                                        </p:attrNameLst>
                                      </p:cBhvr>
                                      <p:tavLst>
                                        <p:tav tm="0">
                                          <p:val>
                                            <p:fltVal val="0.5"/>
                                          </p:val>
                                        </p:tav>
                                        <p:tav tm="100000">
                                          <p:val>
                                            <p:strVal val="#ppt_x"/>
                                          </p:val>
                                        </p:tav>
                                      </p:tavLst>
                                    </p:anim>
                                    <p:anim calcmode="lin" valueType="num">
                                      <p:cBhvr>
                                        <p:cTn id="73" dur="3000" fill="hold"/>
                                        <p:tgtEl>
                                          <p:spTgt spid="14"/>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5"/>
                                        </p:tgtEl>
                                        <p:attrNameLst>
                                          <p:attrName>style.visibility</p:attrName>
                                        </p:attrNameLst>
                                      </p:cBhvr>
                                      <p:to>
                                        <p:strVal val="visible"/>
                                      </p:to>
                                    </p:set>
                                    <p:anim calcmode="lin" valueType="num">
                                      <p:cBhvr>
                                        <p:cTn id="76" dur="3000" fill="hold"/>
                                        <p:tgtEl>
                                          <p:spTgt spid="15"/>
                                        </p:tgtEl>
                                        <p:attrNameLst>
                                          <p:attrName>ppt_w</p:attrName>
                                        </p:attrNameLst>
                                      </p:cBhvr>
                                      <p:tavLst>
                                        <p:tav tm="0">
                                          <p:val>
                                            <p:fltVal val="0"/>
                                          </p:val>
                                        </p:tav>
                                        <p:tav tm="100000">
                                          <p:val>
                                            <p:strVal val="#ppt_w"/>
                                          </p:val>
                                        </p:tav>
                                      </p:tavLst>
                                    </p:anim>
                                    <p:anim calcmode="lin" valueType="num">
                                      <p:cBhvr>
                                        <p:cTn id="77" dur="3000" fill="hold"/>
                                        <p:tgtEl>
                                          <p:spTgt spid="15"/>
                                        </p:tgtEl>
                                        <p:attrNameLst>
                                          <p:attrName>ppt_h</p:attrName>
                                        </p:attrNameLst>
                                      </p:cBhvr>
                                      <p:tavLst>
                                        <p:tav tm="0">
                                          <p:val>
                                            <p:fltVal val="0"/>
                                          </p:val>
                                        </p:tav>
                                        <p:tav tm="100000">
                                          <p:val>
                                            <p:strVal val="#ppt_h"/>
                                          </p:val>
                                        </p:tav>
                                      </p:tavLst>
                                    </p:anim>
                                    <p:anim calcmode="lin" valueType="num">
                                      <p:cBhvr>
                                        <p:cTn id="78" dur="3000" fill="hold"/>
                                        <p:tgtEl>
                                          <p:spTgt spid="15"/>
                                        </p:tgtEl>
                                        <p:attrNameLst>
                                          <p:attrName>ppt_x</p:attrName>
                                        </p:attrNameLst>
                                      </p:cBhvr>
                                      <p:tavLst>
                                        <p:tav tm="0">
                                          <p:val>
                                            <p:fltVal val="0.5"/>
                                          </p:val>
                                        </p:tav>
                                        <p:tav tm="100000">
                                          <p:val>
                                            <p:strVal val="#ppt_x"/>
                                          </p:val>
                                        </p:tav>
                                      </p:tavLst>
                                    </p:anim>
                                    <p:anim calcmode="lin" valueType="num">
                                      <p:cBhvr>
                                        <p:cTn id="79" dur="3000" fill="hold"/>
                                        <p:tgtEl>
                                          <p:spTgt spid="15"/>
                                        </p:tgtEl>
                                        <p:attrNameLst>
                                          <p:attrName>ppt_y</p:attrName>
                                        </p:attrNameLst>
                                      </p:cBhvr>
                                      <p:tavLst>
                                        <p:tav tm="0">
                                          <p:val>
                                            <p:fltVal val="0.5"/>
                                          </p:val>
                                        </p:tav>
                                        <p:tav tm="100000">
                                          <p:val>
                                            <p:strVal val="#ppt_y"/>
                                          </p:val>
                                        </p:tav>
                                      </p:tavLst>
                                    </p:anim>
                                  </p:childTnLst>
                                </p:cTn>
                              </p:par>
                              <p:par>
                                <p:cTn id="80" presetID="23" presetClass="entr" presetSubtype="528" fill="hold" nodeType="withEffect">
                                  <p:stCondLst>
                                    <p:cond delay="0"/>
                                  </p:stCondLst>
                                  <p:childTnLst>
                                    <p:set>
                                      <p:cBhvr>
                                        <p:cTn id="81" dur="1" fill="hold">
                                          <p:stCondLst>
                                            <p:cond delay="0"/>
                                          </p:stCondLst>
                                        </p:cTn>
                                        <p:tgtEl>
                                          <p:spTgt spid="16"/>
                                        </p:tgtEl>
                                        <p:attrNameLst>
                                          <p:attrName>style.visibility</p:attrName>
                                        </p:attrNameLst>
                                      </p:cBhvr>
                                      <p:to>
                                        <p:strVal val="visible"/>
                                      </p:to>
                                    </p:set>
                                    <p:anim calcmode="lin" valueType="num">
                                      <p:cBhvr>
                                        <p:cTn id="82" dur="3000" fill="hold"/>
                                        <p:tgtEl>
                                          <p:spTgt spid="16"/>
                                        </p:tgtEl>
                                        <p:attrNameLst>
                                          <p:attrName>ppt_w</p:attrName>
                                        </p:attrNameLst>
                                      </p:cBhvr>
                                      <p:tavLst>
                                        <p:tav tm="0">
                                          <p:val>
                                            <p:fltVal val="0"/>
                                          </p:val>
                                        </p:tav>
                                        <p:tav tm="100000">
                                          <p:val>
                                            <p:strVal val="#ppt_w"/>
                                          </p:val>
                                        </p:tav>
                                      </p:tavLst>
                                    </p:anim>
                                    <p:anim calcmode="lin" valueType="num">
                                      <p:cBhvr>
                                        <p:cTn id="83" dur="3000" fill="hold"/>
                                        <p:tgtEl>
                                          <p:spTgt spid="16"/>
                                        </p:tgtEl>
                                        <p:attrNameLst>
                                          <p:attrName>ppt_h</p:attrName>
                                        </p:attrNameLst>
                                      </p:cBhvr>
                                      <p:tavLst>
                                        <p:tav tm="0">
                                          <p:val>
                                            <p:fltVal val="0"/>
                                          </p:val>
                                        </p:tav>
                                        <p:tav tm="100000">
                                          <p:val>
                                            <p:strVal val="#ppt_h"/>
                                          </p:val>
                                        </p:tav>
                                      </p:tavLst>
                                    </p:anim>
                                    <p:anim calcmode="lin" valueType="num">
                                      <p:cBhvr>
                                        <p:cTn id="84" dur="3000" fill="hold"/>
                                        <p:tgtEl>
                                          <p:spTgt spid="16"/>
                                        </p:tgtEl>
                                        <p:attrNameLst>
                                          <p:attrName>ppt_x</p:attrName>
                                        </p:attrNameLst>
                                      </p:cBhvr>
                                      <p:tavLst>
                                        <p:tav tm="0">
                                          <p:val>
                                            <p:fltVal val="0.5"/>
                                          </p:val>
                                        </p:tav>
                                        <p:tav tm="100000">
                                          <p:val>
                                            <p:strVal val="#ppt_x"/>
                                          </p:val>
                                        </p:tav>
                                      </p:tavLst>
                                    </p:anim>
                                    <p:anim calcmode="lin" valueType="num">
                                      <p:cBhvr>
                                        <p:cTn id="85" dur="3000" fill="hold"/>
                                        <p:tgtEl>
                                          <p:spTgt spid="16"/>
                                        </p:tgtEl>
                                        <p:attrNameLst>
                                          <p:attrName>ppt_y</p:attrName>
                                        </p:attrNameLst>
                                      </p:cBhvr>
                                      <p:tavLst>
                                        <p:tav tm="0">
                                          <p:val>
                                            <p:fltVal val="0.5"/>
                                          </p:val>
                                        </p:tav>
                                        <p:tav tm="100000">
                                          <p:val>
                                            <p:strVal val="#ppt_y"/>
                                          </p:val>
                                        </p:tav>
                                      </p:tavLst>
                                    </p:anim>
                                  </p:childTnLst>
                                </p:cTn>
                              </p:par>
                              <p:par>
                                <p:cTn id="86" presetID="23" presetClass="entr" presetSubtype="528" fill="hold" nodeType="withEffect">
                                  <p:stCondLst>
                                    <p:cond delay="0"/>
                                  </p:stCondLst>
                                  <p:childTnLst>
                                    <p:set>
                                      <p:cBhvr>
                                        <p:cTn id="87" dur="1" fill="hold">
                                          <p:stCondLst>
                                            <p:cond delay="0"/>
                                          </p:stCondLst>
                                        </p:cTn>
                                        <p:tgtEl>
                                          <p:spTgt spid="17"/>
                                        </p:tgtEl>
                                        <p:attrNameLst>
                                          <p:attrName>style.visibility</p:attrName>
                                        </p:attrNameLst>
                                      </p:cBhvr>
                                      <p:to>
                                        <p:strVal val="visible"/>
                                      </p:to>
                                    </p:set>
                                    <p:anim calcmode="lin" valueType="num">
                                      <p:cBhvr>
                                        <p:cTn id="88" dur="3000" fill="hold"/>
                                        <p:tgtEl>
                                          <p:spTgt spid="17"/>
                                        </p:tgtEl>
                                        <p:attrNameLst>
                                          <p:attrName>ppt_w</p:attrName>
                                        </p:attrNameLst>
                                      </p:cBhvr>
                                      <p:tavLst>
                                        <p:tav tm="0">
                                          <p:val>
                                            <p:fltVal val="0"/>
                                          </p:val>
                                        </p:tav>
                                        <p:tav tm="100000">
                                          <p:val>
                                            <p:strVal val="#ppt_w"/>
                                          </p:val>
                                        </p:tav>
                                      </p:tavLst>
                                    </p:anim>
                                    <p:anim calcmode="lin" valueType="num">
                                      <p:cBhvr>
                                        <p:cTn id="89" dur="3000" fill="hold"/>
                                        <p:tgtEl>
                                          <p:spTgt spid="17"/>
                                        </p:tgtEl>
                                        <p:attrNameLst>
                                          <p:attrName>ppt_h</p:attrName>
                                        </p:attrNameLst>
                                      </p:cBhvr>
                                      <p:tavLst>
                                        <p:tav tm="0">
                                          <p:val>
                                            <p:fltVal val="0"/>
                                          </p:val>
                                        </p:tav>
                                        <p:tav tm="100000">
                                          <p:val>
                                            <p:strVal val="#ppt_h"/>
                                          </p:val>
                                        </p:tav>
                                      </p:tavLst>
                                    </p:anim>
                                    <p:anim calcmode="lin" valueType="num">
                                      <p:cBhvr>
                                        <p:cTn id="90" dur="3000" fill="hold"/>
                                        <p:tgtEl>
                                          <p:spTgt spid="17"/>
                                        </p:tgtEl>
                                        <p:attrNameLst>
                                          <p:attrName>ppt_x</p:attrName>
                                        </p:attrNameLst>
                                      </p:cBhvr>
                                      <p:tavLst>
                                        <p:tav tm="0">
                                          <p:val>
                                            <p:fltVal val="0.5"/>
                                          </p:val>
                                        </p:tav>
                                        <p:tav tm="100000">
                                          <p:val>
                                            <p:strVal val="#ppt_x"/>
                                          </p:val>
                                        </p:tav>
                                      </p:tavLst>
                                    </p:anim>
                                    <p:anim calcmode="lin" valueType="num">
                                      <p:cBhvr>
                                        <p:cTn id="91" dur="3000" fill="hold"/>
                                        <p:tgtEl>
                                          <p:spTgt spid="17"/>
                                        </p:tgtEl>
                                        <p:attrNameLst>
                                          <p:attrName>ppt_y</p:attrName>
                                        </p:attrNameLst>
                                      </p:cBhvr>
                                      <p:tavLst>
                                        <p:tav tm="0">
                                          <p:val>
                                            <p:fltVal val="0.5"/>
                                          </p:val>
                                        </p:tav>
                                        <p:tav tm="100000">
                                          <p:val>
                                            <p:strVal val="#ppt_y"/>
                                          </p:val>
                                        </p:tav>
                                      </p:tavLst>
                                    </p:anim>
                                  </p:childTnLst>
                                </p:cTn>
                              </p:par>
                              <p:par>
                                <p:cTn id="92" presetID="23" presetClass="entr" presetSubtype="528" fill="hold" nodeType="withEffect">
                                  <p:stCondLst>
                                    <p:cond delay="0"/>
                                  </p:stCondLst>
                                  <p:childTnLst>
                                    <p:set>
                                      <p:cBhvr>
                                        <p:cTn id="93" dur="1" fill="hold">
                                          <p:stCondLst>
                                            <p:cond delay="0"/>
                                          </p:stCondLst>
                                        </p:cTn>
                                        <p:tgtEl>
                                          <p:spTgt spid="18"/>
                                        </p:tgtEl>
                                        <p:attrNameLst>
                                          <p:attrName>style.visibility</p:attrName>
                                        </p:attrNameLst>
                                      </p:cBhvr>
                                      <p:to>
                                        <p:strVal val="visible"/>
                                      </p:to>
                                    </p:set>
                                    <p:anim calcmode="lin" valueType="num">
                                      <p:cBhvr>
                                        <p:cTn id="94" dur="3000" fill="hold"/>
                                        <p:tgtEl>
                                          <p:spTgt spid="18"/>
                                        </p:tgtEl>
                                        <p:attrNameLst>
                                          <p:attrName>ppt_w</p:attrName>
                                        </p:attrNameLst>
                                      </p:cBhvr>
                                      <p:tavLst>
                                        <p:tav tm="0">
                                          <p:val>
                                            <p:fltVal val="0"/>
                                          </p:val>
                                        </p:tav>
                                        <p:tav tm="100000">
                                          <p:val>
                                            <p:strVal val="#ppt_w"/>
                                          </p:val>
                                        </p:tav>
                                      </p:tavLst>
                                    </p:anim>
                                    <p:anim calcmode="lin" valueType="num">
                                      <p:cBhvr>
                                        <p:cTn id="95" dur="3000" fill="hold"/>
                                        <p:tgtEl>
                                          <p:spTgt spid="18"/>
                                        </p:tgtEl>
                                        <p:attrNameLst>
                                          <p:attrName>ppt_h</p:attrName>
                                        </p:attrNameLst>
                                      </p:cBhvr>
                                      <p:tavLst>
                                        <p:tav tm="0">
                                          <p:val>
                                            <p:fltVal val="0"/>
                                          </p:val>
                                        </p:tav>
                                        <p:tav tm="100000">
                                          <p:val>
                                            <p:strVal val="#ppt_h"/>
                                          </p:val>
                                        </p:tav>
                                      </p:tavLst>
                                    </p:anim>
                                    <p:anim calcmode="lin" valueType="num">
                                      <p:cBhvr>
                                        <p:cTn id="96" dur="3000" fill="hold"/>
                                        <p:tgtEl>
                                          <p:spTgt spid="18"/>
                                        </p:tgtEl>
                                        <p:attrNameLst>
                                          <p:attrName>ppt_x</p:attrName>
                                        </p:attrNameLst>
                                      </p:cBhvr>
                                      <p:tavLst>
                                        <p:tav tm="0">
                                          <p:val>
                                            <p:fltVal val="0.5"/>
                                          </p:val>
                                        </p:tav>
                                        <p:tav tm="100000">
                                          <p:val>
                                            <p:strVal val="#ppt_x"/>
                                          </p:val>
                                        </p:tav>
                                      </p:tavLst>
                                    </p:anim>
                                    <p:anim calcmode="lin" valueType="num">
                                      <p:cBhvr>
                                        <p:cTn id="97" dur="3000" fill="hold"/>
                                        <p:tgtEl>
                                          <p:spTgt spid="18"/>
                                        </p:tgtEl>
                                        <p:attrNameLst>
                                          <p:attrName>ppt_y</p:attrName>
                                        </p:attrNameLst>
                                      </p:cBhvr>
                                      <p:tavLst>
                                        <p:tav tm="0">
                                          <p:val>
                                            <p:fltVal val="0.5"/>
                                          </p:val>
                                        </p:tav>
                                        <p:tav tm="100000">
                                          <p:val>
                                            <p:strVal val="#ppt_y"/>
                                          </p:val>
                                        </p:tav>
                                      </p:tavLst>
                                    </p:anim>
                                  </p:childTnLst>
                                </p:cTn>
                              </p:par>
                              <p:par>
                                <p:cTn id="98" presetID="23" presetClass="entr" presetSubtype="528" fill="hold" nodeType="withEffect">
                                  <p:stCondLst>
                                    <p:cond delay="0"/>
                                  </p:stCondLst>
                                  <p:childTnLst>
                                    <p:set>
                                      <p:cBhvr>
                                        <p:cTn id="99" dur="1" fill="hold">
                                          <p:stCondLst>
                                            <p:cond delay="0"/>
                                          </p:stCondLst>
                                        </p:cTn>
                                        <p:tgtEl>
                                          <p:spTgt spid="19"/>
                                        </p:tgtEl>
                                        <p:attrNameLst>
                                          <p:attrName>style.visibility</p:attrName>
                                        </p:attrNameLst>
                                      </p:cBhvr>
                                      <p:to>
                                        <p:strVal val="visible"/>
                                      </p:to>
                                    </p:set>
                                    <p:anim calcmode="lin" valueType="num">
                                      <p:cBhvr>
                                        <p:cTn id="100" dur="3000" fill="hold"/>
                                        <p:tgtEl>
                                          <p:spTgt spid="19"/>
                                        </p:tgtEl>
                                        <p:attrNameLst>
                                          <p:attrName>ppt_w</p:attrName>
                                        </p:attrNameLst>
                                      </p:cBhvr>
                                      <p:tavLst>
                                        <p:tav tm="0">
                                          <p:val>
                                            <p:fltVal val="0"/>
                                          </p:val>
                                        </p:tav>
                                        <p:tav tm="100000">
                                          <p:val>
                                            <p:strVal val="#ppt_w"/>
                                          </p:val>
                                        </p:tav>
                                      </p:tavLst>
                                    </p:anim>
                                    <p:anim calcmode="lin" valueType="num">
                                      <p:cBhvr>
                                        <p:cTn id="101" dur="3000" fill="hold"/>
                                        <p:tgtEl>
                                          <p:spTgt spid="19"/>
                                        </p:tgtEl>
                                        <p:attrNameLst>
                                          <p:attrName>ppt_h</p:attrName>
                                        </p:attrNameLst>
                                      </p:cBhvr>
                                      <p:tavLst>
                                        <p:tav tm="0">
                                          <p:val>
                                            <p:fltVal val="0"/>
                                          </p:val>
                                        </p:tav>
                                        <p:tav tm="100000">
                                          <p:val>
                                            <p:strVal val="#ppt_h"/>
                                          </p:val>
                                        </p:tav>
                                      </p:tavLst>
                                    </p:anim>
                                    <p:anim calcmode="lin" valueType="num">
                                      <p:cBhvr>
                                        <p:cTn id="102" dur="3000" fill="hold"/>
                                        <p:tgtEl>
                                          <p:spTgt spid="19"/>
                                        </p:tgtEl>
                                        <p:attrNameLst>
                                          <p:attrName>ppt_x</p:attrName>
                                        </p:attrNameLst>
                                      </p:cBhvr>
                                      <p:tavLst>
                                        <p:tav tm="0">
                                          <p:val>
                                            <p:fltVal val="0.5"/>
                                          </p:val>
                                        </p:tav>
                                        <p:tav tm="100000">
                                          <p:val>
                                            <p:strVal val="#ppt_x"/>
                                          </p:val>
                                        </p:tav>
                                      </p:tavLst>
                                    </p:anim>
                                    <p:anim calcmode="lin" valueType="num">
                                      <p:cBhvr>
                                        <p:cTn id="103" dur="3000" fill="hold"/>
                                        <p:tgtEl>
                                          <p:spTgt spid="19"/>
                                        </p:tgtEl>
                                        <p:attrNameLst>
                                          <p:attrName>ppt_y</p:attrName>
                                        </p:attrNameLst>
                                      </p:cBhvr>
                                      <p:tavLst>
                                        <p:tav tm="0">
                                          <p:val>
                                            <p:fltVal val="0.5"/>
                                          </p:val>
                                        </p:tav>
                                        <p:tav tm="100000">
                                          <p:val>
                                            <p:strVal val="#ppt_y"/>
                                          </p:val>
                                        </p:tav>
                                      </p:tavLst>
                                    </p:anim>
                                  </p:childTnLst>
                                </p:cTn>
                              </p:par>
                              <p:par>
                                <p:cTn id="104" presetID="23" presetClass="entr" presetSubtype="528" fill="hold" nodeType="withEffect">
                                  <p:stCondLst>
                                    <p:cond delay="0"/>
                                  </p:stCondLst>
                                  <p:childTnLst>
                                    <p:set>
                                      <p:cBhvr>
                                        <p:cTn id="105" dur="1" fill="hold">
                                          <p:stCondLst>
                                            <p:cond delay="0"/>
                                          </p:stCondLst>
                                        </p:cTn>
                                        <p:tgtEl>
                                          <p:spTgt spid="20"/>
                                        </p:tgtEl>
                                        <p:attrNameLst>
                                          <p:attrName>style.visibility</p:attrName>
                                        </p:attrNameLst>
                                      </p:cBhvr>
                                      <p:to>
                                        <p:strVal val="visible"/>
                                      </p:to>
                                    </p:set>
                                    <p:anim calcmode="lin" valueType="num">
                                      <p:cBhvr>
                                        <p:cTn id="106" dur="3000" fill="hold"/>
                                        <p:tgtEl>
                                          <p:spTgt spid="20"/>
                                        </p:tgtEl>
                                        <p:attrNameLst>
                                          <p:attrName>ppt_w</p:attrName>
                                        </p:attrNameLst>
                                      </p:cBhvr>
                                      <p:tavLst>
                                        <p:tav tm="0">
                                          <p:val>
                                            <p:fltVal val="0"/>
                                          </p:val>
                                        </p:tav>
                                        <p:tav tm="100000">
                                          <p:val>
                                            <p:strVal val="#ppt_w"/>
                                          </p:val>
                                        </p:tav>
                                      </p:tavLst>
                                    </p:anim>
                                    <p:anim calcmode="lin" valueType="num">
                                      <p:cBhvr>
                                        <p:cTn id="107" dur="3000" fill="hold"/>
                                        <p:tgtEl>
                                          <p:spTgt spid="20"/>
                                        </p:tgtEl>
                                        <p:attrNameLst>
                                          <p:attrName>ppt_h</p:attrName>
                                        </p:attrNameLst>
                                      </p:cBhvr>
                                      <p:tavLst>
                                        <p:tav tm="0">
                                          <p:val>
                                            <p:fltVal val="0"/>
                                          </p:val>
                                        </p:tav>
                                        <p:tav tm="100000">
                                          <p:val>
                                            <p:strVal val="#ppt_h"/>
                                          </p:val>
                                        </p:tav>
                                      </p:tavLst>
                                    </p:anim>
                                    <p:anim calcmode="lin" valueType="num">
                                      <p:cBhvr>
                                        <p:cTn id="108" dur="3000" fill="hold"/>
                                        <p:tgtEl>
                                          <p:spTgt spid="20"/>
                                        </p:tgtEl>
                                        <p:attrNameLst>
                                          <p:attrName>ppt_x</p:attrName>
                                        </p:attrNameLst>
                                      </p:cBhvr>
                                      <p:tavLst>
                                        <p:tav tm="0">
                                          <p:val>
                                            <p:fltVal val="0.5"/>
                                          </p:val>
                                        </p:tav>
                                        <p:tav tm="100000">
                                          <p:val>
                                            <p:strVal val="#ppt_x"/>
                                          </p:val>
                                        </p:tav>
                                      </p:tavLst>
                                    </p:anim>
                                    <p:anim calcmode="lin" valueType="num">
                                      <p:cBhvr>
                                        <p:cTn id="109" dur="3000" fill="hold"/>
                                        <p:tgtEl>
                                          <p:spTgt spid="20"/>
                                        </p:tgtEl>
                                        <p:attrNameLst>
                                          <p:attrName>ppt_y</p:attrName>
                                        </p:attrNameLst>
                                      </p:cBhvr>
                                      <p:tavLst>
                                        <p:tav tm="0">
                                          <p:val>
                                            <p:fltVal val="0.5"/>
                                          </p:val>
                                        </p:tav>
                                        <p:tav tm="100000">
                                          <p:val>
                                            <p:strVal val="#ppt_y"/>
                                          </p:val>
                                        </p:tav>
                                      </p:tavLst>
                                    </p:anim>
                                  </p:childTnLst>
                                </p:cTn>
                              </p:par>
                              <p:par>
                                <p:cTn id="110" presetID="23" presetClass="entr" presetSubtype="528" fill="hold" nodeType="withEffect">
                                  <p:stCondLst>
                                    <p:cond delay="0"/>
                                  </p:stCondLst>
                                  <p:childTnLst>
                                    <p:set>
                                      <p:cBhvr>
                                        <p:cTn id="111" dur="1" fill="hold">
                                          <p:stCondLst>
                                            <p:cond delay="0"/>
                                          </p:stCondLst>
                                        </p:cTn>
                                        <p:tgtEl>
                                          <p:spTgt spid="21"/>
                                        </p:tgtEl>
                                        <p:attrNameLst>
                                          <p:attrName>style.visibility</p:attrName>
                                        </p:attrNameLst>
                                      </p:cBhvr>
                                      <p:to>
                                        <p:strVal val="visible"/>
                                      </p:to>
                                    </p:set>
                                    <p:anim calcmode="lin" valueType="num">
                                      <p:cBhvr>
                                        <p:cTn id="112" dur="3000" fill="hold"/>
                                        <p:tgtEl>
                                          <p:spTgt spid="21"/>
                                        </p:tgtEl>
                                        <p:attrNameLst>
                                          <p:attrName>ppt_w</p:attrName>
                                        </p:attrNameLst>
                                      </p:cBhvr>
                                      <p:tavLst>
                                        <p:tav tm="0">
                                          <p:val>
                                            <p:fltVal val="0"/>
                                          </p:val>
                                        </p:tav>
                                        <p:tav tm="100000">
                                          <p:val>
                                            <p:strVal val="#ppt_w"/>
                                          </p:val>
                                        </p:tav>
                                      </p:tavLst>
                                    </p:anim>
                                    <p:anim calcmode="lin" valueType="num">
                                      <p:cBhvr>
                                        <p:cTn id="113" dur="3000" fill="hold"/>
                                        <p:tgtEl>
                                          <p:spTgt spid="21"/>
                                        </p:tgtEl>
                                        <p:attrNameLst>
                                          <p:attrName>ppt_h</p:attrName>
                                        </p:attrNameLst>
                                      </p:cBhvr>
                                      <p:tavLst>
                                        <p:tav tm="0">
                                          <p:val>
                                            <p:fltVal val="0"/>
                                          </p:val>
                                        </p:tav>
                                        <p:tav tm="100000">
                                          <p:val>
                                            <p:strVal val="#ppt_h"/>
                                          </p:val>
                                        </p:tav>
                                      </p:tavLst>
                                    </p:anim>
                                    <p:anim calcmode="lin" valueType="num">
                                      <p:cBhvr>
                                        <p:cTn id="114" dur="3000" fill="hold"/>
                                        <p:tgtEl>
                                          <p:spTgt spid="21"/>
                                        </p:tgtEl>
                                        <p:attrNameLst>
                                          <p:attrName>ppt_x</p:attrName>
                                        </p:attrNameLst>
                                      </p:cBhvr>
                                      <p:tavLst>
                                        <p:tav tm="0">
                                          <p:val>
                                            <p:fltVal val="0.5"/>
                                          </p:val>
                                        </p:tav>
                                        <p:tav tm="100000">
                                          <p:val>
                                            <p:strVal val="#ppt_x"/>
                                          </p:val>
                                        </p:tav>
                                      </p:tavLst>
                                    </p:anim>
                                    <p:anim calcmode="lin" valueType="num">
                                      <p:cBhvr>
                                        <p:cTn id="115" dur="3000" fill="hold"/>
                                        <p:tgtEl>
                                          <p:spTgt spid="21"/>
                                        </p:tgtEl>
                                        <p:attrNameLst>
                                          <p:attrName>ppt_y</p:attrName>
                                        </p:attrNameLst>
                                      </p:cBhvr>
                                      <p:tavLst>
                                        <p:tav tm="0">
                                          <p:val>
                                            <p:fltVal val="0.5"/>
                                          </p:val>
                                        </p:tav>
                                        <p:tav tm="100000">
                                          <p:val>
                                            <p:strVal val="#ppt_y"/>
                                          </p:val>
                                        </p:tav>
                                      </p:tavLst>
                                    </p:anim>
                                  </p:childTnLst>
                                </p:cTn>
                              </p:par>
                              <p:par>
                                <p:cTn id="116" presetID="8" presetClass="emph" presetSubtype="0" fill="hold" nodeType="withEffect">
                                  <p:stCondLst>
                                    <p:cond delay="0"/>
                                  </p:stCondLst>
                                  <p:childTnLst>
                                    <p:animRot by="21600000">
                                      <p:cBhvr>
                                        <p:cTn id="117" dur="3000" fill="hold"/>
                                        <p:tgtEl>
                                          <p:spTgt spid="4"/>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5"/>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6"/>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7"/>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8"/>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9"/>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10"/>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11"/>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2"/>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13"/>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14"/>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15"/>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16"/>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7"/>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8"/>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19"/>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20"/>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21"/>
                                        </p:tgtEl>
                                        <p:attrNameLst>
                                          <p:attrName>r</p:attrName>
                                        </p:attrNameLst>
                                      </p:cBhvr>
                                    </p:animRot>
                                  </p:childTnLst>
                                </p:cTn>
                              </p:par>
                            </p:childTnLst>
                          </p:cTn>
                        </p:par>
                        <p:par>
                          <p:cTn id="152" fill="hold">
                            <p:stCondLst>
                              <p:cond delay="3000"/>
                            </p:stCondLst>
                            <p:childTnLst>
                              <p:par>
                                <p:cTn id="153" presetID="23" presetClass="exit" presetSubtype="544" fill="hold" nodeType="afterEffect">
                                  <p:stCondLst>
                                    <p:cond delay="0"/>
                                  </p:stCondLst>
                                  <p:childTnLst>
                                    <p:anim calcmode="lin" valueType="num">
                                      <p:cBhvr>
                                        <p:cTn id="154" dur="3000"/>
                                        <p:tgtEl>
                                          <p:spTgt spid="4"/>
                                        </p:tgtEl>
                                        <p:attrNameLst>
                                          <p:attrName>ppt_w</p:attrName>
                                        </p:attrNameLst>
                                      </p:cBhvr>
                                      <p:tavLst>
                                        <p:tav tm="0">
                                          <p:val>
                                            <p:strVal val="ppt_w"/>
                                          </p:val>
                                        </p:tav>
                                        <p:tav tm="100000">
                                          <p:val>
                                            <p:fltVal val="0"/>
                                          </p:val>
                                        </p:tav>
                                      </p:tavLst>
                                    </p:anim>
                                    <p:anim calcmode="lin" valueType="num">
                                      <p:cBhvr>
                                        <p:cTn id="155" dur="3000"/>
                                        <p:tgtEl>
                                          <p:spTgt spid="4"/>
                                        </p:tgtEl>
                                        <p:attrNameLst>
                                          <p:attrName>ppt_h</p:attrName>
                                        </p:attrNameLst>
                                      </p:cBhvr>
                                      <p:tavLst>
                                        <p:tav tm="0">
                                          <p:val>
                                            <p:strVal val="ppt_h"/>
                                          </p:val>
                                        </p:tav>
                                        <p:tav tm="100000">
                                          <p:val>
                                            <p:fltVal val="0"/>
                                          </p:val>
                                        </p:tav>
                                      </p:tavLst>
                                    </p:anim>
                                    <p:anim calcmode="lin" valueType="num">
                                      <p:cBhvr>
                                        <p:cTn id="156" dur="3000"/>
                                        <p:tgtEl>
                                          <p:spTgt spid="4"/>
                                        </p:tgtEl>
                                        <p:attrNameLst>
                                          <p:attrName>ppt_x</p:attrName>
                                        </p:attrNameLst>
                                      </p:cBhvr>
                                      <p:tavLst>
                                        <p:tav tm="0">
                                          <p:val>
                                            <p:strVal val="ppt_x"/>
                                          </p:val>
                                        </p:tav>
                                        <p:tav tm="100000">
                                          <p:val>
                                            <p:fltVal val="0.5"/>
                                          </p:val>
                                        </p:tav>
                                      </p:tavLst>
                                    </p:anim>
                                    <p:anim calcmode="lin" valueType="num">
                                      <p:cBhvr>
                                        <p:cTn id="157" dur="3000"/>
                                        <p:tgtEl>
                                          <p:spTgt spid="4"/>
                                        </p:tgtEl>
                                        <p:attrNameLst>
                                          <p:attrName>ppt_y</p:attrName>
                                        </p:attrNameLst>
                                      </p:cBhvr>
                                      <p:tavLst>
                                        <p:tav tm="0">
                                          <p:val>
                                            <p:strVal val="ppt_y"/>
                                          </p:val>
                                        </p:tav>
                                        <p:tav tm="100000">
                                          <p:val>
                                            <p:fltVal val="0.5"/>
                                          </p:val>
                                        </p:tav>
                                      </p:tavLst>
                                    </p:anim>
                                    <p:set>
                                      <p:cBhvr>
                                        <p:cTn id="158" dur="1" fill="hold">
                                          <p:stCondLst>
                                            <p:cond delay="2999"/>
                                          </p:stCondLst>
                                        </p:cTn>
                                        <p:tgtEl>
                                          <p:spTgt spid="4"/>
                                        </p:tgtEl>
                                        <p:attrNameLst>
                                          <p:attrName>style.visibility</p:attrName>
                                        </p:attrNameLst>
                                      </p:cBhvr>
                                      <p:to>
                                        <p:strVal val="hidden"/>
                                      </p:to>
                                    </p:set>
                                  </p:childTnLst>
                                </p:cTn>
                              </p:par>
                              <p:par>
                                <p:cTn id="159" presetID="23" presetClass="exit" presetSubtype="544" fill="hold" nodeType="withEffect">
                                  <p:stCondLst>
                                    <p:cond delay="0"/>
                                  </p:stCondLst>
                                  <p:childTnLst>
                                    <p:anim calcmode="lin" valueType="num">
                                      <p:cBhvr>
                                        <p:cTn id="160" dur="3000"/>
                                        <p:tgtEl>
                                          <p:spTgt spid="5"/>
                                        </p:tgtEl>
                                        <p:attrNameLst>
                                          <p:attrName>ppt_w</p:attrName>
                                        </p:attrNameLst>
                                      </p:cBhvr>
                                      <p:tavLst>
                                        <p:tav tm="0">
                                          <p:val>
                                            <p:strVal val="ppt_w"/>
                                          </p:val>
                                        </p:tav>
                                        <p:tav tm="100000">
                                          <p:val>
                                            <p:fltVal val="0"/>
                                          </p:val>
                                        </p:tav>
                                      </p:tavLst>
                                    </p:anim>
                                    <p:anim calcmode="lin" valueType="num">
                                      <p:cBhvr>
                                        <p:cTn id="161" dur="3000"/>
                                        <p:tgtEl>
                                          <p:spTgt spid="5"/>
                                        </p:tgtEl>
                                        <p:attrNameLst>
                                          <p:attrName>ppt_h</p:attrName>
                                        </p:attrNameLst>
                                      </p:cBhvr>
                                      <p:tavLst>
                                        <p:tav tm="0">
                                          <p:val>
                                            <p:strVal val="ppt_h"/>
                                          </p:val>
                                        </p:tav>
                                        <p:tav tm="100000">
                                          <p:val>
                                            <p:fltVal val="0"/>
                                          </p:val>
                                        </p:tav>
                                      </p:tavLst>
                                    </p:anim>
                                    <p:anim calcmode="lin" valueType="num">
                                      <p:cBhvr>
                                        <p:cTn id="162" dur="3000"/>
                                        <p:tgtEl>
                                          <p:spTgt spid="5"/>
                                        </p:tgtEl>
                                        <p:attrNameLst>
                                          <p:attrName>ppt_x</p:attrName>
                                        </p:attrNameLst>
                                      </p:cBhvr>
                                      <p:tavLst>
                                        <p:tav tm="0">
                                          <p:val>
                                            <p:strVal val="ppt_x"/>
                                          </p:val>
                                        </p:tav>
                                        <p:tav tm="100000">
                                          <p:val>
                                            <p:fltVal val="0.5"/>
                                          </p:val>
                                        </p:tav>
                                      </p:tavLst>
                                    </p:anim>
                                    <p:anim calcmode="lin" valueType="num">
                                      <p:cBhvr>
                                        <p:cTn id="163" dur="3000"/>
                                        <p:tgtEl>
                                          <p:spTgt spid="5"/>
                                        </p:tgtEl>
                                        <p:attrNameLst>
                                          <p:attrName>ppt_y</p:attrName>
                                        </p:attrNameLst>
                                      </p:cBhvr>
                                      <p:tavLst>
                                        <p:tav tm="0">
                                          <p:val>
                                            <p:strVal val="ppt_y"/>
                                          </p:val>
                                        </p:tav>
                                        <p:tav tm="100000">
                                          <p:val>
                                            <p:fltVal val="0.5"/>
                                          </p:val>
                                        </p:tav>
                                      </p:tavLst>
                                    </p:anim>
                                    <p:set>
                                      <p:cBhvr>
                                        <p:cTn id="164" dur="1" fill="hold">
                                          <p:stCondLst>
                                            <p:cond delay="2999"/>
                                          </p:stCondLst>
                                        </p:cTn>
                                        <p:tgtEl>
                                          <p:spTgt spid="5"/>
                                        </p:tgtEl>
                                        <p:attrNameLst>
                                          <p:attrName>style.visibility</p:attrName>
                                        </p:attrNameLst>
                                      </p:cBhvr>
                                      <p:to>
                                        <p:strVal val="hidden"/>
                                      </p:to>
                                    </p:set>
                                  </p:childTnLst>
                                </p:cTn>
                              </p:par>
                              <p:par>
                                <p:cTn id="165" presetID="23" presetClass="exit" presetSubtype="544" fill="hold" nodeType="withEffect">
                                  <p:stCondLst>
                                    <p:cond delay="0"/>
                                  </p:stCondLst>
                                  <p:childTnLst>
                                    <p:anim calcmode="lin" valueType="num">
                                      <p:cBhvr>
                                        <p:cTn id="166" dur="3000"/>
                                        <p:tgtEl>
                                          <p:spTgt spid="6"/>
                                        </p:tgtEl>
                                        <p:attrNameLst>
                                          <p:attrName>ppt_w</p:attrName>
                                        </p:attrNameLst>
                                      </p:cBhvr>
                                      <p:tavLst>
                                        <p:tav tm="0">
                                          <p:val>
                                            <p:strVal val="ppt_w"/>
                                          </p:val>
                                        </p:tav>
                                        <p:tav tm="100000">
                                          <p:val>
                                            <p:fltVal val="0"/>
                                          </p:val>
                                        </p:tav>
                                      </p:tavLst>
                                    </p:anim>
                                    <p:anim calcmode="lin" valueType="num">
                                      <p:cBhvr>
                                        <p:cTn id="167" dur="3000"/>
                                        <p:tgtEl>
                                          <p:spTgt spid="6"/>
                                        </p:tgtEl>
                                        <p:attrNameLst>
                                          <p:attrName>ppt_h</p:attrName>
                                        </p:attrNameLst>
                                      </p:cBhvr>
                                      <p:tavLst>
                                        <p:tav tm="0">
                                          <p:val>
                                            <p:strVal val="ppt_h"/>
                                          </p:val>
                                        </p:tav>
                                        <p:tav tm="100000">
                                          <p:val>
                                            <p:fltVal val="0"/>
                                          </p:val>
                                        </p:tav>
                                      </p:tavLst>
                                    </p:anim>
                                    <p:anim calcmode="lin" valueType="num">
                                      <p:cBhvr>
                                        <p:cTn id="168" dur="3000"/>
                                        <p:tgtEl>
                                          <p:spTgt spid="6"/>
                                        </p:tgtEl>
                                        <p:attrNameLst>
                                          <p:attrName>ppt_x</p:attrName>
                                        </p:attrNameLst>
                                      </p:cBhvr>
                                      <p:tavLst>
                                        <p:tav tm="0">
                                          <p:val>
                                            <p:strVal val="ppt_x"/>
                                          </p:val>
                                        </p:tav>
                                        <p:tav tm="100000">
                                          <p:val>
                                            <p:fltVal val="0.5"/>
                                          </p:val>
                                        </p:tav>
                                      </p:tavLst>
                                    </p:anim>
                                    <p:anim calcmode="lin" valueType="num">
                                      <p:cBhvr>
                                        <p:cTn id="169" dur="3000"/>
                                        <p:tgtEl>
                                          <p:spTgt spid="6"/>
                                        </p:tgtEl>
                                        <p:attrNameLst>
                                          <p:attrName>ppt_y</p:attrName>
                                        </p:attrNameLst>
                                      </p:cBhvr>
                                      <p:tavLst>
                                        <p:tav tm="0">
                                          <p:val>
                                            <p:strVal val="ppt_y"/>
                                          </p:val>
                                        </p:tav>
                                        <p:tav tm="100000">
                                          <p:val>
                                            <p:fltVal val="0.5"/>
                                          </p:val>
                                        </p:tav>
                                      </p:tavLst>
                                    </p:anim>
                                    <p:set>
                                      <p:cBhvr>
                                        <p:cTn id="170" dur="1" fill="hold">
                                          <p:stCondLst>
                                            <p:cond delay="2999"/>
                                          </p:stCondLst>
                                        </p:cTn>
                                        <p:tgtEl>
                                          <p:spTgt spid="6"/>
                                        </p:tgtEl>
                                        <p:attrNameLst>
                                          <p:attrName>style.visibility</p:attrName>
                                        </p:attrNameLst>
                                      </p:cBhvr>
                                      <p:to>
                                        <p:strVal val="hidden"/>
                                      </p:to>
                                    </p:set>
                                  </p:childTnLst>
                                </p:cTn>
                              </p:par>
                              <p:par>
                                <p:cTn id="171" presetID="23" presetClass="exit" presetSubtype="544" fill="hold" nodeType="withEffect">
                                  <p:stCondLst>
                                    <p:cond delay="0"/>
                                  </p:stCondLst>
                                  <p:childTnLst>
                                    <p:anim calcmode="lin" valueType="num">
                                      <p:cBhvr>
                                        <p:cTn id="172" dur="3000"/>
                                        <p:tgtEl>
                                          <p:spTgt spid="7"/>
                                        </p:tgtEl>
                                        <p:attrNameLst>
                                          <p:attrName>ppt_w</p:attrName>
                                        </p:attrNameLst>
                                      </p:cBhvr>
                                      <p:tavLst>
                                        <p:tav tm="0">
                                          <p:val>
                                            <p:strVal val="ppt_w"/>
                                          </p:val>
                                        </p:tav>
                                        <p:tav tm="100000">
                                          <p:val>
                                            <p:fltVal val="0"/>
                                          </p:val>
                                        </p:tav>
                                      </p:tavLst>
                                    </p:anim>
                                    <p:anim calcmode="lin" valueType="num">
                                      <p:cBhvr>
                                        <p:cTn id="173" dur="3000"/>
                                        <p:tgtEl>
                                          <p:spTgt spid="7"/>
                                        </p:tgtEl>
                                        <p:attrNameLst>
                                          <p:attrName>ppt_h</p:attrName>
                                        </p:attrNameLst>
                                      </p:cBhvr>
                                      <p:tavLst>
                                        <p:tav tm="0">
                                          <p:val>
                                            <p:strVal val="ppt_h"/>
                                          </p:val>
                                        </p:tav>
                                        <p:tav tm="100000">
                                          <p:val>
                                            <p:fltVal val="0"/>
                                          </p:val>
                                        </p:tav>
                                      </p:tavLst>
                                    </p:anim>
                                    <p:anim calcmode="lin" valueType="num">
                                      <p:cBhvr>
                                        <p:cTn id="174" dur="3000"/>
                                        <p:tgtEl>
                                          <p:spTgt spid="7"/>
                                        </p:tgtEl>
                                        <p:attrNameLst>
                                          <p:attrName>ppt_x</p:attrName>
                                        </p:attrNameLst>
                                      </p:cBhvr>
                                      <p:tavLst>
                                        <p:tav tm="0">
                                          <p:val>
                                            <p:strVal val="ppt_x"/>
                                          </p:val>
                                        </p:tav>
                                        <p:tav tm="100000">
                                          <p:val>
                                            <p:fltVal val="0.5"/>
                                          </p:val>
                                        </p:tav>
                                      </p:tavLst>
                                    </p:anim>
                                    <p:anim calcmode="lin" valueType="num">
                                      <p:cBhvr>
                                        <p:cTn id="175" dur="3000"/>
                                        <p:tgtEl>
                                          <p:spTgt spid="7"/>
                                        </p:tgtEl>
                                        <p:attrNameLst>
                                          <p:attrName>ppt_y</p:attrName>
                                        </p:attrNameLst>
                                      </p:cBhvr>
                                      <p:tavLst>
                                        <p:tav tm="0">
                                          <p:val>
                                            <p:strVal val="ppt_y"/>
                                          </p:val>
                                        </p:tav>
                                        <p:tav tm="100000">
                                          <p:val>
                                            <p:fltVal val="0.5"/>
                                          </p:val>
                                        </p:tav>
                                      </p:tavLst>
                                    </p:anim>
                                    <p:set>
                                      <p:cBhvr>
                                        <p:cTn id="176" dur="1" fill="hold">
                                          <p:stCondLst>
                                            <p:cond delay="2999"/>
                                          </p:stCondLst>
                                        </p:cTn>
                                        <p:tgtEl>
                                          <p:spTgt spid="7"/>
                                        </p:tgtEl>
                                        <p:attrNameLst>
                                          <p:attrName>style.visibility</p:attrName>
                                        </p:attrNameLst>
                                      </p:cBhvr>
                                      <p:to>
                                        <p:strVal val="hidden"/>
                                      </p:to>
                                    </p:set>
                                  </p:childTnLst>
                                </p:cTn>
                              </p:par>
                              <p:par>
                                <p:cTn id="177" presetID="23" presetClass="exit" presetSubtype="544" fill="hold" nodeType="withEffect">
                                  <p:stCondLst>
                                    <p:cond delay="0"/>
                                  </p:stCondLst>
                                  <p:childTnLst>
                                    <p:anim calcmode="lin" valueType="num">
                                      <p:cBhvr>
                                        <p:cTn id="178" dur="3000"/>
                                        <p:tgtEl>
                                          <p:spTgt spid="8"/>
                                        </p:tgtEl>
                                        <p:attrNameLst>
                                          <p:attrName>ppt_w</p:attrName>
                                        </p:attrNameLst>
                                      </p:cBhvr>
                                      <p:tavLst>
                                        <p:tav tm="0">
                                          <p:val>
                                            <p:strVal val="ppt_w"/>
                                          </p:val>
                                        </p:tav>
                                        <p:tav tm="100000">
                                          <p:val>
                                            <p:fltVal val="0"/>
                                          </p:val>
                                        </p:tav>
                                      </p:tavLst>
                                    </p:anim>
                                    <p:anim calcmode="lin" valueType="num">
                                      <p:cBhvr>
                                        <p:cTn id="179" dur="3000"/>
                                        <p:tgtEl>
                                          <p:spTgt spid="8"/>
                                        </p:tgtEl>
                                        <p:attrNameLst>
                                          <p:attrName>ppt_h</p:attrName>
                                        </p:attrNameLst>
                                      </p:cBhvr>
                                      <p:tavLst>
                                        <p:tav tm="0">
                                          <p:val>
                                            <p:strVal val="ppt_h"/>
                                          </p:val>
                                        </p:tav>
                                        <p:tav tm="100000">
                                          <p:val>
                                            <p:fltVal val="0"/>
                                          </p:val>
                                        </p:tav>
                                      </p:tavLst>
                                    </p:anim>
                                    <p:anim calcmode="lin" valueType="num">
                                      <p:cBhvr>
                                        <p:cTn id="180" dur="3000"/>
                                        <p:tgtEl>
                                          <p:spTgt spid="8"/>
                                        </p:tgtEl>
                                        <p:attrNameLst>
                                          <p:attrName>ppt_x</p:attrName>
                                        </p:attrNameLst>
                                      </p:cBhvr>
                                      <p:tavLst>
                                        <p:tav tm="0">
                                          <p:val>
                                            <p:strVal val="ppt_x"/>
                                          </p:val>
                                        </p:tav>
                                        <p:tav tm="100000">
                                          <p:val>
                                            <p:fltVal val="0.5"/>
                                          </p:val>
                                        </p:tav>
                                      </p:tavLst>
                                    </p:anim>
                                    <p:anim calcmode="lin" valueType="num">
                                      <p:cBhvr>
                                        <p:cTn id="181" dur="3000"/>
                                        <p:tgtEl>
                                          <p:spTgt spid="8"/>
                                        </p:tgtEl>
                                        <p:attrNameLst>
                                          <p:attrName>ppt_y</p:attrName>
                                        </p:attrNameLst>
                                      </p:cBhvr>
                                      <p:tavLst>
                                        <p:tav tm="0">
                                          <p:val>
                                            <p:strVal val="ppt_y"/>
                                          </p:val>
                                        </p:tav>
                                        <p:tav tm="100000">
                                          <p:val>
                                            <p:fltVal val="0.5"/>
                                          </p:val>
                                        </p:tav>
                                      </p:tavLst>
                                    </p:anim>
                                    <p:set>
                                      <p:cBhvr>
                                        <p:cTn id="182" dur="1" fill="hold">
                                          <p:stCondLst>
                                            <p:cond delay="2999"/>
                                          </p:stCondLst>
                                        </p:cTn>
                                        <p:tgtEl>
                                          <p:spTgt spid="8"/>
                                        </p:tgtEl>
                                        <p:attrNameLst>
                                          <p:attrName>style.visibility</p:attrName>
                                        </p:attrNameLst>
                                      </p:cBhvr>
                                      <p:to>
                                        <p:strVal val="hidden"/>
                                      </p:to>
                                    </p:set>
                                  </p:childTnLst>
                                </p:cTn>
                              </p:par>
                              <p:par>
                                <p:cTn id="183" presetID="23" presetClass="exit" presetSubtype="544" fill="hold" nodeType="withEffect">
                                  <p:stCondLst>
                                    <p:cond delay="0"/>
                                  </p:stCondLst>
                                  <p:childTnLst>
                                    <p:anim calcmode="lin" valueType="num">
                                      <p:cBhvr>
                                        <p:cTn id="184" dur="3000"/>
                                        <p:tgtEl>
                                          <p:spTgt spid="9"/>
                                        </p:tgtEl>
                                        <p:attrNameLst>
                                          <p:attrName>ppt_w</p:attrName>
                                        </p:attrNameLst>
                                      </p:cBhvr>
                                      <p:tavLst>
                                        <p:tav tm="0">
                                          <p:val>
                                            <p:strVal val="ppt_w"/>
                                          </p:val>
                                        </p:tav>
                                        <p:tav tm="100000">
                                          <p:val>
                                            <p:fltVal val="0"/>
                                          </p:val>
                                        </p:tav>
                                      </p:tavLst>
                                    </p:anim>
                                    <p:anim calcmode="lin" valueType="num">
                                      <p:cBhvr>
                                        <p:cTn id="185" dur="3000"/>
                                        <p:tgtEl>
                                          <p:spTgt spid="9"/>
                                        </p:tgtEl>
                                        <p:attrNameLst>
                                          <p:attrName>ppt_h</p:attrName>
                                        </p:attrNameLst>
                                      </p:cBhvr>
                                      <p:tavLst>
                                        <p:tav tm="0">
                                          <p:val>
                                            <p:strVal val="ppt_h"/>
                                          </p:val>
                                        </p:tav>
                                        <p:tav tm="100000">
                                          <p:val>
                                            <p:fltVal val="0"/>
                                          </p:val>
                                        </p:tav>
                                      </p:tavLst>
                                    </p:anim>
                                    <p:anim calcmode="lin" valueType="num">
                                      <p:cBhvr>
                                        <p:cTn id="186" dur="3000"/>
                                        <p:tgtEl>
                                          <p:spTgt spid="9"/>
                                        </p:tgtEl>
                                        <p:attrNameLst>
                                          <p:attrName>ppt_x</p:attrName>
                                        </p:attrNameLst>
                                      </p:cBhvr>
                                      <p:tavLst>
                                        <p:tav tm="0">
                                          <p:val>
                                            <p:strVal val="ppt_x"/>
                                          </p:val>
                                        </p:tav>
                                        <p:tav tm="100000">
                                          <p:val>
                                            <p:fltVal val="0.5"/>
                                          </p:val>
                                        </p:tav>
                                      </p:tavLst>
                                    </p:anim>
                                    <p:anim calcmode="lin" valueType="num">
                                      <p:cBhvr>
                                        <p:cTn id="187" dur="3000"/>
                                        <p:tgtEl>
                                          <p:spTgt spid="9"/>
                                        </p:tgtEl>
                                        <p:attrNameLst>
                                          <p:attrName>ppt_y</p:attrName>
                                        </p:attrNameLst>
                                      </p:cBhvr>
                                      <p:tavLst>
                                        <p:tav tm="0">
                                          <p:val>
                                            <p:strVal val="ppt_y"/>
                                          </p:val>
                                        </p:tav>
                                        <p:tav tm="100000">
                                          <p:val>
                                            <p:fltVal val="0.5"/>
                                          </p:val>
                                        </p:tav>
                                      </p:tavLst>
                                    </p:anim>
                                    <p:set>
                                      <p:cBhvr>
                                        <p:cTn id="188" dur="1" fill="hold">
                                          <p:stCondLst>
                                            <p:cond delay="2999"/>
                                          </p:stCondLst>
                                        </p:cTn>
                                        <p:tgtEl>
                                          <p:spTgt spid="9"/>
                                        </p:tgtEl>
                                        <p:attrNameLst>
                                          <p:attrName>style.visibility</p:attrName>
                                        </p:attrNameLst>
                                      </p:cBhvr>
                                      <p:to>
                                        <p:strVal val="hidden"/>
                                      </p:to>
                                    </p:set>
                                  </p:childTnLst>
                                </p:cTn>
                              </p:par>
                              <p:par>
                                <p:cTn id="189" presetID="23" presetClass="exit" presetSubtype="544" fill="hold" nodeType="withEffect">
                                  <p:stCondLst>
                                    <p:cond delay="0"/>
                                  </p:stCondLst>
                                  <p:childTnLst>
                                    <p:anim calcmode="lin" valueType="num">
                                      <p:cBhvr>
                                        <p:cTn id="190" dur="3000"/>
                                        <p:tgtEl>
                                          <p:spTgt spid="10"/>
                                        </p:tgtEl>
                                        <p:attrNameLst>
                                          <p:attrName>ppt_w</p:attrName>
                                        </p:attrNameLst>
                                      </p:cBhvr>
                                      <p:tavLst>
                                        <p:tav tm="0">
                                          <p:val>
                                            <p:strVal val="ppt_w"/>
                                          </p:val>
                                        </p:tav>
                                        <p:tav tm="100000">
                                          <p:val>
                                            <p:fltVal val="0"/>
                                          </p:val>
                                        </p:tav>
                                      </p:tavLst>
                                    </p:anim>
                                    <p:anim calcmode="lin" valueType="num">
                                      <p:cBhvr>
                                        <p:cTn id="191" dur="3000"/>
                                        <p:tgtEl>
                                          <p:spTgt spid="10"/>
                                        </p:tgtEl>
                                        <p:attrNameLst>
                                          <p:attrName>ppt_h</p:attrName>
                                        </p:attrNameLst>
                                      </p:cBhvr>
                                      <p:tavLst>
                                        <p:tav tm="0">
                                          <p:val>
                                            <p:strVal val="ppt_h"/>
                                          </p:val>
                                        </p:tav>
                                        <p:tav tm="100000">
                                          <p:val>
                                            <p:fltVal val="0"/>
                                          </p:val>
                                        </p:tav>
                                      </p:tavLst>
                                    </p:anim>
                                    <p:anim calcmode="lin" valueType="num">
                                      <p:cBhvr>
                                        <p:cTn id="192" dur="3000"/>
                                        <p:tgtEl>
                                          <p:spTgt spid="10"/>
                                        </p:tgtEl>
                                        <p:attrNameLst>
                                          <p:attrName>ppt_x</p:attrName>
                                        </p:attrNameLst>
                                      </p:cBhvr>
                                      <p:tavLst>
                                        <p:tav tm="0">
                                          <p:val>
                                            <p:strVal val="ppt_x"/>
                                          </p:val>
                                        </p:tav>
                                        <p:tav tm="100000">
                                          <p:val>
                                            <p:fltVal val="0.5"/>
                                          </p:val>
                                        </p:tav>
                                      </p:tavLst>
                                    </p:anim>
                                    <p:anim calcmode="lin" valueType="num">
                                      <p:cBhvr>
                                        <p:cTn id="193" dur="3000"/>
                                        <p:tgtEl>
                                          <p:spTgt spid="10"/>
                                        </p:tgtEl>
                                        <p:attrNameLst>
                                          <p:attrName>ppt_y</p:attrName>
                                        </p:attrNameLst>
                                      </p:cBhvr>
                                      <p:tavLst>
                                        <p:tav tm="0">
                                          <p:val>
                                            <p:strVal val="ppt_y"/>
                                          </p:val>
                                        </p:tav>
                                        <p:tav tm="100000">
                                          <p:val>
                                            <p:fltVal val="0.5"/>
                                          </p:val>
                                        </p:tav>
                                      </p:tavLst>
                                    </p:anim>
                                    <p:set>
                                      <p:cBhvr>
                                        <p:cTn id="194" dur="1" fill="hold">
                                          <p:stCondLst>
                                            <p:cond delay="2999"/>
                                          </p:stCondLst>
                                        </p:cTn>
                                        <p:tgtEl>
                                          <p:spTgt spid="10"/>
                                        </p:tgtEl>
                                        <p:attrNameLst>
                                          <p:attrName>style.visibility</p:attrName>
                                        </p:attrNameLst>
                                      </p:cBhvr>
                                      <p:to>
                                        <p:strVal val="hidden"/>
                                      </p:to>
                                    </p:set>
                                  </p:childTnLst>
                                </p:cTn>
                              </p:par>
                              <p:par>
                                <p:cTn id="195" presetID="23" presetClass="exit" presetSubtype="544" fill="hold" nodeType="withEffect">
                                  <p:stCondLst>
                                    <p:cond delay="0"/>
                                  </p:stCondLst>
                                  <p:childTnLst>
                                    <p:anim calcmode="lin" valueType="num">
                                      <p:cBhvr>
                                        <p:cTn id="196" dur="3000"/>
                                        <p:tgtEl>
                                          <p:spTgt spid="11"/>
                                        </p:tgtEl>
                                        <p:attrNameLst>
                                          <p:attrName>ppt_w</p:attrName>
                                        </p:attrNameLst>
                                      </p:cBhvr>
                                      <p:tavLst>
                                        <p:tav tm="0">
                                          <p:val>
                                            <p:strVal val="ppt_w"/>
                                          </p:val>
                                        </p:tav>
                                        <p:tav tm="100000">
                                          <p:val>
                                            <p:fltVal val="0"/>
                                          </p:val>
                                        </p:tav>
                                      </p:tavLst>
                                    </p:anim>
                                    <p:anim calcmode="lin" valueType="num">
                                      <p:cBhvr>
                                        <p:cTn id="197" dur="3000"/>
                                        <p:tgtEl>
                                          <p:spTgt spid="11"/>
                                        </p:tgtEl>
                                        <p:attrNameLst>
                                          <p:attrName>ppt_h</p:attrName>
                                        </p:attrNameLst>
                                      </p:cBhvr>
                                      <p:tavLst>
                                        <p:tav tm="0">
                                          <p:val>
                                            <p:strVal val="ppt_h"/>
                                          </p:val>
                                        </p:tav>
                                        <p:tav tm="100000">
                                          <p:val>
                                            <p:fltVal val="0"/>
                                          </p:val>
                                        </p:tav>
                                      </p:tavLst>
                                    </p:anim>
                                    <p:anim calcmode="lin" valueType="num">
                                      <p:cBhvr>
                                        <p:cTn id="198" dur="3000"/>
                                        <p:tgtEl>
                                          <p:spTgt spid="11"/>
                                        </p:tgtEl>
                                        <p:attrNameLst>
                                          <p:attrName>ppt_x</p:attrName>
                                        </p:attrNameLst>
                                      </p:cBhvr>
                                      <p:tavLst>
                                        <p:tav tm="0">
                                          <p:val>
                                            <p:strVal val="ppt_x"/>
                                          </p:val>
                                        </p:tav>
                                        <p:tav tm="100000">
                                          <p:val>
                                            <p:fltVal val="0.5"/>
                                          </p:val>
                                        </p:tav>
                                      </p:tavLst>
                                    </p:anim>
                                    <p:anim calcmode="lin" valueType="num">
                                      <p:cBhvr>
                                        <p:cTn id="199" dur="3000"/>
                                        <p:tgtEl>
                                          <p:spTgt spid="11"/>
                                        </p:tgtEl>
                                        <p:attrNameLst>
                                          <p:attrName>ppt_y</p:attrName>
                                        </p:attrNameLst>
                                      </p:cBhvr>
                                      <p:tavLst>
                                        <p:tav tm="0">
                                          <p:val>
                                            <p:strVal val="ppt_y"/>
                                          </p:val>
                                        </p:tav>
                                        <p:tav tm="100000">
                                          <p:val>
                                            <p:fltVal val="0.5"/>
                                          </p:val>
                                        </p:tav>
                                      </p:tavLst>
                                    </p:anim>
                                    <p:set>
                                      <p:cBhvr>
                                        <p:cTn id="200" dur="1" fill="hold">
                                          <p:stCondLst>
                                            <p:cond delay="2999"/>
                                          </p:stCondLst>
                                        </p:cTn>
                                        <p:tgtEl>
                                          <p:spTgt spid="11"/>
                                        </p:tgtEl>
                                        <p:attrNameLst>
                                          <p:attrName>style.visibility</p:attrName>
                                        </p:attrNameLst>
                                      </p:cBhvr>
                                      <p:to>
                                        <p:strVal val="hidden"/>
                                      </p:to>
                                    </p:set>
                                  </p:childTnLst>
                                </p:cTn>
                              </p:par>
                              <p:par>
                                <p:cTn id="201" presetID="23" presetClass="exit" presetSubtype="544" fill="hold" nodeType="withEffect">
                                  <p:stCondLst>
                                    <p:cond delay="0"/>
                                  </p:stCondLst>
                                  <p:childTnLst>
                                    <p:anim calcmode="lin" valueType="num">
                                      <p:cBhvr>
                                        <p:cTn id="202" dur="3000"/>
                                        <p:tgtEl>
                                          <p:spTgt spid="12"/>
                                        </p:tgtEl>
                                        <p:attrNameLst>
                                          <p:attrName>ppt_w</p:attrName>
                                        </p:attrNameLst>
                                      </p:cBhvr>
                                      <p:tavLst>
                                        <p:tav tm="0">
                                          <p:val>
                                            <p:strVal val="ppt_w"/>
                                          </p:val>
                                        </p:tav>
                                        <p:tav tm="100000">
                                          <p:val>
                                            <p:fltVal val="0"/>
                                          </p:val>
                                        </p:tav>
                                      </p:tavLst>
                                    </p:anim>
                                    <p:anim calcmode="lin" valueType="num">
                                      <p:cBhvr>
                                        <p:cTn id="203" dur="3000"/>
                                        <p:tgtEl>
                                          <p:spTgt spid="12"/>
                                        </p:tgtEl>
                                        <p:attrNameLst>
                                          <p:attrName>ppt_h</p:attrName>
                                        </p:attrNameLst>
                                      </p:cBhvr>
                                      <p:tavLst>
                                        <p:tav tm="0">
                                          <p:val>
                                            <p:strVal val="ppt_h"/>
                                          </p:val>
                                        </p:tav>
                                        <p:tav tm="100000">
                                          <p:val>
                                            <p:fltVal val="0"/>
                                          </p:val>
                                        </p:tav>
                                      </p:tavLst>
                                    </p:anim>
                                    <p:anim calcmode="lin" valueType="num">
                                      <p:cBhvr>
                                        <p:cTn id="204" dur="3000"/>
                                        <p:tgtEl>
                                          <p:spTgt spid="12"/>
                                        </p:tgtEl>
                                        <p:attrNameLst>
                                          <p:attrName>ppt_x</p:attrName>
                                        </p:attrNameLst>
                                      </p:cBhvr>
                                      <p:tavLst>
                                        <p:tav tm="0">
                                          <p:val>
                                            <p:strVal val="ppt_x"/>
                                          </p:val>
                                        </p:tav>
                                        <p:tav tm="100000">
                                          <p:val>
                                            <p:fltVal val="0.5"/>
                                          </p:val>
                                        </p:tav>
                                      </p:tavLst>
                                    </p:anim>
                                    <p:anim calcmode="lin" valueType="num">
                                      <p:cBhvr>
                                        <p:cTn id="205" dur="3000"/>
                                        <p:tgtEl>
                                          <p:spTgt spid="12"/>
                                        </p:tgtEl>
                                        <p:attrNameLst>
                                          <p:attrName>ppt_y</p:attrName>
                                        </p:attrNameLst>
                                      </p:cBhvr>
                                      <p:tavLst>
                                        <p:tav tm="0">
                                          <p:val>
                                            <p:strVal val="ppt_y"/>
                                          </p:val>
                                        </p:tav>
                                        <p:tav tm="100000">
                                          <p:val>
                                            <p:fltVal val="0.5"/>
                                          </p:val>
                                        </p:tav>
                                      </p:tavLst>
                                    </p:anim>
                                    <p:set>
                                      <p:cBhvr>
                                        <p:cTn id="206" dur="1" fill="hold">
                                          <p:stCondLst>
                                            <p:cond delay="2999"/>
                                          </p:stCondLst>
                                        </p:cTn>
                                        <p:tgtEl>
                                          <p:spTgt spid="12"/>
                                        </p:tgtEl>
                                        <p:attrNameLst>
                                          <p:attrName>style.visibility</p:attrName>
                                        </p:attrNameLst>
                                      </p:cBhvr>
                                      <p:to>
                                        <p:strVal val="hidden"/>
                                      </p:to>
                                    </p:set>
                                  </p:childTnLst>
                                </p:cTn>
                              </p:par>
                              <p:par>
                                <p:cTn id="207" presetID="23" presetClass="exit" presetSubtype="544" fill="hold" nodeType="withEffect">
                                  <p:stCondLst>
                                    <p:cond delay="0"/>
                                  </p:stCondLst>
                                  <p:childTnLst>
                                    <p:anim calcmode="lin" valueType="num">
                                      <p:cBhvr>
                                        <p:cTn id="208" dur="3000"/>
                                        <p:tgtEl>
                                          <p:spTgt spid="13"/>
                                        </p:tgtEl>
                                        <p:attrNameLst>
                                          <p:attrName>ppt_w</p:attrName>
                                        </p:attrNameLst>
                                      </p:cBhvr>
                                      <p:tavLst>
                                        <p:tav tm="0">
                                          <p:val>
                                            <p:strVal val="ppt_w"/>
                                          </p:val>
                                        </p:tav>
                                        <p:tav tm="100000">
                                          <p:val>
                                            <p:fltVal val="0"/>
                                          </p:val>
                                        </p:tav>
                                      </p:tavLst>
                                    </p:anim>
                                    <p:anim calcmode="lin" valueType="num">
                                      <p:cBhvr>
                                        <p:cTn id="209" dur="3000"/>
                                        <p:tgtEl>
                                          <p:spTgt spid="13"/>
                                        </p:tgtEl>
                                        <p:attrNameLst>
                                          <p:attrName>ppt_h</p:attrName>
                                        </p:attrNameLst>
                                      </p:cBhvr>
                                      <p:tavLst>
                                        <p:tav tm="0">
                                          <p:val>
                                            <p:strVal val="ppt_h"/>
                                          </p:val>
                                        </p:tav>
                                        <p:tav tm="100000">
                                          <p:val>
                                            <p:fltVal val="0"/>
                                          </p:val>
                                        </p:tav>
                                      </p:tavLst>
                                    </p:anim>
                                    <p:anim calcmode="lin" valueType="num">
                                      <p:cBhvr>
                                        <p:cTn id="210" dur="3000"/>
                                        <p:tgtEl>
                                          <p:spTgt spid="13"/>
                                        </p:tgtEl>
                                        <p:attrNameLst>
                                          <p:attrName>ppt_x</p:attrName>
                                        </p:attrNameLst>
                                      </p:cBhvr>
                                      <p:tavLst>
                                        <p:tav tm="0">
                                          <p:val>
                                            <p:strVal val="ppt_x"/>
                                          </p:val>
                                        </p:tav>
                                        <p:tav tm="100000">
                                          <p:val>
                                            <p:fltVal val="0.5"/>
                                          </p:val>
                                        </p:tav>
                                      </p:tavLst>
                                    </p:anim>
                                    <p:anim calcmode="lin" valueType="num">
                                      <p:cBhvr>
                                        <p:cTn id="211" dur="3000"/>
                                        <p:tgtEl>
                                          <p:spTgt spid="13"/>
                                        </p:tgtEl>
                                        <p:attrNameLst>
                                          <p:attrName>ppt_y</p:attrName>
                                        </p:attrNameLst>
                                      </p:cBhvr>
                                      <p:tavLst>
                                        <p:tav tm="0">
                                          <p:val>
                                            <p:strVal val="ppt_y"/>
                                          </p:val>
                                        </p:tav>
                                        <p:tav tm="100000">
                                          <p:val>
                                            <p:fltVal val="0.5"/>
                                          </p:val>
                                        </p:tav>
                                      </p:tavLst>
                                    </p:anim>
                                    <p:set>
                                      <p:cBhvr>
                                        <p:cTn id="212" dur="1" fill="hold">
                                          <p:stCondLst>
                                            <p:cond delay="2999"/>
                                          </p:stCondLst>
                                        </p:cTn>
                                        <p:tgtEl>
                                          <p:spTgt spid="13"/>
                                        </p:tgtEl>
                                        <p:attrNameLst>
                                          <p:attrName>style.visibility</p:attrName>
                                        </p:attrNameLst>
                                      </p:cBhvr>
                                      <p:to>
                                        <p:strVal val="hidden"/>
                                      </p:to>
                                    </p:set>
                                  </p:childTnLst>
                                </p:cTn>
                              </p:par>
                              <p:par>
                                <p:cTn id="213" presetID="23" presetClass="exit" presetSubtype="544" fill="hold" nodeType="withEffect">
                                  <p:stCondLst>
                                    <p:cond delay="0"/>
                                  </p:stCondLst>
                                  <p:childTnLst>
                                    <p:anim calcmode="lin" valueType="num">
                                      <p:cBhvr>
                                        <p:cTn id="214" dur="3000"/>
                                        <p:tgtEl>
                                          <p:spTgt spid="14"/>
                                        </p:tgtEl>
                                        <p:attrNameLst>
                                          <p:attrName>ppt_w</p:attrName>
                                        </p:attrNameLst>
                                      </p:cBhvr>
                                      <p:tavLst>
                                        <p:tav tm="0">
                                          <p:val>
                                            <p:strVal val="ppt_w"/>
                                          </p:val>
                                        </p:tav>
                                        <p:tav tm="100000">
                                          <p:val>
                                            <p:fltVal val="0"/>
                                          </p:val>
                                        </p:tav>
                                      </p:tavLst>
                                    </p:anim>
                                    <p:anim calcmode="lin" valueType="num">
                                      <p:cBhvr>
                                        <p:cTn id="215" dur="3000"/>
                                        <p:tgtEl>
                                          <p:spTgt spid="14"/>
                                        </p:tgtEl>
                                        <p:attrNameLst>
                                          <p:attrName>ppt_h</p:attrName>
                                        </p:attrNameLst>
                                      </p:cBhvr>
                                      <p:tavLst>
                                        <p:tav tm="0">
                                          <p:val>
                                            <p:strVal val="ppt_h"/>
                                          </p:val>
                                        </p:tav>
                                        <p:tav tm="100000">
                                          <p:val>
                                            <p:fltVal val="0"/>
                                          </p:val>
                                        </p:tav>
                                      </p:tavLst>
                                    </p:anim>
                                    <p:anim calcmode="lin" valueType="num">
                                      <p:cBhvr>
                                        <p:cTn id="216" dur="3000"/>
                                        <p:tgtEl>
                                          <p:spTgt spid="14"/>
                                        </p:tgtEl>
                                        <p:attrNameLst>
                                          <p:attrName>ppt_x</p:attrName>
                                        </p:attrNameLst>
                                      </p:cBhvr>
                                      <p:tavLst>
                                        <p:tav tm="0">
                                          <p:val>
                                            <p:strVal val="ppt_x"/>
                                          </p:val>
                                        </p:tav>
                                        <p:tav tm="100000">
                                          <p:val>
                                            <p:fltVal val="0.5"/>
                                          </p:val>
                                        </p:tav>
                                      </p:tavLst>
                                    </p:anim>
                                    <p:anim calcmode="lin" valueType="num">
                                      <p:cBhvr>
                                        <p:cTn id="217" dur="3000"/>
                                        <p:tgtEl>
                                          <p:spTgt spid="14"/>
                                        </p:tgtEl>
                                        <p:attrNameLst>
                                          <p:attrName>ppt_y</p:attrName>
                                        </p:attrNameLst>
                                      </p:cBhvr>
                                      <p:tavLst>
                                        <p:tav tm="0">
                                          <p:val>
                                            <p:strVal val="ppt_y"/>
                                          </p:val>
                                        </p:tav>
                                        <p:tav tm="100000">
                                          <p:val>
                                            <p:fltVal val="0.5"/>
                                          </p:val>
                                        </p:tav>
                                      </p:tavLst>
                                    </p:anim>
                                    <p:set>
                                      <p:cBhvr>
                                        <p:cTn id="218" dur="1" fill="hold">
                                          <p:stCondLst>
                                            <p:cond delay="2999"/>
                                          </p:stCondLst>
                                        </p:cTn>
                                        <p:tgtEl>
                                          <p:spTgt spid="14"/>
                                        </p:tgtEl>
                                        <p:attrNameLst>
                                          <p:attrName>style.visibility</p:attrName>
                                        </p:attrNameLst>
                                      </p:cBhvr>
                                      <p:to>
                                        <p:strVal val="hidden"/>
                                      </p:to>
                                    </p:set>
                                  </p:childTnLst>
                                </p:cTn>
                              </p:par>
                              <p:par>
                                <p:cTn id="219" presetID="23" presetClass="exit" presetSubtype="544" fill="hold" nodeType="withEffect">
                                  <p:stCondLst>
                                    <p:cond delay="0"/>
                                  </p:stCondLst>
                                  <p:childTnLst>
                                    <p:anim calcmode="lin" valueType="num">
                                      <p:cBhvr>
                                        <p:cTn id="220" dur="3000"/>
                                        <p:tgtEl>
                                          <p:spTgt spid="15"/>
                                        </p:tgtEl>
                                        <p:attrNameLst>
                                          <p:attrName>ppt_w</p:attrName>
                                        </p:attrNameLst>
                                      </p:cBhvr>
                                      <p:tavLst>
                                        <p:tav tm="0">
                                          <p:val>
                                            <p:strVal val="ppt_w"/>
                                          </p:val>
                                        </p:tav>
                                        <p:tav tm="100000">
                                          <p:val>
                                            <p:fltVal val="0"/>
                                          </p:val>
                                        </p:tav>
                                      </p:tavLst>
                                    </p:anim>
                                    <p:anim calcmode="lin" valueType="num">
                                      <p:cBhvr>
                                        <p:cTn id="221" dur="3000"/>
                                        <p:tgtEl>
                                          <p:spTgt spid="15"/>
                                        </p:tgtEl>
                                        <p:attrNameLst>
                                          <p:attrName>ppt_h</p:attrName>
                                        </p:attrNameLst>
                                      </p:cBhvr>
                                      <p:tavLst>
                                        <p:tav tm="0">
                                          <p:val>
                                            <p:strVal val="ppt_h"/>
                                          </p:val>
                                        </p:tav>
                                        <p:tav tm="100000">
                                          <p:val>
                                            <p:fltVal val="0"/>
                                          </p:val>
                                        </p:tav>
                                      </p:tavLst>
                                    </p:anim>
                                    <p:anim calcmode="lin" valueType="num">
                                      <p:cBhvr>
                                        <p:cTn id="222" dur="3000"/>
                                        <p:tgtEl>
                                          <p:spTgt spid="15"/>
                                        </p:tgtEl>
                                        <p:attrNameLst>
                                          <p:attrName>ppt_x</p:attrName>
                                        </p:attrNameLst>
                                      </p:cBhvr>
                                      <p:tavLst>
                                        <p:tav tm="0">
                                          <p:val>
                                            <p:strVal val="ppt_x"/>
                                          </p:val>
                                        </p:tav>
                                        <p:tav tm="100000">
                                          <p:val>
                                            <p:fltVal val="0.5"/>
                                          </p:val>
                                        </p:tav>
                                      </p:tavLst>
                                    </p:anim>
                                    <p:anim calcmode="lin" valueType="num">
                                      <p:cBhvr>
                                        <p:cTn id="223" dur="3000"/>
                                        <p:tgtEl>
                                          <p:spTgt spid="15"/>
                                        </p:tgtEl>
                                        <p:attrNameLst>
                                          <p:attrName>ppt_y</p:attrName>
                                        </p:attrNameLst>
                                      </p:cBhvr>
                                      <p:tavLst>
                                        <p:tav tm="0">
                                          <p:val>
                                            <p:strVal val="ppt_y"/>
                                          </p:val>
                                        </p:tav>
                                        <p:tav tm="100000">
                                          <p:val>
                                            <p:fltVal val="0.5"/>
                                          </p:val>
                                        </p:tav>
                                      </p:tavLst>
                                    </p:anim>
                                    <p:set>
                                      <p:cBhvr>
                                        <p:cTn id="224" dur="1" fill="hold">
                                          <p:stCondLst>
                                            <p:cond delay="2999"/>
                                          </p:stCondLst>
                                        </p:cTn>
                                        <p:tgtEl>
                                          <p:spTgt spid="15"/>
                                        </p:tgtEl>
                                        <p:attrNameLst>
                                          <p:attrName>style.visibility</p:attrName>
                                        </p:attrNameLst>
                                      </p:cBhvr>
                                      <p:to>
                                        <p:strVal val="hidden"/>
                                      </p:to>
                                    </p:set>
                                  </p:childTnLst>
                                </p:cTn>
                              </p:par>
                              <p:par>
                                <p:cTn id="225" presetID="23" presetClass="exit" presetSubtype="544" fill="hold" nodeType="withEffect">
                                  <p:stCondLst>
                                    <p:cond delay="0"/>
                                  </p:stCondLst>
                                  <p:childTnLst>
                                    <p:anim calcmode="lin" valueType="num">
                                      <p:cBhvr>
                                        <p:cTn id="226" dur="3000"/>
                                        <p:tgtEl>
                                          <p:spTgt spid="16"/>
                                        </p:tgtEl>
                                        <p:attrNameLst>
                                          <p:attrName>ppt_w</p:attrName>
                                        </p:attrNameLst>
                                      </p:cBhvr>
                                      <p:tavLst>
                                        <p:tav tm="0">
                                          <p:val>
                                            <p:strVal val="ppt_w"/>
                                          </p:val>
                                        </p:tav>
                                        <p:tav tm="100000">
                                          <p:val>
                                            <p:fltVal val="0"/>
                                          </p:val>
                                        </p:tav>
                                      </p:tavLst>
                                    </p:anim>
                                    <p:anim calcmode="lin" valueType="num">
                                      <p:cBhvr>
                                        <p:cTn id="227" dur="3000"/>
                                        <p:tgtEl>
                                          <p:spTgt spid="16"/>
                                        </p:tgtEl>
                                        <p:attrNameLst>
                                          <p:attrName>ppt_h</p:attrName>
                                        </p:attrNameLst>
                                      </p:cBhvr>
                                      <p:tavLst>
                                        <p:tav tm="0">
                                          <p:val>
                                            <p:strVal val="ppt_h"/>
                                          </p:val>
                                        </p:tav>
                                        <p:tav tm="100000">
                                          <p:val>
                                            <p:fltVal val="0"/>
                                          </p:val>
                                        </p:tav>
                                      </p:tavLst>
                                    </p:anim>
                                    <p:anim calcmode="lin" valueType="num">
                                      <p:cBhvr>
                                        <p:cTn id="228" dur="3000"/>
                                        <p:tgtEl>
                                          <p:spTgt spid="16"/>
                                        </p:tgtEl>
                                        <p:attrNameLst>
                                          <p:attrName>ppt_x</p:attrName>
                                        </p:attrNameLst>
                                      </p:cBhvr>
                                      <p:tavLst>
                                        <p:tav tm="0">
                                          <p:val>
                                            <p:strVal val="ppt_x"/>
                                          </p:val>
                                        </p:tav>
                                        <p:tav tm="100000">
                                          <p:val>
                                            <p:fltVal val="0.5"/>
                                          </p:val>
                                        </p:tav>
                                      </p:tavLst>
                                    </p:anim>
                                    <p:anim calcmode="lin" valueType="num">
                                      <p:cBhvr>
                                        <p:cTn id="229" dur="3000"/>
                                        <p:tgtEl>
                                          <p:spTgt spid="16"/>
                                        </p:tgtEl>
                                        <p:attrNameLst>
                                          <p:attrName>ppt_y</p:attrName>
                                        </p:attrNameLst>
                                      </p:cBhvr>
                                      <p:tavLst>
                                        <p:tav tm="0">
                                          <p:val>
                                            <p:strVal val="ppt_y"/>
                                          </p:val>
                                        </p:tav>
                                        <p:tav tm="100000">
                                          <p:val>
                                            <p:fltVal val="0.5"/>
                                          </p:val>
                                        </p:tav>
                                      </p:tavLst>
                                    </p:anim>
                                    <p:set>
                                      <p:cBhvr>
                                        <p:cTn id="230" dur="1" fill="hold">
                                          <p:stCondLst>
                                            <p:cond delay="2999"/>
                                          </p:stCondLst>
                                        </p:cTn>
                                        <p:tgtEl>
                                          <p:spTgt spid="16"/>
                                        </p:tgtEl>
                                        <p:attrNameLst>
                                          <p:attrName>style.visibility</p:attrName>
                                        </p:attrNameLst>
                                      </p:cBhvr>
                                      <p:to>
                                        <p:strVal val="hidden"/>
                                      </p:to>
                                    </p:set>
                                  </p:childTnLst>
                                </p:cTn>
                              </p:par>
                              <p:par>
                                <p:cTn id="231" presetID="23" presetClass="exit" presetSubtype="544" fill="hold" nodeType="withEffect">
                                  <p:stCondLst>
                                    <p:cond delay="0"/>
                                  </p:stCondLst>
                                  <p:childTnLst>
                                    <p:anim calcmode="lin" valueType="num">
                                      <p:cBhvr>
                                        <p:cTn id="232" dur="3000"/>
                                        <p:tgtEl>
                                          <p:spTgt spid="17"/>
                                        </p:tgtEl>
                                        <p:attrNameLst>
                                          <p:attrName>ppt_w</p:attrName>
                                        </p:attrNameLst>
                                      </p:cBhvr>
                                      <p:tavLst>
                                        <p:tav tm="0">
                                          <p:val>
                                            <p:strVal val="ppt_w"/>
                                          </p:val>
                                        </p:tav>
                                        <p:tav tm="100000">
                                          <p:val>
                                            <p:fltVal val="0"/>
                                          </p:val>
                                        </p:tav>
                                      </p:tavLst>
                                    </p:anim>
                                    <p:anim calcmode="lin" valueType="num">
                                      <p:cBhvr>
                                        <p:cTn id="233" dur="3000"/>
                                        <p:tgtEl>
                                          <p:spTgt spid="17"/>
                                        </p:tgtEl>
                                        <p:attrNameLst>
                                          <p:attrName>ppt_h</p:attrName>
                                        </p:attrNameLst>
                                      </p:cBhvr>
                                      <p:tavLst>
                                        <p:tav tm="0">
                                          <p:val>
                                            <p:strVal val="ppt_h"/>
                                          </p:val>
                                        </p:tav>
                                        <p:tav tm="100000">
                                          <p:val>
                                            <p:fltVal val="0"/>
                                          </p:val>
                                        </p:tav>
                                      </p:tavLst>
                                    </p:anim>
                                    <p:anim calcmode="lin" valueType="num">
                                      <p:cBhvr>
                                        <p:cTn id="234" dur="3000"/>
                                        <p:tgtEl>
                                          <p:spTgt spid="17"/>
                                        </p:tgtEl>
                                        <p:attrNameLst>
                                          <p:attrName>ppt_x</p:attrName>
                                        </p:attrNameLst>
                                      </p:cBhvr>
                                      <p:tavLst>
                                        <p:tav tm="0">
                                          <p:val>
                                            <p:strVal val="ppt_x"/>
                                          </p:val>
                                        </p:tav>
                                        <p:tav tm="100000">
                                          <p:val>
                                            <p:fltVal val="0.5"/>
                                          </p:val>
                                        </p:tav>
                                      </p:tavLst>
                                    </p:anim>
                                    <p:anim calcmode="lin" valueType="num">
                                      <p:cBhvr>
                                        <p:cTn id="235" dur="3000"/>
                                        <p:tgtEl>
                                          <p:spTgt spid="17"/>
                                        </p:tgtEl>
                                        <p:attrNameLst>
                                          <p:attrName>ppt_y</p:attrName>
                                        </p:attrNameLst>
                                      </p:cBhvr>
                                      <p:tavLst>
                                        <p:tav tm="0">
                                          <p:val>
                                            <p:strVal val="ppt_y"/>
                                          </p:val>
                                        </p:tav>
                                        <p:tav tm="100000">
                                          <p:val>
                                            <p:fltVal val="0.5"/>
                                          </p:val>
                                        </p:tav>
                                      </p:tavLst>
                                    </p:anim>
                                    <p:set>
                                      <p:cBhvr>
                                        <p:cTn id="236" dur="1" fill="hold">
                                          <p:stCondLst>
                                            <p:cond delay="2999"/>
                                          </p:stCondLst>
                                        </p:cTn>
                                        <p:tgtEl>
                                          <p:spTgt spid="17"/>
                                        </p:tgtEl>
                                        <p:attrNameLst>
                                          <p:attrName>style.visibility</p:attrName>
                                        </p:attrNameLst>
                                      </p:cBhvr>
                                      <p:to>
                                        <p:strVal val="hidden"/>
                                      </p:to>
                                    </p:set>
                                  </p:childTnLst>
                                </p:cTn>
                              </p:par>
                              <p:par>
                                <p:cTn id="237" presetID="23" presetClass="exit" presetSubtype="544" fill="hold" nodeType="withEffect">
                                  <p:stCondLst>
                                    <p:cond delay="0"/>
                                  </p:stCondLst>
                                  <p:childTnLst>
                                    <p:anim calcmode="lin" valueType="num">
                                      <p:cBhvr>
                                        <p:cTn id="238" dur="3000"/>
                                        <p:tgtEl>
                                          <p:spTgt spid="18"/>
                                        </p:tgtEl>
                                        <p:attrNameLst>
                                          <p:attrName>ppt_w</p:attrName>
                                        </p:attrNameLst>
                                      </p:cBhvr>
                                      <p:tavLst>
                                        <p:tav tm="0">
                                          <p:val>
                                            <p:strVal val="ppt_w"/>
                                          </p:val>
                                        </p:tav>
                                        <p:tav tm="100000">
                                          <p:val>
                                            <p:fltVal val="0"/>
                                          </p:val>
                                        </p:tav>
                                      </p:tavLst>
                                    </p:anim>
                                    <p:anim calcmode="lin" valueType="num">
                                      <p:cBhvr>
                                        <p:cTn id="239" dur="3000"/>
                                        <p:tgtEl>
                                          <p:spTgt spid="18"/>
                                        </p:tgtEl>
                                        <p:attrNameLst>
                                          <p:attrName>ppt_h</p:attrName>
                                        </p:attrNameLst>
                                      </p:cBhvr>
                                      <p:tavLst>
                                        <p:tav tm="0">
                                          <p:val>
                                            <p:strVal val="ppt_h"/>
                                          </p:val>
                                        </p:tav>
                                        <p:tav tm="100000">
                                          <p:val>
                                            <p:fltVal val="0"/>
                                          </p:val>
                                        </p:tav>
                                      </p:tavLst>
                                    </p:anim>
                                    <p:anim calcmode="lin" valueType="num">
                                      <p:cBhvr>
                                        <p:cTn id="240" dur="3000"/>
                                        <p:tgtEl>
                                          <p:spTgt spid="18"/>
                                        </p:tgtEl>
                                        <p:attrNameLst>
                                          <p:attrName>ppt_x</p:attrName>
                                        </p:attrNameLst>
                                      </p:cBhvr>
                                      <p:tavLst>
                                        <p:tav tm="0">
                                          <p:val>
                                            <p:strVal val="ppt_x"/>
                                          </p:val>
                                        </p:tav>
                                        <p:tav tm="100000">
                                          <p:val>
                                            <p:fltVal val="0.5"/>
                                          </p:val>
                                        </p:tav>
                                      </p:tavLst>
                                    </p:anim>
                                    <p:anim calcmode="lin" valueType="num">
                                      <p:cBhvr>
                                        <p:cTn id="241" dur="3000"/>
                                        <p:tgtEl>
                                          <p:spTgt spid="18"/>
                                        </p:tgtEl>
                                        <p:attrNameLst>
                                          <p:attrName>ppt_y</p:attrName>
                                        </p:attrNameLst>
                                      </p:cBhvr>
                                      <p:tavLst>
                                        <p:tav tm="0">
                                          <p:val>
                                            <p:strVal val="ppt_y"/>
                                          </p:val>
                                        </p:tav>
                                        <p:tav tm="100000">
                                          <p:val>
                                            <p:fltVal val="0.5"/>
                                          </p:val>
                                        </p:tav>
                                      </p:tavLst>
                                    </p:anim>
                                    <p:set>
                                      <p:cBhvr>
                                        <p:cTn id="242" dur="1" fill="hold">
                                          <p:stCondLst>
                                            <p:cond delay="2999"/>
                                          </p:stCondLst>
                                        </p:cTn>
                                        <p:tgtEl>
                                          <p:spTgt spid="18"/>
                                        </p:tgtEl>
                                        <p:attrNameLst>
                                          <p:attrName>style.visibility</p:attrName>
                                        </p:attrNameLst>
                                      </p:cBhvr>
                                      <p:to>
                                        <p:strVal val="hidden"/>
                                      </p:to>
                                    </p:set>
                                  </p:childTnLst>
                                </p:cTn>
                              </p:par>
                              <p:par>
                                <p:cTn id="243" presetID="23" presetClass="exit" presetSubtype="544" fill="hold" nodeType="withEffect">
                                  <p:stCondLst>
                                    <p:cond delay="0"/>
                                  </p:stCondLst>
                                  <p:childTnLst>
                                    <p:anim calcmode="lin" valueType="num">
                                      <p:cBhvr>
                                        <p:cTn id="244" dur="3000"/>
                                        <p:tgtEl>
                                          <p:spTgt spid="19"/>
                                        </p:tgtEl>
                                        <p:attrNameLst>
                                          <p:attrName>ppt_w</p:attrName>
                                        </p:attrNameLst>
                                      </p:cBhvr>
                                      <p:tavLst>
                                        <p:tav tm="0">
                                          <p:val>
                                            <p:strVal val="ppt_w"/>
                                          </p:val>
                                        </p:tav>
                                        <p:tav tm="100000">
                                          <p:val>
                                            <p:fltVal val="0"/>
                                          </p:val>
                                        </p:tav>
                                      </p:tavLst>
                                    </p:anim>
                                    <p:anim calcmode="lin" valueType="num">
                                      <p:cBhvr>
                                        <p:cTn id="245" dur="3000"/>
                                        <p:tgtEl>
                                          <p:spTgt spid="19"/>
                                        </p:tgtEl>
                                        <p:attrNameLst>
                                          <p:attrName>ppt_h</p:attrName>
                                        </p:attrNameLst>
                                      </p:cBhvr>
                                      <p:tavLst>
                                        <p:tav tm="0">
                                          <p:val>
                                            <p:strVal val="ppt_h"/>
                                          </p:val>
                                        </p:tav>
                                        <p:tav tm="100000">
                                          <p:val>
                                            <p:fltVal val="0"/>
                                          </p:val>
                                        </p:tav>
                                      </p:tavLst>
                                    </p:anim>
                                    <p:anim calcmode="lin" valueType="num">
                                      <p:cBhvr>
                                        <p:cTn id="246" dur="3000"/>
                                        <p:tgtEl>
                                          <p:spTgt spid="19"/>
                                        </p:tgtEl>
                                        <p:attrNameLst>
                                          <p:attrName>ppt_x</p:attrName>
                                        </p:attrNameLst>
                                      </p:cBhvr>
                                      <p:tavLst>
                                        <p:tav tm="0">
                                          <p:val>
                                            <p:strVal val="ppt_x"/>
                                          </p:val>
                                        </p:tav>
                                        <p:tav tm="100000">
                                          <p:val>
                                            <p:fltVal val="0.5"/>
                                          </p:val>
                                        </p:tav>
                                      </p:tavLst>
                                    </p:anim>
                                    <p:anim calcmode="lin" valueType="num">
                                      <p:cBhvr>
                                        <p:cTn id="247" dur="3000"/>
                                        <p:tgtEl>
                                          <p:spTgt spid="19"/>
                                        </p:tgtEl>
                                        <p:attrNameLst>
                                          <p:attrName>ppt_y</p:attrName>
                                        </p:attrNameLst>
                                      </p:cBhvr>
                                      <p:tavLst>
                                        <p:tav tm="0">
                                          <p:val>
                                            <p:strVal val="ppt_y"/>
                                          </p:val>
                                        </p:tav>
                                        <p:tav tm="100000">
                                          <p:val>
                                            <p:fltVal val="0.5"/>
                                          </p:val>
                                        </p:tav>
                                      </p:tavLst>
                                    </p:anim>
                                    <p:set>
                                      <p:cBhvr>
                                        <p:cTn id="248" dur="1" fill="hold">
                                          <p:stCondLst>
                                            <p:cond delay="2999"/>
                                          </p:stCondLst>
                                        </p:cTn>
                                        <p:tgtEl>
                                          <p:spTgt spid="19"/>
                                        </p:tgtEl>
                                        <p:attrNameLst>
                                          <p:attrName>style.visibility</p:attrName>
                                        </p:attrNameLst>
                                      </p:cBhvr>
                                      <p:to>
                                        <p:strVal val="hidden"/>
                                      </p:to>
                                    </p:set>
                                  </p:childTnLst>
                                </p:cTn>
                              </p:par>
                              <p:par>
                                <p:cTn id="249" presetID="23" presetClass="exit" presetSubtype="544" fill="hold" nodeType="withEffect">
                                  <p:stCondLst>
                                    <p:cond delay="0"/>
                                  </p:stCondLst>
                                  <p:childTnLst>
                                    <p:anim calcmode="lin" valueType="num">
                                      <p:cBhvr>
                                        <p:cTn id="250" dur="3000"/>
                                        <p:tgtEl>
                                          <p:spTgt spid="20"/>
                                        </p:tgtEl>
                                        <p:attrNameLst>
                                          <p:attrName>ppt_w</p:attrName>
                                        </p:attrNameLst>
                                      </p:cBhvr>
                                      <p:tavLst>
                                        <p:tav tm="0">
                                          <p:val>
                                            <p:strVal val="ppt_w"/>
                                          </p:val>
                                        </p:tav>
                                        <p:tav tm="100000">
                                          <p:val>
                                            <p:fltVal val="0"/>
                                          </p:val>
                                        </p:tav>
                                      </p:tavLst>
                                    </p:anim>
                                    <p:anim calcmode="lin" valueType="num">
                                      <p:cBhvr>
                                        <p:cTn id="251" dur="3000"/>
                                        <p:tgtEl>
                                          <p:spTgt spid="20"/>
                                        </p:tgtEl>
                                        <p:attrNameLst>
                                          <p:attrName>ppt_h</p:attrName>
                                        </p:attrNameLst>
                                      </p:cBhvr>
                                      <p:tavLst>
                                        <p:tav tm="0">
                                          <p:val>
                                            <p:strVal val="ppt_h"/>
                                          </p:val>
                                        </p:tav>
                                        <p:tav tm="100000">
                                          <p:val>
                                            <p:fltVal val="0"/>
                                          </p:val>
                                        </p:tav>
                                      </p:tavLst>
                                    </p:anim>
                                    <p:anim calcmode="lin" valueType="num">
                                      <p:cBhvr>
                                        <p:cTn id="252" dur="3000"/>
                                        <p:tgtEl>
                                          <p:spTgt spid="20"/>
                                        </p:tgtEl>
                                        <p:attrNameLst>
                                          <p:attrName>ppt_x</p:attrName>
                                        </p:attrNameLst>
                                      </p:cBhvr>
                                      <p:tavLst>
                                        <p:tav tm="0">
                                          <p:val>
                                            <p:strVal val="ppt_x"/>
                                          </p:val>
                                        </p:tav>
                                        <p:tav tm="100000">
                                          <p:val>
                                            <p:fltVal val="0.5"/>
                                          </p:val>
                                        </p:tav>
                                      </p:tavLst>
                                    </p:anim>
                                    <p:anim calcmode="lin" valueType="num">
                                      <p:cBhvr>
                                        <p:cTn id="253" dur="3000"/>
                                        <p:tgtEl>
                                          <p:spTgt spid="20"/>
                                        </p:tgtEl>
                                        <p:attrNameLst>
                                          <p:attrName>ppt_y</p:attrName>
                                        </p:attrNameLst>
                                      </p:cBhvr>
                                      <p:tavLst>
                                        <p:tav tm="0">
                                          <p:val>
                                            <p:strVal val="ppt_y"/>
                                          </p:val>
                                        </p:tav>
                                        <p:tav tm="100000">
                                          <p:val>
                                            <p:fltVal val="0.5"/>
                                          </p:val>
                                        </p:tav>
                                      </p:tavLst>
                                    </p:anim>
                                    <p:set>
                                      <p:cBhvr>
                                        <p:cTn id="254" dur="1" fill="hold">
                                          <p:stCondLst>
                                            <p:cond delay="2999"/>
                                          </p:stCondLst>
                                        </p:cTn>
                                        <p:tgtEl>
                                          <p:spTgt spid="20"/>
                                        </p:tgtEl>
                                        <p:attrNameLst>
                                          <p:attrName>style.visibility</p:attrName>
                                        </p:attrNameLst>
                                      </p:cBhvr>
                                      <p:to>
                                        <p:strVal val="hidden"/>
                                      </p:to>
                                    </p:set>
                                  </p:childTnLst>
                                </p:cTn>
                              </p:par>
                              <p:par>
                                <p:cTn id="255" presetID="23" presetClass="exit" presetSubtype="544" fill="hold" nodeType="withEffect">
                                  <p:stCondLst>
                                    <p:cond delay="0"/>
                                  </p:stCondLst>
                                  <p:childTnLst>
                                    <p:anim calcmode="lin" valueType="num">
                                      <p:cBhvr>
                                        <p:cTn id="256" dur="3000"/>
                                        <p:tgtEl>
                                          <p:spTgt spid="21"/>
                                        </p:tgtEl>
                                        <p:attrNameLst>
                                          <p:attrName>ppt_w</p:attrName>
                                        </p:attrNameLst>
                                      </p:cBhvr>
                                      <p:tavLst>
                                        <p:tav tm="0">
                                          <p:val>
                                            <p:strVal val="ppt_w"/>
                                          </p:val>
                                        </p:tav>
                                        <p:tav tm="100000">
                                          <p:val>
                                            <p:fltVal val="0"/>
                                          </p:val>
                                        </p:tav>
                                      </p:tavLst>
                                    </p:anim>
                                    <p:anim calcmode="lin" valueType="num">
                                      <p:cBhvr>
                                        <p:cTn id="257" dur="3000"/>
                                        <p:tgtEl>
                                          <p:spTgt spid="21"/>
                                        </p:tgtEl>
                                        <p:attrNameLst>
                                          <p:attrName>ppt_h</p:attrName>
                                        </p:attrNameLst>
                                      </p:cBhvr>
                                      <p:tavLst>
                                        <p:tav tm="0">
                                          <p:val>
                                            <p:strVal val="ppt_h"/>
                                          </p:val>
                                        </p:tav>
                                        <p:tav tm="100000">
                                          <p:val>
                                            <p:fltVal val="0"/>
                                          </p:val>
                                        </p:tav>
                                      </p:tavLst>
                                    </p:anim>
                                    <p:anim calcmode="lin" valueType="num">
                                      <p:cBhvr>
                                        <p:cTn id="258" dur="3000"/>
                                        <p:tgtEl>
                                          <p:spTgt spid="21"/>
                                        </p:tgtEl>
                                        <p:attrNameLst>
                                          <p:attrName>ppt_x</p:attrName>
                                        </p:attrNameLst>
                                      </p:cBhvr>
                                      <p:tavLst>
                                        <p:tav tm="0">
                                          <p:val>
                                            <p:strVal val="ppt_x"/>
                                          </p:val>
                                        </p:tav>
                                        <p:tav tm="100000">
                                          <p:val>
                                            <p:fltVal val="0.5"/>
                                          </p:val>
                                        </p:tav>
                                      </p:tavLst>
                                    </p:anim>
                                    <p:anim calcmode="lin" valueType="num">
                                      <p:cBhvr>
                                        <p:cTn id="259" dur="3000"/>
                                        <p:tgtEl>
                                          <p:spTgt spid="21"/>
                                        </p:tgtEl>
                                        <p:attrNameLst>
                                          <p:attrName>ppt_y</p:attrName>
                                        </p:attrNameLst>
                                      </p:cBhvr>
                                      <p:tavLst>
                                        <p:tav tm="0">
                                          <p:val>
                                            <p:strVal val="ppt_y"/>
                                          </p:val>
                                        </p:tav>
                                        <p:tav tm="100000">
                                          <p:val>
                                            <p:fltVal val="0.5"/>
                                          </p:val>
                                        </p:tav>
                                      </p:tavLst>
                                    </p:anim>
                                    <p:set>
                                      <p:cBhvr>
                                        <p:cTn id="260" dur="1" fill="hold">
                                          <p:stCondLst>
                                            <p:cond delay="2999"/>
                                          </p:stCondLst>
                                        </p:cTn>
                                        <p:tgtEl>
                                          <p:spTgt spid="21"/>
                                        </p:tgtEl>
                                        <p:attrNameLst>
                                          <p:attrName>style.visibility</p:attrName>
                                        </p:attrNameLst>
                                      </p:cBhvr>
                                      <p:to>
                                        <p:strVal val="hidden"/>
                                      </p:to>
                                    </p:set>
                                  </p:childTnLst>
                                </p:cTn>
                              </p:par>
                              <p:par>
                                <p:cTn id="261" presetID="8" presetClass="emph" presetSubtype="0" fill="hold" nodeType="withEffect">
                                  <p:stCondLst>
                                    <p:cond delay="0"/>
                                  </p:stCondLst>
                                  <p:childTnLst>
                                    <p:animRot by="-21600000">
                                      <p:cBhvr>
                                        <p:cTn id="262" dur="3000" fill="hold"/>
                                        <p:tgtEl>
                                          <p:spTgt spid="4"/>
                                        </p:tgtEl>
                                        <p:attrNameLst>
                                          <p:attrName>r</p:attrName>
                                        </p:attrNameLst>
                                      </p:cBhvr>
                                    </p:animRot>
                                  </p:childTnLst>
                                </p:cTn>
                              </p:par>
                              <p:par>
                                <p:cTn id="263" presetID="8" presetClass="emph" presetSubtype="0" fill="hold" nodeType="withEffect">
                                  <p:stCondLst>
                                    <p:cond delay="0"/>
                                  </p:stCondLst>
                                  <p:childTnLst>
                                    <p:animRot by="-21600000">
                                      <p:cBhvr>
                                        <p:cTn id="264" dur="3000" fill="hold"/>
                                        <p:tgtEl>
                                          <p:spTgt spid="5"/>
                                        </p:tgtEl>
                                        <p:attrNameLst>
                                          <p:attrName>r</p:attrName>
                                        </p:attrNameLst>
                                      </p:cBhvr>
                                    </p:animRot>
                                  </p:childTnLst>
                                </p:cTn>
                              </p:par>
                              <p:par>
                                <p:cTn id="265" presetID="8" presetClass="emph" presetSubtype="0" fill="hold" nodeType="withEffect">
                                  <p:stCondLst>
                                    <p:cond delay="0"/>
                                  </p:stCondLst>
                                  <p:childTnLst>
                                    <p:animRot by="-21600000">
                                      <p:cBhvr>
                                        <p:cTn id="266" dur="3000" fill="hold"/>
                                        <p:tgtEl>
                                          <p:spTgt spid="6"/>
                                        </p:tgtEl>
                                        <p:attrNameLst>
                                          <p:attrName>r</p:attrName>
                                        </p:attrNameLst>
                                      </p:cBhvr>
                                    </p:animRot>
                                  </p:childTnLst>
                                </p:cTn>
                              </p:par>
                              <p:par>
                                <p:cTn id="267" presetID="8" presetClass="emph" presetSubtype="0" fill="hold" nodeType="withEffect">
                                  <p:stCondLst>
                                    <p:cond delay="0"/>
                                  </p:stCondLst>
                                  <p:childTnLst>
                                    <p:animRot by="-21600000">
                                      <p:cBhvr>
                                        <p:cTn id="268" dur="3000" fill="hold"/>
                                        <p:tgtEl>
                                          <p:spTgt spid="7"/>
                                        </p:tgtEl>
                                        <p:attrNameLst>
                                          <p:attrName>r</p:attrName>
                                        </p:attrNameLst>
                                      </p:cBhvr>
                                    </p:animRot>
                                  </p:childTnLst>
                                </p:cTn>
                              </p:par>
                              <p:par>
                                <p:cTn id="269" presetID="8" presetClass="emph" presetSubtype="0" fill="hold" nodeType="withEffect">
                                  <p:stCondLst>
                                    <p:cond delay="0"/>
                                  </p:stCondLst>
                                  <p:childTnLst>
                                    <p:animRot by="-21600000">
                                      <p:cBhvr>
                                        <p:cTn id="270" dur="3000" fill="hold"/>
                                        <p:tgtEl>
                                          <p:spTgt spid="8"/>
                                        </p:tgtEl>
                                        <p:attrNameLst>
                                          <p:attrName>r</p:attrName>
                                        </p:attrNameLst>
                                      </p:cBhvr>
                                    </p:animRot>
                                  </p:childTnLst>
                                </p:cTn>
                              </p:par>
                              <p:par>
                                <p:cTn id="271" presetID="8" presetClass="emph" presetSubtype="0" fill="hold" nodeType="withEffect">
                                  <p:stCondLst>
                                    <p:cond delay="0"/>
                                  </p:stCondLst>
                                  <p:childTnLst>
                                    <p:animRot by="-21600000">
                                      <p:cBhvr>
                                        <p:cTn id="272" dur="3000" fill="hold"/>
                                        <p:tgtEl>
                                          <p:spTgt spid="9"/>
                                        </p:tgtEl>
                                        <p:attrNameLst>
                                          <p:attrName>r</p:attrName>
                                        </p:attrNameLst>
                                      </p:cBhvr>
                                    </p:animRot>
                                  </p:childTnLst>
                                </p:cTn>
                              </p:par>
                              <p:par>
                                <p:cTn id="273" presetID="8" presetClass="emph" presetSubtype="0" fill="hold" nodeType="withEffect">
                                  <p:stCondLst>
                                    <p:cond delay="0"/>
                                  </p:stCondLst>
                                  <p:childTnLst>
                                    <p:animRot by="-21600000">
                                      <p:cBhvr>
                                        <p:cTn id="274" dur="3000" fill="hold"/>
                                        <p:tgtEl>
                                          <p:spTgt spid="10"/>
                                        </p:tgtEl>
                                        <p:attrNameLst>
                                          <p:attrName>r</p:attrName>
                                        </p:attrNameLst>
                                      </p:cBhvr>
                                    </p:animRot>
                                  </p:childTnLst>
                                </p:cTn>
                              </p:par>
                              <p:par>
                                <p:cTn id="275" presetID="8" presetClass="emph" presetSubtype="0" fill="hold" nodeType="withEffect">
                                  <p:stCondLst>
                                    <p:cond delay="0"/>
                                  </p:stCondLst>
                                  <p:childTnLst>
                                    <p:animRot by="-21600000">
                                      <p:cBhvr>
                                        <p:cTn id="276" dur="3000" fill="hold"/>
                                        <p:tgtEl>
                                          <p:spTgt spid="11"/>
                                        </p:tgtEl>
                                        <p:attrNameLst>
                                          <p:attrName>r</p:attrName>
                                        </p:attrNameLst>
                                      </p:cBhvr>
                                    </p:animRot>
                                  </p:childTnLst>
                                </p:cTn>
                              </p:par>
                              <p:par>
                                <p:cTn id="277" presetID="8" presetClass="emph" presetSubtype="0" fill="hold" nodeType="withEffect">
                                  <p:stCondLst>
                                    <p:cond delay="0"/>
                                  </p:stCondLst>
                                  <p:childTnLst>
                                    <p:animRot by="-21600000">
                                      <p:cBhvr>
                                        <p:cTn id="278" dur="3000" fill="hold"/>
                                        <p:tgtEl>
                                          <p:spTgt spid="12"/>
                                        </p:tgtEl>
                                        <p:attrNameLst>
                                          <p:attrName>r</p:attrName>
                                        </p:attrNameLst>
                                      </p:cBhvr>
                                    </p:animRot>
                                  </p:childTnLst>
                                </p:cTn>
                              </p:par>
                              <p:par>
                                <p:cTn id="279" presetID="8" presetClass="emph" presetSubtype="0" fill="hold" nodeType="withEffect">
                                  <p:stCondLst>
                                    <p:cond delay="0"/>
                                  </p:stCondLst>
                                  <p:childTnLst>
                                    <p:animRot by="-21600000">
                                      <p:cBhvr>
                                        <p:cTn id="280" dur="3000" fill="hold"/>
                                        <p:tgtEl>
                                          <p:spTgt spid="13"/>
                                        </p:tgtEl>
                                        <p:attrNameLst>
                                          <p:attrName>r</p:attrName>
                                        </p:attrNameLst>
                                      </p:cBhvr>
                                    </p:animRot>
                                  </p:childTnLst>
                                </p:cTn>
                              </p:par>
                              <p:par>
                                <p:cTn id="281" presetID="8" presetClass="emph" presetSubtype="0" fill="hold" nodeType="withEffect">
                                  <p:stCondLst>
                                    <p:cond delay="0"/>
                                  </p:stCondLst>
                                  <p:childTnLst>
                                    <p:animRot by="-21600000">
                                      <p:cBhvr>
                                        <p:cTn id="282" dur="3000" fill="hold"/>
                                        <p:tgtEl>
                                          <p:spTgt spid="14"/>
                                        </p:tgtEl>
                                        <p:attrNameLst>
                                          <p:attrName>r</p:attrName>
                                        </p:attrNameLst>
                                      </p:cBhvr>
                                    </p:animRot>
                                  </p:childTnLst>
                                </p:cTn>
                              </p:par>
                              <p:par>
                                <p:cTn id="283" presetID="8" presetClass="emph" presetSubtype="0" fill="hold" nodeType="withEffect">
                                  <p:stCondLst>
                                    <p:cond delay="0"/>
                                  </p:stCondLst>
                                  <p:childTnLst>
                                    <p:animRot by="-21600000">
                                      <p:cBhvr>
                                        <p:cTn id="284" dur="3000" fill="hold"/>
                                        <p:tgtEl>
                                          <p:spTgt spid="15"/>
                                        </p:tgtEl>
                                        <p:attrNameLst>
                                          <p:attrName>r</p:attrName>
                                        </p:attrNameLst>
                                      </p:cBhvr>
                                    </p:animRot>
                                  </p:childTnLst>
                                </p:cTn>
                              </p:par>
                              <p:par>
                                <p:cTn id="285" presetID="8" presetClass="emph" presetSubtype="0" fill="hold" nodeType="withEffect">
                                  <p:stCondLst>
                                    <p:cond delay="0"/>
                                  </p:stCondLst>
                                  <p:childTnLst>
                                    <p:animRot by="-21600000">
                                      <p:cBhvr>
                                        <p:cTn id="286" dur="3000" fill="hold"/>
                                        <p:tgtEl>
                                          <p:spTgt spid="16"/>
                                        </p:tgtEl>
                                        <p:attrNameLst>
                                          <p:attrName>r</p:attrName>
                                        </p:attrNameLst>
                                      </p:cBhvr>
                                    </p:animRot>
                                  </p:childTnLst>
                                </p:cTn>
                              </p:par>
                              <p:par>
                                <p:cTn id="287" presetID="8" presetClass="emph" presetSubtype="0" fill="hold" nodeType="withEffect">
                                  <p:stCondLst>
                                    <p:cond delay="0"/>
                                  </p:stCondLst>
                                  <p:childTnLst>
                                    <p:animRot by="-21600000">
                                      <p:cBhvr>
                                        <p:cTn id="288" dur="3000" fill="hold"/>
                                        <p:tgtEl>
                                          <p:spTgt spid="17"/>
                                        </p:tgtEl>
                                        <p:attrNameLst>
                                          <p:attrName>r</p:attrName>
                                        </p:attrNameLst>
                                      </p:cBhvr>
                                    </p:animRot>
                                  </p:childTnLst>
                                </p:cTn>
                              </p:par>
                              <p:par>
                                <p:cTn id="289" presetID="8" presetClass="emph" presetSubtype="0" fill="hold" nodeType="withEffect">
                                  <p:stCondLst>
                                    <p:cond delay="0"/>
                                  </p:stCondLst>
                                  <p:childTnLst>
                                    <p:animRot by="-21600000">
                                      <p:cBhvr>
                                        <p:cTn id="290" dur="3000" fill="hold"/>
                                        <p:tgtEl>
                                          <p:spTgt spid="18"/>
                                        </p:tgtEl>
                                        <p:attrNameLst>
                                          <p:attrName>r</p:attrName>
                                        </p:attrNameLst>
                                      </p:cBhvr>
                                    </p:animRot>
                                  </p:childTnLst>
                                </p:cTn>
                              </p:par>
                              <p:par>
                                <p:cTn id="291" presetID="8" presetClass="emph" presetSubtype="0" fill="hold" nodeType="withEffect">
                                  <p:stCondLst>
                                    <p:cond delay="0"/>
                                  </p:stCondLst>
                                  <p:childTnLst>
                                    <p:animRot by="-21600000">
                                      <p:cBhvr>
                                        <p:cTn id="292" dur="3000" fill="hold"/>
                                        <p:tgtEl>
                                          <p:spTgt spid="19"/>
                                        </p:tgtEl>
                                        <p:attrNameLst>
                                          <p:attrName>r</p:attrName>
                                        </p:attrNameLst>
                                      </p:cBhvr>
                                    </p:animRot>
                                  </p:childTnLst>
                                </p:cTn>
                              </p:par>
                              <p:par>
                                <p:cTn id="293" presetID="8" presetClass="emph" presetSubtype="0" fill="hold" nodeType="withEffect">
                                  <p:stCondLst>
                                    <p:cond delay="0"/>
                                  </p:stCondLst>
                                  <p:childTnLst>
                                    <p:animRot by="-21600000">
                                      <p:cBhvr>
                                        <p:cTn id="294" dur="3000" fill="hold"/>
                                        <p:tgtEl>
                                          <p:spTgt spid="20"/>
                                        </p:tgtEl>
                                        <p:attrNameLst>
                                          <p:attrName>r</p:attrName>
                                        </p:attrNameLst>
                                      </p:cBhvr>
                                    </p:animRot>
                                  </p:childTnLst>
                                </p:cTn>
                              </p:par>
                              <p:par>
                                <p:cTn id="295" presetID="8" presetClass="emph" presetSubtype="0" fill="hold" nodeType="withEffect">
                                  <p:stCondLst>
                                    <p:cond delay="0"/>
                                  </p:stCondLst>
                                  <p:childTnLst>
                                    <p:animRot by="-21600000">
                                      <p:cBhvr>
                                        <p:cTn id="296" dur="3000" fill="hold"/>
                                        <p:tgtEl>
                                          <p:spTgt spid="21"/>
                                        </p:tgtEl>
                                        <p:attrNameLst>
                                          <p:attrName>r</p:attrName>
                                        </p:attrNameLst>
                                      </p:cBhvr>
                                    </p:animRot>
                                  </p:childTnLst>
                                </p:cTn>
                              </p:par>
                              <p:par>
                                <p:cTn id="297" presetID="23" presetClass="entr" presetSubtype="288" fill="hold" nodeType="withEffect">
                                  <p:stCondLst>
                                    <p:cond delay="0"/>
                                  </p:stCondLst>
                                  <p:childTnLst>
                                    <p:set>
                                      <p:cBhvr>
                                        <p:cTn id="298" dur="1" fill="hold">
                                          <p:stCondLst>
                                            <p:cond delay="0"/>
                                          </p:stCondLst>
                                        </p:cTn>
                                        <p:tgtEl>
                                          <p:spTgt spid="3"/>
                                        </p:tgtEl>
                                        <p:attrNameLst>
                                          <p:attrName>style.visibility</p:attrName>
                                        </p:attrNameLst>
                                      </p:cBhvr>
                                      <p:to>
                                        <p:strVal val="visible"/>
                                      </p:to>
                                    </p:set>
                                    <p:anim calcmode="lin" valueType="num">
                                      <p:cBhvr>
                                        <p:cTn id="299" dur="3000" fill="hold"/>
                                        <p:tgtEl>
                                          <p:spTgt spid="3"/>
                                        </p:tgtEl>
                                        <p:attrNameLst>
                                          <p:attrName>ppt_w</p:attrName>
                                        </p:attrNameLst>
                                      </p:cBhvr>
                                      <p:tavLst>
                                        <p:tav tm="0">
                                          <p:val>
                                            <p:strVal val="4/3*#ppt_w"/>
                                          </p:val>
                                        </p:tav>
                                        <p:tav tm="100000">
                                          <p:val>
                                            <p:strVal val="#ppt_w"/>
                                          </p:val>
                                        </p:tav>
                                      </p:tavLst>
                                    </p:anim>
                                    <p:anim calcmode="lin" valueType="num">
                                      <p:cBhvr>
                                        <p:cTn id="300" dur="3000" fill="hold"/>
                                        <p:tgtEl>
                                          <p:spTgt spid="3"/>
                                        </p:tgtEl>
                                        <p:attrNameLst>
                                          <p:attrName>ppt_h</p:attrName>
                                        </p:attrNameLst>
                                      </p:cBhvr>
                                      <p:tavLst>
                                        <p:tav tm="0">
                                          <p:val>
                                            <p:strVal val="4/3*#ppt_h"/>
                                          </p:val>
                                        </p:tav>
                                        <p:tav tm="100000">
                                          <p:val>
                                            <p:strVal val="#ppt_h"/>
                                          </p:val>
                                        </p:tav>
                                      </p:tavLst>
                                    </p:anim>
                                  </p:childTnLst>
                                </p:cTn>
                              </p:par>
                              <p:par>
                                <p:cTn id="301" presetID="21" presetClass="entr" presetSubtype="8" fill="hold" nodeType="withEffect">
                                  <p:stCondLst>
                                    <p:cond delay="0"/>
                                  </p:stCondLst>
                                  <p:childTnLst>
                                    <p:set>
                                      <p:cBhvr>
                                        <p:cTn id="302" dur="1" fill="hold">
                                          <p:stCondLst>
                                            <p:cond delay="0"/>
                                          </p:stCondLst>
                                        </p:cTn>
                                        <p:tgtEl>
                                          <p:spTgt spid="3"/>
                                        </p:tgtEl>
                                        <p:attrNameLst>
                                          <p:attrName>style.visibility</p:attrName>
                                        </p:attrNameLst>
                                      </p:cBhvr>
                                      <p:to>
                                        <p:strVal val="visible"/>
                                      </p:to>
                                    </p:set>
                                    <p:animEffect transition="in" filter="wheel(8)">
                                      <p:cBhvr>
                                        <p:cTn id="303"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solidFill>
            <a:schemeClr val="bg1"/>
          </a:solidFill>
        </p:spPr>
        <p:txBody>
          <a:bodyPr/>
          <a:lstStyle/>
          <a:p>
            <a:endParaRPr lang="es-ES" dirty="0"/>
          </a:p>
        </p:txBody>
      </p:sp>
      <p:pic>
        <p:nvPicPr>
          <p:cNvPr id="3" name="2 Imagen" descr="fb2bb4e1bce2615c1edbd3b92e47a18b.jpg"/>
          <p:cNvPicPr>
            <a:picLocks noChangeAspect="1"/>
          </p:cNvPicPr>
          <p:nvPr/>
        </p:nvPicPr>
        <p:blipFill>
          <a:blip r:embed="rId2"/>
          <a:stretch>
            <a:fillRect/>
          </a:stretch>
        </p:blipFill>
        <p:spPr>
          <a:xfrm>
            <a:off x="0" y="0"/>
            <a:ext cx="9161859" cy="6858000"/>
          </a:xfrm>
          <a:prstGeom prst="rect">
            <a:avLst/>
          </a:prstGeom>
        </p:spPr>
      </p:pic>
      <p:pic>
        <p:nvPicPr>
          <p:cNvPr id="4" name="3 Imagen" descr="8.png"/>
          <p:cNvPicPr>
            <a:picLocks noChangeAspect="1"/>
          </p:cNvPicPr>
          <p:nvPr/>
        </p:nvPicPr>
        <p:blipFill>
          <a:blip r:embed="rId3">
            <a:duotone>
              <a:prstClr val="black"/>
              <a:srgbClr val="7030A0">
                <a:tint val="45000"/>
                <a:satMod val="400000"/>
              </a:srgbClr>
            </a:duotone>
            <a:lum contrast="40000"/>
          </a:blip>
          <a:stretch>
            <a:fillRect/>
          </a:stretch>
        </p:blipFill>
        <p:spPr>
          <a:xfrm>
            <a:off x="1214414" y="1928802"/>
            <a:ext cx="3048000" cy="2890842"/>
          </a:xfrm>
          <a:prstGeom prst="rect">
            <a:avLst/>
          </a:prstGeom>
        </p:spPr>
      </p:pic>
      <p:pic>
        <p:nvPicPr>
          <p:cNvPr id="5" name="4 Imagen" descr="8.png"/>
          <p:cNvPicPr>
            <a:picLocks noChangeAspect="1"/>
          </p:cNvPicPr>
          <p:nvPr/>
        </p:nvPicPr>
        <p:blipFill>
          <a:blip r:embed="rId3">
            <a:duotone>
              <a:prstClr val="black"/>
              <a:srgbClr val="7030A0">
                <a:tint val="45000"/>
                <a:satMod val="400000"/>
              </a:srgbClr>
            </a:duotone>
            <a:lum contrast="40000"/>
          </a:blip>
          <a:stretch>
            <a:fillRect/>
          </a:stretch>
        </p:blipFill>
        <p:spPr>
          <a:xfrm rot="10800000">
            <a:off x="4786314" y="1714488"/>
            <a:ext cx="3048000" cy="2890842"/>
          </a:xfrm>
          <a:prstGeom prst="rect">
            <a:avLst/>
          </a:prstGeom>
        </p:spPr>
      </p:pic>
      <p:pic>
        <p:nvPicPr>
          <p:cNvPr id="6" name="5 Imagen" descr="8.png"/>
          <p:cNvPicPr>
            <a:picLocks noChangeAspect="1"/>
          </p:cNvPicPr>
          <p:nvPr/>
        </p:nvPicPr>
        <p:blipFill>
          <a:blip r:embed="rId3">
            <a:duotone>
              <a:prstClr val="black"/>
              <a:srgbClr val="7030A0">
                <a:tint val="45000"/>
                <a:satMod val="400000"/>
              </a:srgbClr>
            </a:duotone>
            <a:lum contrast="40000"/>
          </a:blip>
          <a:stretch>
            <a:fillRect/>
          </a:stretch>
        </p:blipFill>
        <p:spPr>
          <a:xfrm rot="16200000">
            <a:off x="3064661" y="3650455"/>
            <a:ext cx="3048000" cy="2890842"/>
          </a:xfrm>
          <a:prstGeom prst="rect">
            <a:avLst/>
          </a:prstGeom>
        </p:spPr>
      </p:pic>
      <p:pic>
        <p:nvPicPr>
          <p:cNvPr id="7" name="6 Imagen" descr="8.png"/>
          <p:cNvPicPr>
            <a:picLocks noChangeAspect="1"/>
          </p:cNvPicPr>
          <p:nvPr/>
        </p:nvPicPr>
        <p:blipFill>
          <a:blip r:embed="rId3">
            <a:duotone>
              <a:prstClr val="black"/>
              <a:srgbClr val="7030A0">
                <a:tint val="45000"/>
                <a:satMod val="400000"/>
              </a:srgbClr>
            </a:duotone>
            <a:lum contrast="40000"/>
          </a:blip>
          <a:stretch>
            <a:fillRect/>
          </a:stretch>
        </p:blipFill>
        <p:spPr>
          <a:xfrm rot="5400000">
            <a:off x="2850347" y="78579"/>
            <a:ext cx="3048000" cy="2890842"/>
          </a:xfrm>
          <a:prstGeom prst="rect">
            <a:avLst/>
          </a:prstGeom>
        </p:spPr>
      </p:pic>
      <p:sp>
        <p:nvSpPr>
          <p:cNvPr id="8" name="7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0-#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1"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ppt_x"/>
                                          </p:val>
                                        </p:tav>
                                        <p:tav tm="100000">
                                          <p:val>
                                            <p:strVal val="#ppt_x"/>
                                          </p:val>
                                        </p:tav>
                                      </p:tavLst>
                                    </p:anim>
                                    <p:anim calcmode="lin" valueType="num">
                                      <p:cBhvr additive="base">
                                        <p:cTn id="19" dur="30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ppt_x"/>
                                          </p:val>
                                        </p:tav>
                                        <p:tav tm="100000">
                                          <p:val>
                                            <p:strVal val="#ppt_x"/>
                                          </p:val>
                                        </p:tav>
                                      </p:tavLst>
                                    </p:anim>
                                    <p:anim calcmode="lin" valueType="num">
                                      <p:cBhvr additive="base">
                                        <p:cTn id="23" dur="3000" fill="hold"/>
                                        <p:tgtEl>
                                          <p:spTgt spid="7"/>
                                        </p:tgtEl>
                                        <p:attrNameLst>
                                          <p:attrName>ppt_y</p:attrName>
                                        </p:attrNameLst>
                                      </p:cBhvr>
                                      <p:tavLst>
                                        <p:tav tm="0">
                                          <p:val>
                                            <p:strVal val="1+#ppt_h/2"/>
                                          </p:val>
                                        </p:tav>
                                        <p:tav tm="100000">
                                          <p:val>
                                            <p:strVal val="#ppt_y"/>
                                          </p:val>
                                        </p:tav>
                                      </p:tavLst>
                                    </p:anim>
                                  </p:childTnLst>
                                </p:cTn>
                              </p:par>
                            </p:childTnLst>
                          </p:cTn>
                        </p:par>
                        <p:par>
                          <p:cTn id="24" fill="hold">
                            <p:stCondLst>
                              <p:cond delay="3000"/>
                            </p:stCondLst>
                            <p:childTnLst>
                              <p:par>
                                <p:cTn id="25" presetID="2" presetClass="exit" presetSubtype="2" fill="hold" nodeType="afterEffect">
                                  <p:stCondLst>
                                    <p:cond delay="0"/>
                                  </p:stCondLst>
                                  <p:childTnLst>
                                    <p:anim calcmode="lin" valueType="num">
                                      <p:cBhvr additive="base">
                                        <p:cTn id="26" dur="3000"/>
                                        <p:tgtEl>
                                          <p:spTgt spid="4"/>
                                        </p:tgtEl>
                                        <p:attrNameLst>
                                          <p:attrName>ppt_x</p:attrName>
                                        </p:attrNameLst>
                                      </p:cBhvr>
                                      <p:tavLst>
                                        <p:tav tm="0">
                                          <p:val>
                                            <p:strVal val="ppt_x"/>
                                          </p:val>
                                        </p:tav>
                                        <p:tav tm="100000">
                                          <p:val>
                                            <p:strVal val="1+ppt_w/2"/>
                                          </p:val>
                                        </p:tav>
                                      </p:tavLst>
                                    </p:anim>
                                    <p:anim calcmode="lin" valueType="num">
                                      <p:cBhvr additive="base">
                                        <p:cTn id="27" dur="3000"/>
                                        <p:tgtEl>
                                          <p:spTgt spid="4"/>
                                        </p:tgtEl>
                                        <p:attrNameLst>
                                          <p:attrName>ppt_y</p:attrName>
                                        </p:attrNameLst>
                                      </p:cBhvr>
                                      <p:tavLst>
                                        <p:tav tm="0">
                                          <p:val>
                                            <p:strVal val="ppt_y"/>
                                          </p:val>
                                        </p:tav>
                                        <p:tav tm="100000">
                                          <p:val>
                                            <p:strVal val="ppt_y"/>
                                          </p:val>
                                        </p:tav>
                                      </p:tavLst>
                                    </p:anim>
                                    <p:set>
                                      <p:cBhvr>
                                        <p:cTn id="28" dur="1" fill="hold">
                                          <p:stCondLst>
                                            <p:cond delay="2999"/>
                                          </p:stCondLst>
                                        </p:cTn>
                                        <p:tgtEl>
                                          <p:spTgt spid="4"/>
                                        </p:tgtEl>
                                        <p:attrNameLst>
                                          <p:attrName>style.visibility</p:attrName>
                                        </p:attrNameLst>
                                      </p:cBhvr>
                                      <p:to>
                                        <p:strVal val="hidden"/>
                                      </p:to>
                                    </p:set>
                                  </p:childTnLst>
                                </p:cTn>
                              </p:par>
                              <p:par>
                                <p:cTn id="29" presetID="2" presetClass="exit" presetSubtype="8" fill="hold" nodeType="withEffect">
                                  <p:stCondLst>
                                    <p:cond delay="0"/>
                                  </p:stCondLst>
                                  <p:childTnLst>
                                    <p:anim calcmode="lin" valueType="num">
                                      <p:cBhvr additive="base">
                                        <p:cTn id="30" dur="3000"/>
                                        <p:tgtEl>
                                          <p:spTgt spid="5"/>
                                        </p:tgtEl>
                                        <p:attrNameLst>
                                          <p:attrName>ppt_x</p:attrName>
                                        </p:attrNameLst>
                                      </p:cBhvr>
                                      <p:tavLst>
                                        <p:tav tm="0">
                                          <p:val>
                                            <p:strVal val="ppt_x"/>
                                          </p:val>
                                        </p:tav>
                                        <p:tav tm="100000">
                                          <p:val>
                                            <p:strVal val="0-ppt_w/2"/>
                                          </p:val>
                                        </p:tav>
                                      </p:tavLst>
                                    </p:anim>
                                    <p:anim calcmode="lin" valueType="num">
                                      <p:cBhvr additive="base">
                                        <p:cTn id="31" dur="3000"/>
                                        <p:tgtEl>
                                          <p:spTgt spid="5"/>
                                        </p:tgtEl>
                                        <p:attrNameLst>
                                          <p:attrName>ppt_y</p:attrName>
                                        </p:attrNameLst>
                                      </p:cBhvr>
                                      <p:tavLst>
                                        <p:tav tm="0">
                                          <p:val>
                                            <p:strVal val="ppt_y"/>
                                          </p:val>
                                        </p:tav>
                                        <p:tav tm="100000">
                                          <p:val>
                                            <p:strVal val="ppt_y"/>
                                          </p:val>
                                        </p:tav>
                                      </p:tavLst>
                                    </p:anim>
                                    <p:set>
                                      <p:cBhvr>
                                        <p:cTn id="32" dur="1" fill="hold">
                                          <p:stCondLst>
                                            <p:cond delay="2999"/>
                                          </p:stCondLst>
                                        </p:cTn>
                                        <p:tgtEl>
                                          <p:spTgt spid="5"/>
                                        </p:tgtEl>
                                        <p:attrNameLst>
                                          <p:attrName>style.visibility</p:attrName>
                                        </p:attrNameLst>
                                      </p:cBhvr>
                                      <p:to>
                                        <p:strVal val="hidden"/>
                                      </p:to>
                                    </p:set>
                                  </p:childTnLst>
                                </p:cTn>
                              </p:par>
                              <p:par>
                                <p:cTn id="33" presetID="2" presetClass="exit" presetSubtype="1" fill="hold" nodeType="withEffect">
                                  <p:stCondLst>
                                    <p:cond delay="0"/>
                                  </p:stCondLst>
                                  <p:childTnLst>
                                    <p:anim calcmode="lin" valueType="num">
                                      <p:cBhvr additive="base">
                                        <p:cTn id="34" dur="3000"/>
                                        <p:tgtEl>
                                          <p:spTgt spid="6"/>
                                        </p:tgtEl>
                                        <p:attrNameLst>
                                          <p:attrName>ppt_x</p:attrName>
                                        </p:attrNameLst>
                                      </p:cBhvr>
                                      <p:tavLst>
                                        <p:tav tm="0">
                                          <p:val>
                                            <p:strVal val="ppt_x"/>
                                          </p:val>
                                        </p:tav>
                                        <p:tav tm="100000">
                                          <p:val>
                                            <p:strVal val="ppt_x"/>
                                          </p:val>
                                        </p:tav>
                                      </p:tavLst>
                                    </p:anim>
                                    <p:anim calcmode="lin" valueType="num">
                                      <p:cBhvr additive="base">
                                        <p:cTn id="35" dur="3000"/>
                                        <p:tgtEl>
                                          <p:spTgt spid="6"/>
                                        </p:tgtEl>
                                        <p:attrNameLst>
                                          <p:attrName>ppt_y</p:attrName>
                                        </p:attrNameLst>
                                      </p:cBhvr>
                                      <p:tavLst>
                                        <p:tav tm="0">
                                          <p:val>
                                            <p:strVal val="ppt_y"/>
                                          </p:val>
                                        </p:tav>
                                        <p:tav tm="100000">
                                          <p:val>
                                            <p:strVal val="0-ppt_h/2"/>
                                          </p:val>
                                        </p:tav>
                                      </p:tavLst>
                                    </p:anim>
                                    <p:set>
                                      <p:cBhvr>
                                        <p:cTn id="36" dur="1" fill="hold">
                                          <p:stCondLst>
                                            <p:cond delay="2999"/>
                                          </p:stCondLst>
                                        </p:cTn>
                                        <p:tgtEl>
                                          <p:spTgt spid="6"/>
                                        </p:tgtEl>
                                        <p:attrNameLst>
                                          <p:attrName>style.visibility</p:attrName>
                                        </p:attrNameLst>
                                      </p:cBhvr>
                                      <p:to>
                                        <p:strVal val="hidden"/>
                                      </p:to>
                                    </p:set>
                                  </p:childTnLst>
                                </p:cTn>
                              </p:par>
                              <p:par>
                                <p:cTn id="37" presetID="2" presetClass="exit" presetSubtype="4" fill="hold" nodeType="withEffect">
                                  <p:stCondLst>
                                    <p:cond delay="0"/>
                                  </p:stCondLst>
                                  <p:childTnLst>
                                    <p:anim calcmode="lin" valueType="num">
                                      <p:cBhvr additive="base">
                                        <p:cTn id="38" dur="3000"/>
                                        <p:tgtEl>
                                          <p:spTgt spid="7"/>
                                        </p:tgtEl>
                                        <p:attrNameLst>
                                          <p:attrName>ppt_x</p:attrName>
                                        </p:attrNameLst>
                                      </p:cBhvr>
                                      <p:tavLst>
                                        <p:tav tm="0">
                                          <p:val>
                                            <p:strVal val="ppt_x"/>
                                          </p:val>
                                        </p:tav>
                                        <p:tav tm="100000">
                                          <p:val>
                                            <p:strVal val="ppt_x"/>
                                          </p:val>
                                        </p:tav>
                                      </p:tavLst>
                                    </p:anim>
                                    <p:anim calcmode="lin" valueType="num">
                                      <p:cBhvr additive="base">
                                        <p:cTn id="39" dur="3000"/>
                                        <p:tgtEl>
                                          <p:spTgt spid="7"/>
                                        </p:tgtEl>
                                        <p:attrNameLst>
                                          <p:attrName>ppt_y</p:attrName>
                                        </p:attrNameLst>
                                      </p:cBhvr>
                                      <p:tavLst>
                                        <p:tav tm="0">
                                          <p:val>
                                            <p:strVal val="ppt_y"/>
                                          </p:val>
                                        </p:tav>
                                        <p:tav tm="100000">
                                          <p:val>
                                            <p:strVal val="1+ppt_h/2"/>
                                          </p:val>
                                        </p:tav>
                                      </p:tavLst>
                                    </p:anim>
                                    <p:set>
                                      <p:cBhvr>
                                        <p:cTn id="40" dur="1" fill="hold">
                                          <p:stCondLst>
                                            <p:cond delay="2999"/>
                                          </p:stCondLst>
                                        </p:cTn>
                                        <p:tgtEl>
                                          <p:spTgt spid="7"/>
                                        </p:tgtEl>
                                        <p:attrNameLst>
                                          <p:attrName>style.visibility</p:attrName>
                                        </p:attrNameLst>
                                      </p:cBhvr>
                                      <p:to>
                                        <p:strVal val="hidden"/>
                                      </p:to>
                                    </p:set>
                                  </p:childTnLst>
                                </p:cTn>
                              </p:par>
                              <p:par>
                                <p:cTn id="41" presetID="23" presetClass="entr" presetSubtype="272" fill="hold" nodeType="withEffect">
                                  <p:stCondLst>
                                    <p:cond delay="0"/>
                                  </p:stCondLst>
                                  <p:childTnLst>
                                    <p:set>
                                      <p:cBhvr>
                                        <p:cTn id="42" dur="1" fill="hold">
                                          <p:stCondLst>
                                            <p:cond delay="0"/>
                                          </p:stCondLst>
                                        </p:cTn>
                                        <p:tgtEl>
                                          <p:spTgt spid="3"/>
                                        </p:tgtEl>
                                        <p:attrNameLst>
                                          <p:attrName>style.visibility</p:attrName>
                                        </p:attrNameLst>
                                      </p:cBhvr>
                                      <p:to>
                                        <p:strVal val="visible"/>
                                      </p:to>
                                    </p:set>
                                    <p:anim calcmode="lin" valueType="num">
                                      <p:cBhvr>
                                        <p:cTn id="43" dur="3000" fill="hold"/>
                                        <p:tgtEl>
                                          <p:spTgt spid="3"/>
                                        </p:tgtEl>
                                        <p:attrNameLst>
                                          <p:attrName>ppt_w</p:attrName>
                                        </p:attrNameLst>
                                      </p:cBhvr>
                                      <p:tavLst>
                                        <p:tav tm="0">
                                          <p:val>
                                            <p:strVal val="2/3*#ppt_w"/>
                                          </p:val>
                                        </p:tav>
                                        <p:tav tm="100000">
                                          <p:val>
                                            <p:strVal val="#ppt_w"/>
                                          </p:val>
                                        </p:tav>
                                      </p:tavLst>
                                    </p:anim>
                                    <p:anim calcmode="lin" valueType="num">
                                      <p:cBhvr>
                                        <p:cTn id="44" dur="3000" fill="hold"/>
                                        <p:tgtEl>
                                          <p:spTgt spid="3"/>
                                        </p:tgtEl>
                                        <p:attrNameLst>
                                          <p:attrName>ppt_h</p:attrName>
                                        </p:attrNameLst>
                                      </p:cBhvr>
                                      <p:tavLst>
                                        <p:tav tm="0">
                                          <p:val>
                                            <p:strVal val="2/3*#ppt_h"/>
                                          </p:val>
                                        </p:tav>
                                        <p:tav tm="100000">
                                          <p:val>
                                            <p:strVal val="#ppt_h"/>
                                          </p:val>
                                        </p:tav>
                                      </p:tavLst>
                                    </p:anim>
                                  </p:childTnLst>
                                </p:cTn>
                              </p:par>
                              <p:par>
                                <p:cTn id="45" presetID="4" presetClass="entr" presetSubtype="32" fill="hold" nodeType="with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box(out)">
                                      <p:cBhvr>
                                        <p:cTn id="4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gradFill flip="none" rotWithShape="1">
            <a:gsLst>
              <a:gs pos="0">
                <a:srgbClr val="9966FF"/>
              </a:gs>
              <a:gs pos="50000">
                <a:srgbClr val="7030A0">
                  <a:shade val="67500"/>
                  <a:satMod val="115000"/>
                </a:srgbClr>
              </a:gs>
              <a:gs pos="100000">
                <a:srgbClr val="7030A0">
                  <a:shade val="100000"/>
                  <a:satMod val="115000"/>
                </a:srgbClr>
              </a:gs>
            </a:gsLst>
            <a:path path="circle">
              <a:fillToRect l="50000" t="50000" r="50000" b="50000"/>
            </a:path>
            <a:tileRect/>
          </a:gradFill>
        </p:spPr>
        <p:txBody>
          <a:bodyPr/>
          <a:lstStyle/>
          <a:p>
            <a:endParaRPr lang="es-ES" dirty="0"/>
          </a:p>
        </p:txBody>
      </p:sp>
      <p:pic>
        <p:nvPicPr>
          <p:cNvPr id="3" name="2 Imagen" descr="e04dqazixux.jpg"/>
          <p:cNvPicPr>
            <a:picLocks noChangeAspect="1"/>
          </p:cNvPicPr>
          <p:nvPr/>
        </p:nvPicPr>
        <p:blipFill>
          <a:blip r:embed="rId2"/>
          <a:stretch>
            <a:fillRect/>
          </a:stretch>
        </p:blipFill>
        <p:spPr>
          <a:xfrm>
            <a:off x="0" y="6691"/>
            <a:ext cx="9144000" cy="6851309"/>
          </a:xfrm>
          <a:prstGeom prst="rect">
            <a:avLst/>
          </a:prstGeom>
        </p:spPr>
      </p:pic>
      <p:sp>
        <p:nvSpPr>
          <p:cNvPr id="4" name="3 Cheurón"/>
          <p:cNvSpPr/>
          <p:nvPr/>
        </p:nvSpPr>
        <p:spPr>
          <a:xfrm rot="2547909">
            <a:off x="2452387" y="1498399"/>
            <a:ext cx="2254649" cy="2003812"/>
          </a:xfrm>
          <a:prstGeom prst="chevron">
            <a:avLst>
              <a:gd name="adj" fmla="val 64609"/>
            </a:avLst>
          </a:prstGeom>
          <a:gradFill flip="none" rotWithShape="1">
            <a:gsLst>
              <a:gs pos="46000">
                <a:srgbClr val="522AE6">
                  <a:alpha val="20000"/>
                </a:srgbClr>
              </a:gs>
              <a:gs pos="50000">
                <a:srgbClr val="9933FF">
                  <a:shade val="67500"/>
                  <a:satMod val="115000"/>
                </a:srgbClr>
              </a:gs>
              <a:gs pos="100000">
                <a:srgbClr val="9933FF">
                  <a:shade val="100000"/>
                  <a:satMod val="115000"/>
                </a:srgbClr>
              </a:gs>
            </a:gsLst>
            <a:path path="shape">
              <a:fillToRect l="50000" t="50000" r="50000" b="50000"/>
            </a:path>
            <a:tileRect/>
          </a:gra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3321026">
            <a:off x="4595653" y="3354528"/>
            <a:ext cx="2254649" cy="2003812"/>
          </a:xfrm>
          <a:prstGeom prst="chevron">
            <a:avLst>
              <a:gd name="adj" fmla="val 64609"/>
            </a:avLst>
          </a:prstGeom>
          <a:gradFill flip="none" rotWithShape="1">
            <a:gsLst>
              <a:gs pos="46000">
                <a:srgbClr val="522AE6">
                  <a:alpha val="20000"/>
                </a:srgbClr>
              </a:gs>
              <a:gs pos="50000">
                <a:srgbClr val="9933FF">
                  <a:shade val="67500"/>
                  <a:satMod val="115000"/>
                </a:srgbClr>
              </a:gs>
              <a:gs pos="100000">
                <a:srgbClr val="9933FF">
                  <a:shade val="100000"/>
                  <a:satMod val="115000"/>
                </a:srgbClr>
              </a:gs>
            </a:gsLst>
            <a:path path="shape">
              <a:fillToRect l="50000" t="50000" r="50000" b="50000"/>
            </a:path>
            <a:tileRect/>
          </a:gra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8427359">
            <a:off x="4523251" y="1559980"/>
            <a:ext cx="2254649" cy="2003812"/>
          </a:xfrm>
          <a:prstGeom prst="chevron">
            <a:avLst>
              <a:gd name="adj" fmla="val 64609"/>
            </a:avLst>
          </a:prstGeom>
          <a:gradFill flip="none" rotWithShape="1">
            <a:gsLst>
              <a:gs pos="46000">
                <a:srgbClr val="522AE6">
                  <a:alpha val="20000"/>
                </a:srgbClr>
              </a:gs>
              <a:gs pos="50000">
                <a:srgbClr val="9933FF">
                  <a:shade val="67500"/>
                  <a:satMod val="115000"/>
                </a:srgbClr>
              </a:gs>
              <a:gs pos="100000">
                <a:srgbClr val="9933FF">
                  <a:shade val="100000"/>
                  <a:satMod val="115000"/>
                </a:srgbClr>
              </a:gs>
            </a:gsLst>
            <a:path path="shape">
              <a:fillToRect l="50000" t="50000" r="50000" b="50000"/>
            </a:path>
            <a:tileRect/>
          </a:gra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9107244">
            <a:off x="2452547" y="3353105"/>
            <a:ext cx="2254649" cy="2003812"/>
          </a:xfrm>
          <a:prstGeom prst="chevron">
            <a:avLst>
              <a:gd name="adj" fmla="val 64609"/>
            </a:avLst>
          </a:prstGeom>
          <a:gradFill flip="none" rotWithShape="1">
            <a:gsLst>
              <a:gs pos="46000">
                <a:srgbClr val="522AE6">
                  <a:alpha val="20000"/>
                </a:srgbClr>
              </a:gs>
              <a:gs pos="50000">
                <a:srgbClr val="9933FF">
                  <a:shade val="67500"/>
                  <a:satMod val="115000"/>
                </a:srgbClr>
              </a:gs>
              <a:gs pos="100000">
                <a:srgbClr val="9933FF">
                  <a:shade val="100000"/>
                  <a:satMod val="115000"/>
                </a:srgbClr>
              </a:gs>
            </a:gsLst>
            <a:path path="shape">
              <a:fillToRect l="50000" t="50000" r="50000" b="50000"/>
            </a:path>
            <a:tileRect/>
          </a:gra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3000"/>
                                        <p:tgtEl>
                                          <p:spTgt spid="4"/>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plus(in)">
                                      <p:cBhvr>
                                        <p:cTn id="13" dur="3000"/>
                                        <p:tgtEl>
                                          <p:spTgt spid="5"/>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plus(in)">
                                      <p:cBhvr>
                                        <p:cTn id="16" dur="3000"/>
                                        <p:tgtEl>
                                          <p:spTgt spid="6"/>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plus(in)">
                                      <p:cBhvr>
                                        <p:cTn id="19" dur="3000"/>
                                        <p:tgtEl>
                                          <p:spTgt spid="7"/>
                                        </p:tgtEl>
                                      </p:cBhvr>
                                    </p:animEffect>
                                  </p:childTnLst>
                                </p:cTn>
                              </p:par>
                              <p:par>
                                <p:cTn id="20" presetID="2" presetClass="entr" presetSubtype="6" fill="hold" grpId="1"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3000" fill="hold"/>
                                        <p:tgtEl>
                                          <p:spTgt spid="4"/>
                                        </p:tgtEl>
                                        <p:attrNameLst>
                                          <p:attrName>ppt_x</p:attrName>
                                        </p:attrNameLst>
                                      </p:cBhvr>
                                      <p:tavLst>
                                        <p:tav tm="0">
                                          <p:val>
                                            <p:strVal val="1+#ppt_w/2"/>
                                          </p:val>
                                        </p:tav>
                                        <p:tav tm="100000">
                                          <p:val>
                                            <p:strVal val="#ppt_x"/>
                                          </p:val>
                                        </p:tav>
                                      </p:tavLst>
                                    </p:anim>
                                    <p:anim calcmode="lin" valueType="num">
                                      <p:cBhvr additive="base">
                                        <p:cTn id="23" dur="3000" fill="hold"/>
                                        <p:tgtEl>
                                          <p:spTgt spid="4"/>
                                        </p:tgtEl>
                                        <p:attrNameLst>
                                          <p:attrName>ppt_y</p:attrName>
                                        </p:attrNameLst>
                                      </p:cBhvr>
                                      <p:tavLst>
                                        <p:tav tm="0">
                                          <p:val>
                                            <p:strVal val="1+#ppt_h/2"/>
                                          </p:val>
                                        </p:tav>
                                        <p:tav tm="100000">
                                          <p:val>
                                            <p:strVal val="#ppt_y"/>
                                          </p:val>
                                        </p:tav>
                                      </p:tavLst>
                                    </p:anim>
                                  </p:childTnLst>
                                </p:cTn>
                              </p:par>
                              <p:par>
                                <p:cTn id="24" presetID="2" presetClass="entr" presetSubtype="9"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0-#ppt_w/2"/>
                                          </p:val>
                                        </p:tav>
                                        <p:tav tm="100000">
                                          <p:val>
                                            <p:strVal val="#ppt_x"/>
                                          </p:val>
                                        </p:tav>
                                      </p:tavLst>
                                    </p:anim>
                                    <p:anim calcmode="lin" valueType="num">
                                      <p:cBhvr additive="base">
                                        <p:cTn id="27" dur="3000" fill="hold"/>
                                        <p:tgtEl>
                                          <p:spTgt spid="5"/>
                                        </p:tgtEl>
                                        <p:attrNameLst>
                                          <p:attrName>ppt_y</p:attrName>
                                        </p:attrNameLst>
                                      </p:cBhvr>
                                      <p:tavLst>
                                        <p:tav tm="0">
                                          <p:val>
                                            <p:strVal val="0-#ppt_h/2"/>
                                          </p:val>
                                        </p:tav>
                                        <p:tav tm="100000">
                                          <p:val>
                                            <p:strVal val="#ppt_y"/>
                                          </p:val>
                                        </p:tav>
                                      </p:tavLst>
                                    </p:anim>
                                  </p:childTnLst>
                                </p:cTn>
                              </p:par>
                              <p:par>
                                <p:cTn id="28" presetID="2" presetClass="entr" presetSubtype="12" fill="hold" grpId="1"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0-#ppt_w/2"/>
                                          </p:val>
                                        </p:tav>
                                        <p:tav tm="100000">
                                          <p:val>
                                            <p:strVal val="#ppt_x"/>
                                          </p:val>
                                        </p:tav>
                                      </p:tavLst>
                                    </p:anim>
                                    <p:anim calcmode="lin" valueType="num">
                                      <p:cBhvr additive="base">
                                        <p:cTn id="31" dur="3000" fill="hold"/>
                                        <p:tgtEl>
                                          <p:spTgt spid="6"/>
                                        </p:tgtEl>
                                        <p:attrNameLst>
                                          <p:attrName>ppt_y</p:attrName>
                                        </p:attrNameLst>
                                      </p:cBhvr>
                                      <p:tavLst>
                                        <p:tav tm="0">
                                          <p:val>
                                            <p:strVal val="1+#ppt_h/2"/>
                                          </p:val>
                                        </p:tav>
                                        <p:tav tm="100000">
                                          <p:val>
                                            <p:strVal val="#ppt_y"/>
                                          </p:val>
                                        </p:tav>
                                      </p:tavLst>
                                    </p:anim>
                                  </p:childTnLst>
                                </p:cTn>
                              </p:par>
                              <p:par>
                                <p:cTn id="32" presetID="2" presetClass="entr" presetSubtype="3"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1+#ppt_w/2"/>
                                          </p:val>
                                        </p:tav>
                                        <p:tav tm="100000">
                                          <p:val>
                                            <p:strVal val="#ppt_x"/>
                                          </p:val>
                                        </p:tav>
                                      </p:tavLst>
                                    </p:anim>
                                    <p:anim calcmode="lin" valueType="num">
                                      <p:cBhvr additive="base">
                                        <p:cTn id="35" dur="3000" fill="hold"/>
                                        <p:tgtEl>
                                          <p:spTgt spid="7"/>
                                        </p:tgtEl>
                                        <p:attrNameLst>
                                          <p:attrName>ppt_y</p:attrName>
                                        </p:attrNameLst>
                                      </p:cBhvr>
                                      <p:tavLst>
                                        <p:tav tm="0">
                                          <p:val>
                                            <p:strVal val="0-#ppt_h/2"/>
                                          </p:val>
                                        </p:tav>
                                        <p:tav tm="100000">
                                          <p:val>
                                            <p:strVal val="#ppt_y"/>
                                          </p:val>
                                        </p:tav>
                                      </p:tavLst>
                                    </p:anim>
                                  </p:childTnLst>
                                </p:cTn>
                              </p:par>
                            </p:childTnLst>
                          </p:cTn>
                        </p:par>
                        <p:par>
                          <p:cTn id="36" fill="hold">
                            <p:stCondLst>
                              <p:cond delay="3000"/>
                            </p:stCondLst>
                            <p:childTnLst>
                              <p:par>
                                <p:cTn id="37" presetID="2" presetClass="exit" presetSubtype="6" fill="hold" grpId="2" nodeType="afterEffect">
                                  <p:stCondLst>
                                    <p:cond delay="0"/>
                                  </p:stCondLst>
                                  <p:childTnLst>
                                    <p:anim calcmode="lin" valueType="num">
                                      <p:cBhvr additive="base">
                                        <p:cTn id="38" dur="3000"/>
                                        <p:tgtEl>
                                          <p:spTgt spid="4"/>
                                        </p:tgtEl>
                                        <p:attrNameLst>
                                          <p:attrName>ppt_x</p:attrName>
                                        </p:attrNameLst>
                                      </p:cBhvr>
                                      <p:tavLst>
                                        <p:tav tm="0">
                                          <p:val>
                                            <p:strVal val="ppt_x"/>
                                          </p:val>
                                        </p:tav>
                                        <p:tav tm="100000">
                                          <p:val>
                                            <p:strVal val="1+ppt_w/2"/>
                                          </p:val>
                                        </p:tav>
                                      </p:tavLst>
                                    </p:anim>
                                    <p:anim calcmode="lin" valueType="num">
                                      <p:cBhvr additive="base">
                                        <p:cTn id="39" dur="3000"/>
                                        <p:tgtEl>
                                          <p:spTgt spid="4"/>
                                        </p:tgtEl>
                                        <p:attrNameLst>
                                          <p:attrName>ppt_y</p:attrName>
                                        </p:attrNameLst>
                                      </p:cBhvr>
                                      <p:tavLst>
                                        <p:tav tm="0">
                                          <p:val>
                                            <p:strVal val="ppt_y"/>
                                          </p:val>
                                        </p:tav>
                                        <p:tav tm="100000">
                                          <p:val>
                                            <p:strVal val="1+ppt_h/2"/>
                                          </p:val>
                                        </p:tav>
                                      </p:tavLst>
                                    </p:anim>
                                    <p:set>
                                      <p:cBhvr>
                                        <p:cTn id="40" dur="1" fill="hold">
                                          <p:stCondLst>
                                            <p:cond delay="2999"/>
                                          </p:stCondLst>
                                        </p:cTn>
                                        <p:tgtEl>
                                          <p:spTgt spid="4"/>
                                        </p:tgtEl>
                                        <p:attrNameLst>
                                          <p:attrName>style.visibility</p:attrName>
                                        </p:attrNameLst>
                                      </p:cBhvr>
                                      <p:to>
                                        <p:strVal val="hidden"/>
                                      </p:to>
                                    </p:set>
                                  </p:childTnLst>
                                </p:cTn>
                              </p:par>
                              <p:par>
                                <p:cTn id="41" presetID="2" presetClass="exit" presetSubtype="9" fill="hold" grpId="2" nodeType="withEffect">
                                  <p:stCondLst>
                                    <p:cond delay="0"/>
                                  </p:stCondLst>
                                  <p:childTnLst>
                                    <p:anim calcmode="lin" valueType="num">
                                      <p:cBhvr additive="base">
                                        <p:cTn id="42" dur="3000"/>
                                        <p:tgtEl>
                                          <p:spTgt spid="5"/>
                                        </p:tgtEl>
                                        <p:attrNameLst>
                                          <p:attrName>ppt_x</p:attrName>
                                        </p:attrNameLst>
                                      </p:cBhvr>
                                      <p:tavLst>
                                        <p:tav tm="0">
                                          <p:val>
                                            <p:strVal val="ppt_x"/>
                                          </p:val>
                                        </p:tav>
                                        <p:tav tm="100000">
                                          <p:val>
                                            <p:strVal val="0-ppt_w/2"/>
                                          </p:val>
                                        </p:tav>
                                      </p:tavLst>
                                    </p:anim>
                                    <p:anim calcmode="lin" valueType="num">
                                      <p:cBhvr additive="base">
                                        <p:cTn id="43" dur="3000"/>
                                        <p:tgtEl>
                                          <p:spTgt spid="5"/>
                                        </p:tgtEl>
                                        <p:attrNameLst>
                                          <p:attrName>ppt_y</p:attrName>
                                        </p:attrNameLst>
                                      </p:cBhvr>
                                      <p:tavLst>
                                        <p:tav tm="0">
                                          <p:val>
                                            <p:strVal val="ppt_y"/>
                                          </p:val>
                                        </p:tav>
                                        <p:tav tm="100000">
                                          <p:val>
                                            <p:strVal val="0-ppt_h/2"/>
                                          </p:val>
                                        </p:tav>
                                      </p:tavLst>
                                    </p:anim>
                                    <p:set>
                                      <p:cBhvr>
                                        <p:cTn id="44" dur="1" fill="hold">
                                          <p:stCondLst>
                                            <p:cond delay="2999"/>
                                          </p:stCondLst>
                                        </p:cTn>
                                        <p:tgtEl>
                                          <p:spTgt spid="5"/>
                                        </p:tgtEl>
                                        <p:attrNameLst>
                                          <p:attrName>style.visibility</p:attrName>
                                        </p:attrNameLst>
                                      </p:cBhvr>
                                      <p:to>
                                        <p:strVal val="hidden"/>
                                      </p:to>
                                    </p:set>
                                  </p:childTnLst>
                                </p:cTn>
                              </p:par>
                              <p:par>
                                <p:cTn id="45" presetID="2" presetClass="exit" presetSubtype="12" fill="hold" grpId="2" nodeType="withEffect">
                                  <p:stCondLst>
                                    <p:cond delay="0"/>
                                  </p:stCondLst>
                                  <p:childTnLst>
                                    <p:anim calcmode="lin" valueType="num">
                                      <p:cBhvr additive="base">
                                        <p:cTn id="46" dur="3000"/>
                                        <p:tgtEl>
                                          <p:spTgt spid="6"/>
                                        </p:tgtEl>
                                        <p:attrNameLst>
                                          <p:attrName>ppt_x</p:attrName>
                                        </p:attrNameLst>
                                      </p:cBhvr>
                                      <p:tavLst>
                                        <p:tav tm="0">
                                          <p:val>
                                            <p:strVal val="ppt_x"/>
                                          </p:val>
                                        </p:tav>
                                        <p:tav tm="100000">
                                          <p:val>
                                            <p:strVal val="0-ppt_w/2"/>
                                          </p:val>
                                        </p:tav>
                                      </p:tavLst>
                                    </p:anim>
                                    <p:anim calcmode="lin" valueType="num">
                                      <p:cBhvr additive="base">
                                        <p:cTn id="47" dur="3000"/>
                                        <p:tgtEl>
                                          <p:spTgt spid="6"/>
                                        </p:tgtEl>
                                        <p:attrNameLst>
                                          <p:attrName>ppt_y</p:attrName>
                                        </p:attrNameLst>
                                      </p:cBhvr>
                                      <p:tavLst>
                                        <p:tav tm="0">
                                          <p:val>
                                            <p:strVal val="ppt_y"/>
                                          </p:val>
                                        </p:tav>
                                        <p:tav tm="100000">
                                          <p:val>
                                            <p:strVal val="1+ppt_h/2"/>
                                          </p:val>
                                        </p:tav>
                                      </p:tavLst>
                                    </p:anim>
                                    <p:set>
                                      <p:cBhvr>
                                        <p:cTn id="48" dur="1" fill="hold">
                                          <p:stCondLst>
                                            <p:cond delay="2999"/>
                                          </p:stCondLst>
                                        </p:cTn>
                                        <p:tgtEl>
                                          <p:spTgt spid="6"/>
                                        </p:tgtEl>
                                        <p:attrNameLst>
                                          <p:attrName>style.visibility</p:attrName>
                                        </p:attrNameLst>
                                      </p:cBhvr>
                                      <p:to>
                                        <p:strVal val="hidden"/>
                                      </p:to>
                                    </p:set>
                                  </p:childTnLst>
                                </p:cTn>
                              </p:par>
                              <p:par>
                                <p:cTn id="49" presetID="2" presetClass="exit" presetSubtype="3" fill="hold" grpId="2"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1+ppt_w/2"/>
                                          </p:val>
                                        </p:tav>
                                      </p:tavLst>
                                    </p:anim>
                                    <p:anim calcmode="lin" valueType="num">
                                      <p:cBhvr additive="base">
                                        <p:cTn id="51" dur="3000"/>
                                        <p:tgtEl>
                                          <p:spTgt spid="7"/>
                                        </p:tgtEl>
                                        <p:attrNameLst>
                                          <p:attrName>ppt_y</p:attrName>
                                        </p:attrNameLst>
                                      </p:cBhvr>
                                      <p:tavLst>
                                        <p:tav tm="0">
                                          <p:val>
                                            <p:strVal val="ppt_y"/>
                                          </p:val>
                                        </p:tav>
                                        <p:tav tm="100000">
                                          <p:val>
                                            <p:strVal val="0-ppt_h/2"/>
                                          </p:val>
                                        </p:tav>
                                      </p:tavLst>
                                    </p:anim>
                                    <p:set>
                                      <p:cBhvr>
                                        <p:cTn id="52" dur="1" fill="hold">
                                          <p:stCondLst>
                                            <p:cond delay="2999"/>
                                          </p:stCondLst>
                                        </p:cTn>
                                        <p:tgtEl>
                                          <p:spTgt spid="7"/>
                                        </p:tgtEl>
                                        <p:attrNameLst>
                                          <p:attrName>style.visibility</p:attrName>
                                        </p:attrNameLst>
                                      </p:cBhvr>
                                      <p:to>
                                        <p:strVal val="hidden"/>
                                      </p:to>
                                    </p:set>
                                  </p:childTnLst>
                                </p:cTn>
                              </p:par>
                              <p:par>
                                <p:cTn id="53" presetID="13" presetClass="exit" presetSubtype="32" fill="hold" grpId="3" nodeType="withEffect">
                                  <p:stCondLst>
                                    <p:cond delay="0"/>
                                  </p:stCondLst>
                                  <p:childTnLst>
                                    <p:animEffect transition="out" filter="plus(out)">
                                      <p:cBhvr>
                                        <p:cTn id="54" dur="3000"/>
                                        <p:tgtEl>
                                          <p:spTgt spid="4"/>
                                        </p:tgtEl>
                                      </p:cBhvr>
                                    </p:animEffect>
                                    <p:set>
                                      <p:cBhvr>
                                        <p:cTn id="55" dur="1" fill="hold">
                                          <p:stCondLst>
                                            <p:cond delay="2999"/>
                                          </p:stCondLst>
                                        </p:cTn>
                                        <p:tgtEl>
                                          <p:spTgt spid="4"/>
                                        </p:tgtEl>
                                        <p:attrNameLst>
                                          <p:attrName>style.visibility</p:attrName>
                                        </p:attrNameLst>
                                      </p:cBhvr>
                                      <p:to>
                                        <p:strVal val="hidden"/>
                                      </p:to>
                                    </p:set>
                                  </p:childTnLst>
                                </p:cTn>
                              </p:par>
                              <p:par>
                                <p:cTn id="56" presetID="13" presetClass="exit" presetSubtype="32" fill="hold" grpId="3" nodeType="withEffect">
                                  <p:stCondLst>
                                    <p:cond delay="0"/>
                                  </p:stCondLst>
                                  <p:childTnLst>
                                    <p:animEffect transition="out" filter="plus(out)">
                                      <p:cBhvr>
                                        <p:cTn id="57" dur="3000"/>
                                        <p:tgtEl>
                                          <p:spTgt spid="5"/>
                                        </p:tgtEl>
                                      </p:cBhvr>
                                    </p:animEffect>
                                    <p:set>
                                      <p:cBhvr>
                                        <p:cTn id="58" dur="1" fill="hold">
                                          <p:stCondLst>
                                            <p:cond delay="2999"/>
                                          </p:stCondLst>
                                        </p:cTn>
                                        <p:tgtEl>
                                          <p:spTgt spid="5"/>
                                        </p:tgtEl>
                                        <p:attrNameLst>
                                          <p:attrName>style.visibility</p:attrName>
                                        </p:attrNameLst>
                                      </p:cBhvr>
                                      <p:to>
                                        <p:strVal val="hidden"/>
                                      </p:to>
                                    </p:set>
                                  </p:childTnLst>
                                </p:cTn>
                              </p:par>
                              <p:par>
                                <p:cTn id="59" presetID="13" presetClass="exit" presetSubtype="32" fill="hold" grpId="3" nodeType="withEffect">
                                  <p:stCondLst>
                                    <p:cond delay="0"/>
                                  </p:stCondLst>
                                  <p:childTnLst>
                                    <p:animEffect transition="out" filter="plus(out)">
                                      <p:cBhvr>
                                        <p:cTn id="60" dur="3000"/>
                                        <p:tgtEl>
                                          <p:spTgt spid="6"/>
                                        </p:tgtEl>
                                      </p:cBhvr>
                                    </p:animEffect>
                                    <p:set>
                                      <p:cBhvr>
                                        <p:cTn id="61" dur="1" fill="hold">
                                          <p:stCondLst>
                                            <p:cond delay="2999"/>
                                          </p:stCondLst>
                                        </p:cTn>
                                        <p:tgtEl>
                                          <p:spTgt spid="6"/>
                                        </p:tgtEl>
                                        <p:attrNameLst>
                                          <p:attrName>style.visibility</p:attrName>
                                        </p:attrNameLst>
                                      </p:cBhvr>
                                      <p:to>
                                        <p:strVal val="hidden"/>
                                      </p:to>
                                    </p:set>
                                  </p:childTnLst>
                                </p:cTn>
                              </p:par>
                              <p:par>
                                <p:cTn id="62" presetID="13" presetClass="exit" presetSubtype="32" fill="hold" grpId="3" nodeType="withEffect">
                                  <p:stCondLst>
                                    <p:cond delay="0"/>
                                  </p:stCondLst>
                                  <p:childTnLst>
                                    <p:animEffect transition="out" filter="plus(out)">
                                      <p:cBhvr>
                                        <p:cTn id="63" dur="3000"/>
                                        <p:tgtEl>
                                          <p:spTgt spid="7"/>
                                        </p:tgtEl>
                                      </p:cBhvr>
                                    </p:animEffect>
                                    <p:set>
                                      <p:cBhvr>
                                        <p:cTn id="64" dur="1" fill="hold">
                                          <p:stCondLst>
                                            <p:cond delay="2999"/>
                                          </p:stCondLst>
                                        </p:cTn>
                                        <p:tgtEl>
                                          <p:spTgt spid="7"/>
                                        </p:tgtEl>
                                        <p:attrNameLst>
                                          <p:attrName>style.visibility</p:attrName>
                                        </p:attrNameLst>
                                      </p:cBhvr>
                                      <p:to>
                                        <p:strVal val="hidden"/>
                                      </p:to>
                                    </p:set>
                                  </p:childTnLst>
                                </p:cTn>
                              </p:par>
                              <p:par>
                                <p:cTn id="65" presetID="23" presetClass="entr" presetSubtype="288" fill="hold" nodeType="withEffect">
                                  <p:stCondLst>
                                    <p:cond delay="0"/>
                                  </p:stCondLst>
                                  <p:childTnLst>
                                    <p:set>
                                      <p:cBhvr>
                                        <p:cTn id="66" dur="1" fill="hold">
                                          <p:stCondLst>
                                            <p:cond delay="0"/>
                                          </p:stCondLst>
                                        </p:cTn>
                                        <p:tgtEl>
                                          <p:spTgt spid="3"/>
                                        </p:tgtEl>
                                        <p:attrNameLst>
                                          <p:attrName>style.visibility</p:attrName>
                                        </p:attrNameLst>
                                      </p:cBhvr>
                                      <p:to>
                                        <p:strVal val="visible"/>
                                      </p:to>
                                    </p:set>
                                    <p:anim calcmode="lin" valueType="num">
                                      <p:cBhvr>
                                        <p:cTn id="67" dur="3000" fill="hold"/>
                                        <p:tgtEl>
                                          <p:spTgt spid="3"/>
                                        </p:tgtEl>
                                        <p:attrNameLst>
                                          <p:attrName>ppt_w</p:attrName>
                                        </p:attrNameLst>
                                      </p:cBhvr>
                                      <p:tavLst>
                                        <p:tav tm="0">
                                          <p:val>
                                            <p:strVal val="4/3*#ppt_w"/>
                                          </p:val>
                                        </p:tav>
                                        <p:tav tm="100000">
                                          <p:val>
                                            <p:strVal val="#ppt_w"/>
                                          </p:val>
                                        </p:tav>
                                      </p:tavLst>
                                    </p:anim>
                                    <p:anim calcmode="lin" valueType="num">
                                      <p:cBhvr>
                                        <p:cTn id="68" dur="3000" fill="hold"/>
                                        <p:tgtEl>
                                          <p:spTgt spid="3"/>
                                        </p:tgtEl>
                                        <p:attrNameLst>
                                          <p:attrName>ppt_h</p:attrName>
                                        </p:attrNameLst>
                                      </p:cBhvr>
                                      <p:tavLst>
                                        <p:tav tm="0">
                                          <p:val>
                                            <p:strVal val="4/3*#ppt_h"/>
                                          </p:val>
                                        </p:tav>
                                        <p:tav tm="100000">
                                          <p:val>
                                            <p:strVal val="#ppt_h"/>
                                          </p:val>
                                        </p:tav>
                                      </p:tavLst>
                                    </p:anim>
                                  </p:childTnLst>
                                </p:cTn>
                              </p:par>
                              <p:par>
                                <p:cTn id="69" presetID="21" presetClass="entr" presetSubtype="2" fill="hold" nodeType="withEffect">
                                  <p:stCondLst>
                                    <p:cond delay="0"/>
                                  </p:stCondLst>
                                  <p:childTnLst>
                                    <p:set>
                                      <p:cBhvr>
                                        <p:cTn id="70" dur="1" fill="hold">
                                          <p:stCondLst>
                                            <p:cond delay="0"/>
                                          </p:stCondLst>
                                        </p:cTn>
                                        <p:tgtEl>
                                          <p:spTgt spid="3"/>
                                        </p:tgtEl>
                                        <p:attrNameLst>
                                          <p:attrName>style.visibility</p:attrName>
                                        </p:attrNameLst>
                                      </p:cBhvr>
                                      <p:to>
                                        <p:strVal val="visible"/>
                                      </p:to>
                                    </p:set>
                                    <p:animEffect transition="in" filter="wheel(2)">
                                      <p:cBhvr>
                                        <p:cTn id="71"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p:spPr>
        <p:txBody>
          <a:bodyPr/>
          <a:lstStyle/>
          <a:p>
            <a:endParaRPr lang="es-ES" dirty="0"/>
          </a:p>
        </p:txBody>
      </p:sp>
      <p:pic>
        <p:nvPicPr>
          <p:cNvPr id="3" name="2 Imagen" descr="francelavendermillandfields-120.jpg"/>
          <p:cNvPicPr>
            <a:picLocks noChangeAspect="1"/>
          </p:cNvPicPr>
          <p:nvPr/>
        </p:nvPicPr>
        <p:blipFill>
          <a:blip r:embed="rId3"/>
          <a:stretch>
            <a:fillRect/>
          </a:stretch>
        </p:blipFill>
        <p:spPr>
          <a:xfrm>
            <a:off x="0" y="3345"/>
            <a:ext cx="9144000" cy="6851309"/>
          </a:xfrm>
          <a:prstGeom prst="rect">
            <a:avLst/>
          </a:prstGeom>
        </p:spPr>
      </p:pic>
      <p:sp>
        <p:nvSpPr>
          <p:cNvPr id="5" name="4 Luna"/>
          <p:cNvSpPr/>
          <p:nvPr/>
        </p:nvSpPr>
        <p:spPr>
          <a:xfrm>
            <a:off x="4786314" y="0"/>
            <a:ext cx="4357686" cy="6858000"/>
          </a:xfrm>
          <a:prstGeom prst="moon">
            <a:avLst>
              <a:gd name="adj" fmla="val 6872"/>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0"/>
            <a:ext cx="4572032" cy="6858000"/>
          </a:xfrm>
          <a:prstGeom prst="moon">
            <a:avLst>
              <a:gd name="adj" fmla="val 6081"/>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5643570" y="0"/>
            <a:ext cx="3500430" cy="6858000"/>
          </a:xfrm>
          <a:prstGeom prst="moon">
            <a:avLst>
              <a:gd name="adj" fmla="val 7898"/>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6357950" y="0"/>
            <a:ext cx="2786050" cy="6858000"/>
          </a:xfrm>
          <a:prstGeom prst="moon">
            <a:avLst>
              <a:gd name="adj" fmla="val 8765"/>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7000892" y="0"/>
            <a:ext cx="2143108" cy="6858000"/>
          </a:xfrm>
          <a:prstGeom prst="moon">
            <a:avLst>
              <a:gd name="adj" fmla="val 11129"/>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0" y="0"/>
            <a:ext cx="3786182" cy="6858000"/>
          </a:xfrm>
          <a:prstGeom prst="moon">
            <a:avLst>
              <a:gd name="adj" fmla="val 6888"/>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0" y="0"/>
            <a:ext cx="3062278" cy="6858000"/>
          </a:xfrm>
          <a:prstGeom prst="moon">
            <a:avLst>
              <a:gd name="adj" fmla="val 8189"/>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0" y="0"/>
            <a:ext cx="2357422" cy="6858000"/>
          </a:xfrm>
          <a:prstGeom prst="moon">
            <a:avLst>
              <a:gd name="adj" fmla="val 8917"/>
            </a:avLst>
          </a:prstGeom>
          <a:gradFill flip="none" rotWithShape="1">
            <a:gsLst>
              <a:gs pos="100000">
                <a:srgbClr val="9966FF"/>
              </a:gs>
              <a:gs pos="50000">
                <a:srgbClr val="5E28E4">
                  <a:shade val="67500"/>
                  <a:satMod val="115000"/>
                </a:srgbClr>
              </a:gs>
              <a:gs pos="100000">
                <a:srgbClr val="5E28E4">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1+#ppt_w/2"/>
                                          </p:val>
                                        </p:tav>
                                        <p:tav tm="100000">
                                          <p:val>
                                            <p:strVal val="#ppt_x"/>
                                          </p:val>
                                        </p:tav>
                                      </p:tavLst>
                                    </p:anim>
                                    <p:anim calcmode="lin" valueType="num">
                                      <p:cBhvr additive="base">
                                        <p:cTn id="15" dur="30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0-#ppt_w/2"/>
                                          </p:val>
                                        </p:tav>
                                        <p:tav tm="100000">
                                          <p:val>
                                            <p:strVal val="#ppt_x"/>
                                          </p:val>
                                        </p:tav>
                                      </p:tavLst>
                                    </p:anim>
                                    <p:anim calcmode="lin" valueType="num">
                                      <p:cBhvr additive="base">
                                        <p:cTn id="27" dur="30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0-#ppt_w/2"/>
                                          </p:val>
                                        </p:tav>
                                        <p:tav tm="100000">
                                          <p:val>
                                            <p:strVal val="#ppt_x"/>
                                          </p:val>
                                        </p:tav>
                                      </p:tavLst>
                                    </p:anim>
                                    <p:anim calcmode="lin" valueType="num">
                                      <p:cBhvr additive="base">
                                        <p:cTn id="39" dur="3000" fill="hold"/>
                                        <p:tgtEl>
                                          <p:spTgt spid="9"/>
                                        </p:tgtEl>
                                        <p:attrNameLst>
                                          <p:attrName>ppt_y</p:attrName>
                                        </p:attrNameLst>
                                      </p:cBhvr>
                                      <p:tavLst>
                                        <p:tav tm="0">
                                          <p:val>
                                            <p:strVal val="#ppt_y"/>
                                          </p:val>
                                        </p:tav>
                                        <p:tav tm="100000">
                                          <p:val>
                                            <p:strVal val="#ppt_y"/>
                                          </p:val>
                                        </p:tav>
                                      </p:tavLst>
                                    </p:anim>
                                  </p:childTnLst>
                                </p:cTn>
                              </p:par>
                              <p:par>
                                <p:cTn id="40" presetID="5" presetClass="entr" presetSubtype="5"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checkerboard(down)">
                                      <p:cBhvr>
                                        <p:cTn id="42" dur="3000"/>
                                        <p:tgtEl>
                                          <p:spTgt spid="6"/>
                                        </p:tgtEl>
                                      </p:cBhvr>
                                    </p:animEffect>
                                  </p:childTnLst>
                                </p:cTn>
                              </p:par>
                              <p:par>
                                <p:cTn id="43" presetID="5" presetClass="entr" presetSubtype="5" fill="hold" grpId="1"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checkerboard(down)">
                                      <p:cBhvr>
                                        <p:cTn id="45" dur="3000"/>
                                        <p:tgtEl>
                                          <p:spTgt spid="10"/>
                                        </p:tgtEl>
                                      </p:cBhvr>
                                    </p:animEffect>
                                  </p:childTnLst>
                                </p:cTn>
                              </p:par>
                              <p:par>
                                <p:cTn id="46" presetID="5" presetClass="entr" presetSubtype="5" fill="hold" grpId="1"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checkerboard(down)">
                                      <p:cBhvr>
                                        <p:cTn id="48" dur="3000"/>
                                        <p:tgtEl>
                                          <p:spTgt spid="11"/>
                                        </p:tgtEl>
                                      </p:cBhvr>
                                    </p:animEffect>
                                  </p:childTnLst>
                                </p:cTn>
                              </p:par>
                              <p:par>
                                <p:cTn id="49" presetID="5" presetClass="entr" presetSubtype="5" fill="hold" grpId="1"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checkerboard(down)">
                                      <p:cBhvr>
                                        <p:cTn id="51" dur="3000"/>
                                        <p:tgtEl>
                                          <p:spTgt spid="12"/>
                                        </p:tgtEl>
                                      </p:cBhvr>
                                    </p:animEffect>
                                  </p:childTnLst>
                                </p:cTn>
                              </p:par>
                              <p:par>
                                <p:cTn id="52" presetID="5" presetClass="entr" presetSubtype="5" fill="hold" grpId="1" nodeType="withEffect">
                                  <p:stCondLst>
                                    <p:cond delay="0"/>
                                  </p:stCondLst>
                                  <p:childTnLst>
                                    <p:set>
                                      <p:cBhvr>
                                        <p:cTn id="53" dur="1" fill="hold">
                                          <p:stCondLst>
                                            <p:cond delay="0"/>
                                          </p:stCondLst>
                                        </p:cTn>
                                        <p:tgtEl>
                                          <p:spTgt spid="5"/>
                                        </p:tgtEl>
                                        <p:attrNameLst>
                                          <p:attrName>style.visibility</p:attrName>
                                        </p:attrNameLst>
                                      </p:cBhvr>
                                      <p:to>
                                        <p:strVal val="visible"/>
                                      </p:to>
                                    </p:set>
                                    <p:animEffect transition="in" filter="checkerboard(down)">
                                      <p:cBhvr>
                                        <p:cTn id="54" dur="3000"/>
                                        <p:tgtEl>
                                          <p:spTgt spid="5"/>
                                        </p:tgtEl>
                                      </p:cBhvr>
                                    </p:animEffect>
                                  </p:childTnLst>
                                </p:cTn>
                              </p:par>
                              <p:par>
                                <p:cTn id="55" presetID="5" presetClass="entr" presetSubtype="5"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Effect transition="in" filter="checkerboard(down)">
                                      <p:cBhvr>
                                        <p:cTn id="57" dur="3000"/>
                                        <p:tgtEl>
                                          <p:spTgt spid="7"/>
                                        </p:tgtEl>
                                      </p:cBhvr>
                                    </p:animEffect>
                                  </p:childTnLst>
                                </p:cTn>
                              </p:par>
                              <p:par>
                                <p:cTn id="58" presetID="5" presetClass="entr" presetSubtype="5" fill="hold" grpId="1" nodeType="with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checkerboard(down)">
                                      <p:cBhvr>
                                        <p:cTn id="60" dur="3000"/>
                                        <p:tgtEl>
                                          <p:spTgt spid="8"/>
                                        </p:tgtEl>
                                      </p:cBhvr>
                                    </p:animEffect>
                                  </p:childTnLst>
                                </p:cTn>
                              </p:par>
                              <p:par>
                                <p:cTn id="61" presetID="5" presetClass="entr" presetSubtype="5" fill="hold" grpId="1" nodeType="with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checkerboard(down)">
                                      <p:cBhvr>
                                        <p:cTn id="63" dur="3000"/>
                                        <p:tgtEl>
                                          <p:spTgt spid="9"/>
                                        </p:tgtEl>
                                      </p:cBhvr>
                                    </p:animEffect>
                                  </p:childTnLst>
                                </p:cTn>
                              </p:par>
                            </p:childTnLst>
                          </p:cTn>
                        </p:par>
                        <p:par>
                          <p:cTn id="64" fill="hold">
                            <p:stCondLst>
                              <p:cond delay="3000"/>
                            </p:stCondLst>
                            <p:childTnLst>
                              <p:par>
                                <p:cTn id="65" presetID="17" presetClass="exit" presetSubtype="8" fill="hold" grpId="2" nodeType="afterEffect">
                                  <p:stCondLst>
                                    <p:cond delay="0"/>
                                  </p:stCondLst>
                                  <p:childTnLst>
                                    <p:anim calcmode="lin" valueType="num">
                                      <p:cBhvr>
                                        <p:cTn id="66" dur="3000"/>
                                        <p:tgtEl>
                                          <p:spTgt spid="6"/>
                                        </p:tgtEl>
                                        <p:attrNameLst>
                                          <p:attrName>ppt_x</p:attrName>
                                        </p:attrNameLst>
                                      </p:cBhvr>
                                      <p:tavLst>
                                        <p:tav tm="0">
                                          <p:val>
                                            <p:strVal val="ppt_x"/>
                                          </p:val>
                                        </p:tav>
                                        <p:tav tm="100000">
                                          <p:val>
                                            <p:strVal val="ppt_x-ppt_w/2"/>
                                          </p:val>
                                        </p:tav>
                                      </p:tavLst>
                                    </p:anim>
                                    <p:anim calcmode="lin" valueType="num">
                                      <p:cBhvr>
                                        <p:cTn id="67" dur="3000"/>
                                        <p:tgtEl>
                                          <p:spTgt spid="6"/>
                                        </p:tgtEl>
                                        <p:attrNameLst>
                                          <p:attrName>ppt_y</p:attrName>
                                        </p:attrNameLst>
                                      </p:cBhvr>
                                      <p:tavLst>
                                        <p:tav tm="0">
                                          <p:val>
                                            <p:strVal val="ppt_y"/>
                                          </p:val>
                                        </p:tav>
                                        <p:tav tm="100000">
                                          <p:val>
                                            <p:strVal val="ppt_y"/>
                                          </p:val>
                                        </p:tav>
                                      </p:tavLst>
                                    </p:anim>
                                    <p:anim calcmode="lin" valueType="num">
                                      <p:cBhvr>
                                        <p:cTn id="68" dur="3000"/>
                                        <p:tgtEl>
                                          <p:spTgt spid="6"/>
                                        </p:tgtEl>
                                        <p:attrNameLst>
                                          <p:attrName>ppt_w</p:attrName>
                                        </p:attrNameLst>
                                      </p:cBhvr>
                                      <p:tavLst>
                                        <p:tav tm="0">
                                          <p:val>
                                            <p:strVal val="ppt_w"/>
                                          </p:val>
                                        </p:tav>
                                        <p:tav tm="100000">
                                          <p:val>
                                            <p:fltVal val="0"/>
                                          </p:val>
                                        </p:tav>
                                      </p:tavLst>
                                    </p:anim>
                                    <p:anim calcmode="lin" valueType="num">
                                      <p:cBhvr>
                                        <p:cTn id="69" dur="3000"/>
                                        <p:tgtEl>
                                          <p:spTgt spid="6"/>
                                        </p:tgtEl>
                                        <p:attrNameLst>
                                          <p:attrName>ppt_h</p:attrName>
                                        </p:attrNameLst>
                                      </p:cBhvr>
                                      <p:tavLst>
                                        <p:tav tm="0">
                                          <p:val>
                                            <p:strVal val="ppt_h"/>
                                          </p:val>
                                        </p:tav>
                                        <p:tav tm="100000">
                                          <p:val>
                                            <p:strVal val="ppt_h"/>
                                          </p:val>
                                        </p:tav>
                                      </p:tavLst>
                                    </p:anim>
                                    <p:set>
                                      <p:cBhvr>
                                        <p:cTn id="70" dur="1" fill="hold">
                                          <p:stCondLst>
                                            <p:cond delay="2999"/>
                                          </p:stCondLst>
                                        </p:cTn>
                                        <p:tgtEl>
                                          <p:spTgt spid="6"/>
                                        </p:tgtEl>
                                        <p:attrNameLst>
                                          <p:attrName>style.visibility</p:attrName>
                                        </p:attrNameLst>
                                      </p:cBhvr>
                                      <p:to>
                                        <p:strVal val="hidden"/>
                                      </p:to>
                                    </p:set>
                                  </p:childTnLst>
                                </p:cTn>
                              </p:par>
                              <p:par>
                                <p:cTn id="71" presetID="17" presetClass="exit" presetSubtype="8" fill="hold" grpId="2" nodeType="withEffect">
                                  <p:stCondLst>
                                    <p:cond delay="0"/>
                                  </p:stCondLst>
                                  <p:childTnLst>
                                    <p:anim calcmode="lin" valueType="num">
                                      <p:cBhvr>
                                        <p:cTn id="72" dur="3000"/>
                                        <p:tgtEl>
                                          <p:spTgt spid="10"/>
                                        </p:tgtEl>
                                        <p:attrNameLst>
                                          <p:attrName>ppt_x</p:attrName>
                                        </p:attrNameLst>
                                      </p:cBhvr>
                                      <p:tavLst>
                                        <p:tav tm="0">
                                          <p:val>
                                            <p:strVal val="ppt_x"/>
                                          </p:val>
                                        </p:tav>
                                        <p:tav tm="100000">
                                          <p:val>
                                            <p:strVal val="ppt_x-ppt_w/2"/>
                                          </p:val>
                                        </p:tav>
                                      </p:tavLst>
                                    </p:anim>
                                    <p:anim calcmode="lin" valueType="num">
                                      <p:cBhvr>
                                        <p:cTn id="73" dur="3000"/>
                                        <p:tgtEl>
                                          <p:spTgt spid="10"/>
                                        </p:tgtEl>
                                        <p:attrNameLst>
                                          <p:attrName>ppt_y</p:attrName>
                                        </p:attrNameLst>
                                      </p:cBhvr>
                                      <p:tavLst>
                                        <p:tav tm="0">
                                          <p:val>
                                            <p:strVal val="ppt_y"/>
                                          </p:val>
                                        </p:tav>
                                        <p:tav tm="100000">
                                          <p:val>
                                            <p:strVal val="ppt_y"/>
                                          </p:val>
                                        </p:tav>
                                      </p:tavLst>
                                    </p:anim>
                                    <p:anim calcmode="lin" valueType="num">
                                      <p:cBhvr>
                                        <p:cTn id="74" dur="3000"/>
                                        <p:tgtEl>
                                          <p:spTgt spid="10"/>
                                        </p:tgtEl>
                                        <p:attrNameLst>
                                          <p:attrName>ppt_w</p:attrName>
                                        </p:attrNameLst>
                                      </p:cBhvr>
                                      <p:tavLst>
                                        <p:tav tm="0">
                                          <p:val>
                                            <p:strVal val="ppt_w"/>
                                          </p:val>
                                        </p:tav>
                                        <p:tav tm="100000">
                                          <p:val>
                                            <p:fltVal val="0"/>
                                          </p:val>
                                        </p:tav>
                                      </p:tavLst>
                                    </p:anim>
                                    <p:anim calcmode="lin" valueType="num">
                                      <p:cBhvr>
                                        <p:cTn id="75" dur="3000"/>
                                        <p:tgtEl>
                                          <p:spTgt spid="10"/>
                                        </p:tgtEl>
                                        <p:attrNameLst>
                                          <p:attrName>ppt_h</p:attrName>
                                        </p:attrNameLst>
                                      </p:cBhvr>
                                      <p:tavLst>
                                        <p:tav tm="0">
                                          <p:val>
                                            <p:strVal val="ppt_h"/>
                                          </p:val>
                                        </p:tav>
                                        <p:tav tm="100000">
                                          <p:val>
                                            <p:strVal val="ppt_h"/>
                                          </p:val>
                                        </p:tav>
                                      </p:tavLst>
                                    </p:anim>
                                    <p:set>
                                      <p:cBhvr>
                                        <p:cTn id="76" dur="1" fill="hold">
                                          <p:stCondLst>
                                            <p:cond delay="2999"/>
                                          </p:stCondLst>
                                        </p:cTn>
                                        <p:tgtEl>
                                          <p:spTgt spid="10"/>
                                        </p:tgtEl>
                                        <p:attrNameLst>
                                          <p:attrName>style.visibility</p:attrName>
                                        </p:attrNameLst>
                                      </p:cBhvr>
                                      <p:to>
                                        <p:strVal val="hidden"/>
                                      </p:to>
                                    </p:set>
                                  </p:childTnLst>
                                </p:cTn>
                              </p:par>
                              <p:par>
                                <p:cTn id="77" presetID="17" presetClass="exit" presetSubtype="8" fill="hold" grpId="2" nodeType="withEffect">
                                  <p:stCondLst>
                                    <p:cond delay="0"/>
                                  </p:stCondLst>
                                  <p:childTnLst>
                                    <p:anim calcmode="lin" valueType="num">
                                      <p:cBhvr>
                                        <p:cTn id="78" dur="3000"/>
                                        <p:tgtEl>
                                          <p:spTgt spid="11"/>
                                        </p:tgtEl>
                                        <p:attrNameLst>
                                          <p:attrName>ppt_x</p:attrName>
                                        </p:attrNameLst>
                                      </p:cBhvr>
                                      <p:tavLst>
                                        <p:tav tm="0">
                                          <p:val>
                                            <p:strVal val="ppt_x"/>
                                          </p:val>
                                        </p:tav>
                                        <p:tav tm="100000">
                                          <p:val>
                                            <p:strVal val="ppt_x-ppt_w/2"/>
                                          </p:val>
                                        </p:tav>
                                      </p:tavLst>
                                    </p:anim>
                                    <p:anim calcmode="lin" valueType="num">
                                      <p:cBhvr>
                                        <p:cTn id="79" dur="3000"/>
                                        <p:tgtEl>
                                          <p:spTgt spid="11"/>
                                        </p:tgtEl>
                                        <p:attrNameLst>
                                          <p:attrName>ppt_y</p:attrName>
                                        </p:attrNameLst>
                                      </p:cBhvr>
                                      <p:tavLst>
                                        <p:tav tm="0">
                                          <p:val>
                                            <p:strVal val="ppt_y"/>
                                          </p:val>
                                        </p:tav>
                                        <p:tav tm="100000">
                                          <p:val>
                                            <p:strVal val="ppt_y"/>
                                          </p:val>
                                        </p:tav>
                                      </p:tavLst>
                                    </p:anim>
                                    <p:anim calcmode="lin" valueType="num">
                                      <p:cBhvr>
                                        <p:cTn id="80" dur="3000"/>
                                        <p:tgtEl>
                                          <p:spTgt spid="11"/>
                                        </p:tgtEl>
                                        <p:attrNameLst>
                                          <p:attrName>ppt_w</p:attrName>
                                        </p:attrNameLst>
                                      </p:cBhvr>
                                      <p:tavLst>
                                        <p:tav tm="0">
                                          <p:val>
                                            <p:strVal val="ppt_w"/>
                                          </p:val>
                                        </p:tav>
                                        <p:tav tm="100000">
                                          <p:val>
                                            <p:fltVal val="0"/>
                                          </p:val>
                                        </p:tav>
                                      </p:tavLst>
                                    </p:anim>
                                    <p:anim calcmode="lin" valueType="num">
                                      <p:cBhvr>
                                        <p:cTn id="81" dur="3000"/>
                                        <p:tgtEl>
                                          <p:spTgt spid="11"/>
                                        </p:tgtEl>
                                        <p:attrNameLst>
                                          <p:attrName>ppt_h</p:attrName>
                                        </p:attrNameLst>
                                      </p:cBhvr>
                                      <p:tavLst>
                                        <p:tav tm="0">
                                          <p:val>
                                            <p:strVal val="ppt_h"/>
                                          </p:val>
                                        </p:tav>
                                        <p:tav tm="100000">
                                          <p:val>
                                            <p:strVal val="ppt_h"/>
                                          </p:val>
                                        </p:tav>
                                      </p:tavLst>
                                    </p:anim>
                                    <p:set>
                                      <p:cBhvr>
                                        <p:cTn id="82" dur="1" fill="hold">
                                          <p:stCondLst>
                                            <p:cond delay="2999"/>
                                          </p:stCondLst>
                                        </p:cTn>
                                        <p:tgtEl>
                                          <p:spTgt spid="11"/>
                                        </p:tgtEl>
                                        <p:attrNameLst>
                                          <p:attrName>style.visibility</p:attrName>
                                        </p:attrNameLst>
                                      </p:cBhvr>
                                      <p:to>
                                        <p:strVal val="hidden"/>
                                      </p:to>
                                    </p:set>
                                  </p:childTnLst>
                                </p:cTn>
                              </p:par>
                              <p:par>
                                <p:cTn id="83" presetID="17" presetClass="exit" presetSubtype="8" fill="hold" grpId="2" nodeType="withEffect">
                                  <p:stCondLst>
                                    <p:cond delay="0"/>
                                  </p:stCondLst>
                                  <p:childTnLst>
                                    <p:anim calcmode="lin" valueType="num">
                                      <p:cBhvr>
                                        <p:cTn id="84" dur="3000"/>
                                        <p:tgtEl>
                                          <p:spTgt spid="12"/>
                                        </p:tgtEl>
                                        <p:attrNameLst>
                                          <p:attrName>ppt_x</p:attrName>
                                        </p:attrNameLst>
                                      </p:cBhvr>
                                      <p:tavLst>
                                        <p:tav tm="0">
                                          <p:val>
                                            <p:strVal val="ppt_x"/>
                                          </p:val>
                                        </p:tav>
                                        <p:tav tm="100000">
                                          <p:val>
                                            <p:strVal val="ppt_x-ppt_w/2"/>
                                          </p:val>
                                        </p:tav>
                                      </p:tavLst>
                                    </p:anim>
                                    <p:anim calcmode="lin" valueType="num">
                                      <p:cBhvr>
                                        <p:cTn id="85" dur="3000"/>
                                        <p:tgtEl>
                                          <p:spTgt spid="12"/>
                                        </p:tgtEl>
                                        <p:attrNameLst>
                                          <p:attrName>ppt_y</p:attrName>
                                        </p:attrNameLst>
                                      </p:cBhvr>
                                      <p:tavLst>
                                        <p:tav tm="0">
                                          <p:val>
                                            <p:strVal val="ppt_y"/>
                                          </p:val>
                                        </p:tav>
                                        <p:tav tm="100000">
                                          <p:val>
                                            <p:strVal val="ppt_y"/>
                                          </p:val>
                                        </p:tav>
                                      </p:tavLst>
                                    </p:anim>
                                    <p:anim calcmode="lin" valueType="num">
                                      <p:cBhvr>
                                        <p:cTn id="86" dur="3000"/>
                                        <p:tgtEl>
                                          <p:spTgt spid="12"/>
                                        </p:tgtEl>
                                        <p:attrNameLst>
                                          <p:attrName>ppt_w</p:attrName>
                                        </p:attrNameLst>
                                      </p:cBhvr>
                                      <p:tavLst>
                                        <p:tav tm="0">
                                          <p:val>
                                            <p:strVal val="ppt_w"/>
                                          </p:val>
                                        </p:tav>
                                        <p:tav tm="100000">
                                          <p:val>
                                            <p:fltVal val="0"/>
                                          </p:val>
                                        </p:tav>
                                      </p:tavLst>
                                    </p:anim>
                                    <p:anim calcmode="lin" valueType="num">
                                      <p:cBhvr>
                                        <p:cTn id="87" dur="3000"/>
                                        <p:tgtEl>
                                          <p:spTgt spid="12"/>
                                        </p:tgtEl>
                                        <p:attrNameLst>
                                          <p:attrName>ppt_h</p:attrName>
                                        </p:attrNameLst>
                                      </p:cBhvr>
                                      <p:tavLst>
                                        <p:tav tm="0">
                                          <p:val>
                                            <p:strVal val="ppt_h"/>
                                          </p:val>
                                        </p:tav>
                                        <p:tav tm="100000">
                                          <p:val>
                                            <p:strVal val="ppt_h"/>
                                          </p:val>
                                        </p:tav>
                                      </p:tavLst>
                                    </p:anim>
                                    <p:set>
                                      <p:cBhvr>
                                        <p:cTn id="88" dur="1" fill="hold">
                                          <p:stCondLst>
                                            <p:cond delay="2999"/>
                                          </p:stCondLst>
                                        </p:cTn>
                                        <p:tgtEl>
                                          <p:spTgt spid="12"/>
                                        </p:tgtEl>
                                        <p:attrNameLst>
                                          <p:attrName>style.visibility</p:attrName>
                                        </p:attrNameLst>
                                      </p:cBhvr>
                                      <p:to>
                                        <p:strVal val="hidden"/>
                                      </p:to>
                                    </p:set>
                                  </p:childTnLst>
                                </p:cTn>
                              </p:par>
                              <p:par>
                                <p:cTn id="89" presetID="17" presetClass="exit" presetSubtype="2" fill="hold" grpId="2" nodeType="withEffect">
                                  <p:stCondLst>
                                    <p:cond delay="0"/>
                                  </p:stCondLst>
                                  <p:childTnLst>
                                    <p:anim calcmode="lin" valueType="num">
                                      <p:cBhvr>
                                        <p:cTn id="90" dur="3000"/>
                                        <p:tgtEl>
                                          <p:spTgt spid="5"/>
                                        </p:tgtEl>
                                        <p:attrNameLst>
                                          <p:attrName>ppt_x</p:attrName>
                                        </p:attrNameLst>
                                      </p:cBhvr>
                                      <p:tavLst>
                                        <p:tav tm="0">
                                          <p:val>
                                            <p:strVal val="ppt_x"/>
                                          </p:val>
                                        </p:tav>
                                        <p:tav tm="100000">
                                          <p:val>
                                            <p:strVal val="ppt_x+ppt_w/2"/>
                                          </p:val>
                                        </p:tav>
                                      </p:tavLst>
                                    </p:anim>
                                    <p:anim calcmode="lin" valueType="num">
                                      <p:cBhvr>
                                        <p:cTn id="91" dur="3000"/>
                                        <p:tgtEl>
                                          <p:spTgt spid="5"/>
                                        </p:tgtEl>
                                        <p:attrNameLst>
                                          <p:attrName>ppt_y</p:attrName>
                                        </p:attrNameLst>
                                      </p:cBhvr>
                                      <p:tavLst>
                                        <p:tav tm="0">
                                          <p:val>
                                            <p:strVal val="ppt_y"/>
                                          </p:val>
                                        </p:tav>
                                        <p:tav tm="100000">
                                          <p:val>
                                            <p:strVal val="ppt_y"/>
                                          </p:val>
                                        </p:tav>
                                      </p:tavLst>
                                    </p:anim>
                                    <p:anim calcmode="lin" valueType="num">
                                      <p:cBhvr>
                                        <p:cTn id="92" dur="3000"/>
                                        <p:tgtEl>
                                          <p:spTgt spid="5"/>
                                        </p:tgtEl>
                                        <p:attrNameLst>
                                          <p:attrName>ppt_w</p:attrName>
                                        </p:attrNameLst>
                                      </p:cBhvr>
                                      <p:tavLst>
                                        <p:tav tm="0">
                                          <p:val>
                                            <p:strVal val="ppt_w"/>
                                          </p:val>
                                        </p:tav>
                                        <p:tav tm="100000">
                                          <p:val>
                                            <p:fltVal val="0"/>
                                          </p:val>
                                        </p:tav>
                                      </p:tavLst>
                                    </p:anim>
                                    <p:anim calcmode="lin" valueType="num">
                                      <p:cBhvr>
                                        <p:cTn id="93" dur="3000"/>
                                        <p:tgtEl>
                                          <p:spTgt spid="5"/>
                                        </p:tgtEl>
                                        <p:attrNameLst>
                                          <p:attrName>ppt_h</p:attrName>
                                        </p:attrNameLst>
                                      </p:cBhvr>
                                      <p:tavLst>
                                        <p:tav tm="0">
                                          <p:val>
                                            <p:strVal val="ppt_h"/>
                                          </p:val>
                                        </p:tav>
                                        <p:tav tm="100000">
                                          <p:val>
                                            <p:strVal val="ppt_h"/>
                                          </p:val>
                                        </p:tav>
                                      </p:tavLst>
                                    </p:anim>
                                    <p:set>
                                      <p:cBhvr>
                                        <p:cTn id="94" dur="1" fill="hold">
                                          <p:stCondLst>
                                            <p:cond delay="2999"/>
                                          </p:stCondLst>
                                        </p:cTn>
                                        <p:tgtEl>
                                          <p:spTgt spid="5"/>
                                        </p:tgtEl>
                                        <p:attrNameLst>
                                          <p:attrName>style.visibility</p:attrName>
                                        </p:attrNameLst>
                                      </p:cBhvr>
                                      <p:to>
                                        <p:strVal val="hidden"/>
                                      </p:to>
                                    </p:set>
                                  </p:childTnLst>
                                </p:cTn>
                              </p:par>
                              <p:par>
                                <p:cTn id="95" presetID="17" presetClass="exit" presetSubtype="2" fill="hold" grpId="2" nodeType="withEffect">
                                  <p:stCondLst>
                                    <p:cond delay="0"/>
                                  </p:stCondLst>
                                  <p:childTnLst>
                                    <p:anim calcmode="lin" valueType="num">
                                      <p:cBhvr>
                                        <p:cTn id="96" dur="3000"/>
                                        <p:tgtEl>
                                          <p:spTgt spid="7"/>
                                        </p:tgtEl>
                                        <p:attrNameLst>
                                          <p:attrName>ppt_x</p:attrName>
                                        </p:attrNameLst>
                                      </p:cBhvr>
                                      <p:tavLst>
                                        <p:tav tm="0">
                                          <p:val>
                                            <p:strVal val="ppt_x"/>
                                          </p:val>
                                        </p:tav>
                                        <p:tav tm="100000">
                                          <p:val>
                                            <p:strVal val="ppt_x+ppt_w/2"/>
                                          </p:val>
                                        </p:tav>
                                      </p:tavLst>
                                    </p:anim>
                                    <p:anim calcmode="lin" valueType="num">
                                      <p:cBhvr>
                                        <p:cTn id="97" dur="3000"/>
                                        <p:tgtEl>
                                          <p:spTgt spid="7"/>
                                        </p:tgtEl>
                                        <p:attrNameLst>
                                          <p:attrName>ppt_y</p:attrName>
                                        </p:attrNameLst>
                                      </p:cBhvr>
                                      <p:tavLst>
                                        <p:tav tm="0">
                                          <p:val>
                                            <p:strVal val="ppt_y"/>
                                          </p:val>
                                        </p:tav>
                                        <p:tav tm="100000">
                                          <p:val>
                                            <p:strVal val="ppt_y"/>
                                          </p:val>
                                        </p:tav>
                                      </p:tavLst>
                                    </p:anim>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strVal val="ppt_h"/>
                                          </p:val>
                                        </p:tav>
                                      </p:tavLst>
                                    </p:anim>
                                    <p:set>
                                      <p:cBhvr>
                                        <p:cTn id="100" dur="1" fill="hold">
                                          <p:stCondLst>
                                            <p:cond delay="2999"/>
                                          </p:stCondLst>
                                        </p:cTn>
                                        <p:tgtEl>
                                          <p:spTgt spid="7"/>
                                        </p:tgtEl>
                                        <p:attrNameLst>
                                          <p:attrName>style.visibility</p:attrName>
                                        </p:attrNameLst>
                                      </p:cBhvr>
                                      <p:to>
                                        <p:strVal val="hidden"/>
                                      </p:to>
                                    </p:set>
                                  </p:childTnLst>
                                </p:cTn>
                              </p:par>
                              <p:par>
                                <p:cTn id="101" presetID="17" presetClass="exit" presetSubtype="2" fill="hold" grpId="2" nodeType="withEffect">
                                  <p:stCondLst>
                                    <p:cond delay="0"/>
                                  </p:stCondLst>
                                  <p:childTnLst>
                                    <p:anim calcmode="lin" valueType="num">
                                      <p:cBhvr>
                                        <p:cTn id="102" dur="3000"/>
                                        <p:tgtEl>
                                          <p:spTgt spid="8"/>
                                        </p:tgtEl>
                                        <p:attrNameLst>
                                          <p:attrName>ppt_x</p:attrName>
                                        </p:attrNameLst>
                                      </p:cBhvr>
                                      <p:tavLst>
                                        <p:tav tm="0">
                                          <p:val>
                                            <p:strVal val="ppt_x"/>
                                          </p:val>
                                        </p:tav>
                                        <p:tav tm="100000">
                                          <p:val>
                                            <p:strVal val="ppt_x+ppt_w/2"/>
                                          </p:val>
                                        </p:tav>
                                      </p:tavLst>
                                    </p:anim>
                                    <p:anim calcmode="lin" valueType="num">
                                      <p:cBhvr>
                                        <p:cTn id="103" dur="3000"/>
                                        <p:tgtEl>
                                          <p:spTgt spid="8"/>
                                        </p:tgtEl>
                                        <p:attrNameLst>
                                          <p:attrName>ppt_y</p:attrName>
                                        </p:attrNameLst>
                                      </p:cBhvr>
                                      <p:tavLst>
                                        <p:tav tm="0">
                                          <p:val>
                                            <p:strVal val="ppt_y"/>
                                          </p:val>
                                        </p:tav>
                                        <p:tav tm="100000">
                                          <p:val>
                                            <p:strVal val="ppt_y"/>
                                          </p:val>
                                        </p:tav>
                                      </p:tavLst>
                                    </p:anim>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strVal val="ppt_h"/>
                                          </p:val>
                                        </p:tav>
                                      </p:tavLst>
                                    </p:anim>
                                    <p:set>
                                      <p:cBhvr>
                                        <p:cTn id="106" dur="1" fill="hold">
                                          <p:stCondLst>
                                            <p:cond delay="2999"/>
                                          </p:stCondLst>
                                        </p:cTn>
                                        <p:tgtEl>
                                          <p:spTgt spid="8"/>
                                        </p:tgtEl>
                                        <p:attrNameLst>
                                          <p:attrName>style.visibility</p:attrName>
                                        </p:attrNameLst>
                                      </p:cBhvr>
                                      <p:to>
                                        <p:strVal val="hidden"/>
                                      </p:to>
                                    </p:set>
                                  </p:childTnLst>
                                </p:cTn>
                              </p:par>
                              <p:par>
                                <p:cTn id="107" presetID="17" presetClass="exit" presetSubtype="2" fill="hold" grpId="2" nodeType="withEffect">
                                  <p:stCondLst>
                                    <p:cond delay="0"/>
                                  </p:stCondLst>
                                  <p:childTnLst>
                                    <p:anim calcmode="lin" valueType="num">
                                      <p:cBhvr>
                                        <p:cTn id="108" dur="3000"/>
                                        <p:tgtEl>
                                          <p:spTgt spid="9"/>
                                        </p:tgtEl>
                                        <p:attrNameLst>
                                          <p:attrName>ppt_x</p:attrName>
                                        </p:attrNameLst>
                                      </p:cBhvr>
                                      <p:tavLst>
                                        <p:tav tm="0">
                                          <p:val>
                                            <p:strVal val="ppt_x"/>
                                          </p:val>
                                        </p:tav>
                                        <p:tav tm="100000">
                                          <p:val>
                                            <p:strVal val="ppt_x+ppt_w/2"/>
                                          </p:val>
                                        </p:tav>
                                      </p:tavLst>
                                    </p:anim>
                                    <p:anim calcmode="lin" valueType="num">
                                      <p:cBhvr>
                                        <p:cTn id="109" dur="3000"/>
                                        <p:tgtEl>
                                          <p:spTgt spid="9"/>
                                        </p:tgtEl>
                                        <p:attrNameLst>
                                          <p:attrName>ppt_y</p:attrName>
                                        </p:attrNameLst>
                                      </p:cBhvr>
                                      <p:tavLst>
                                        <p:tav tm="0">
                                          <p:val>
                                            <p:strVal val="ppt_y"/>
                                          </p:val>
                                        </p:tav>
                                        <p:tav tm="100000">
                                          <p:val>
                                            <p:strVal val="ppt_y"/>
                                          </p:val>
                                        </p:tav>
                                      </p:tavLst>
                                    </p:anim>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strVal val="ppt_h"/>
                                          </p:val>
                                        </p:tav>
                                      </p:tavLst>
                                    </p:anim>
                                    <p:set>
                                      <p:cBhvr>
                                        <p:cTn id="112" dur="1" fill="hold">
                                          <p:stCondLst>
                                            <p:cond delay="2999"/>
                                          </p:stCondLst>
                                        </p:cTn>
                                        <p:tgtEl>
                                          <p:spTgt spid="9"/>
                                        </p:tgtEl>
                                        <p:attrNameLst>
                                          <p:attrName>style.visibility</p:attrName>
                                        </p:attrNameLst>
                                      </p:cBhvr>
                                      <p:to>
                                        <p:strVal val="hidden"/>
                                      </p:to>
                                    </p:set>
                                  </p:childTnLst>
                                </p:cTn>
                              </p:par>
                              <p:par>
                                <p:cTn id="113" presetID="17" presetClass="entr" presetSubtype="10" fill="hold" nodeType="withEffect">
                                  <p:stCondLst>
                                    <p:cond delay="0"/>
                                  </p:stCondLst>
                                  <p:childTnLst>
                                    <p:set>
                                      <p:cBhvr>
                                        <p:cTn id="114" dur="1" fill="hold">
                                          <p:stCondLst>
                                            <p:cond delay="0"/>
                                          </p:stCondLst>
                                        </p:cTn>
                                        <p:tgtEl>
                                          <p:spTgt spid="3"/>
                                        </p:tgtEl>
                                        <p:attrNameLst>
                                          <p:attrName>style.visibility</p:attrName>
                                        </p:attrNameLst>
                                      </p:cBhvr>
                                      <p:to>
                                        <p:strVal val="visible"/>
                                      </p:to>
                                    </p:set>
                                    <p:anim calcmode="lin" valueType="num">
                                      <p:cBhvr>
                                        <p:cTn id="115" dur="3000" fill="hold"/>
                                        <p:tgtEl>
                                          <p:spTgt spid="3"/>
                                        </p:tgtEl>
                                        <p:attrNameLst>
                                          <p:attrName>ppt_w</p:attrName>
                                        </p:attrNameLst>
                                      </p:cBhvr>
                                      <p:tavLst>
                                        <p:tav tm="0">
                                          <p:val>
                                            <p:fltVal val="0"/>
                                          </p:val>
                                        </p:tav>
                                        <p:tav tm="100000">
                                          <p:val>
                                            <p:strVal val="#ppt_w"/>
                                          </p:val>
                                        </p:tav>
                                      </p:tavLst>
                                    </p:anim>
                                    <p:anim calcmode="lin" valueType="num">
                                      <p:cBhvr>
                                        <p:cTn id="116" dur="3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txBody>
          <a:bodyPr/>
          <a:lstStyle/>
          <a:p>
            <a:endParaRPr lang="es-ES" dirty="0"/>
          </a:p>
        </p:txBody>
      </p:sp>
      <p:pic>
        <p:nvPicPr>
          <p:cNvPr id="3" name="2 Imagen" descr="lavender-girl-desktop-background-522094.jpg"/>
          <p:cNvPicPr>
            <a:picLocks noChangeAspect="1"/>
          </p:cNvPicPr>
          <p:nvPr/>
        </p:nvPicPr>
        <p:blipFill>
          <a:blip r:embed="rId2"/>
          <a:stretch>
            <a:fillRect/>
          </a:stretch>
        </p:blipFill>
        <p:spPr>
          <a:xfrm>
            <a:off x="0" y="0"/>
            <a:ext cx="9144000" cy="6844632"/>
          </a:xfrm>
          <a:prstGeom prst="rect">
            <a:avLst/>
          </a:prstGeom>
        </p:spPr>
      </p:pic>
      <p:sp>
        <p:nvSpPr>
          <p:cNvPr id="5" name="4 Anillo"/>
          <p:cNvSpPr/>
          <p:nvPr/>
        </p:nvSpPr>
        <p:spPr>
          <a:xfrm>
            <a:off x="0" y="0"/>
            <a:ext cx="1142976" cy="1142984"/>
          </a:xfrm>
          <a:prstGeom prst="donut">
            <a:avLst>
              <a:gd name="adj" fmla="val 17007"/>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8001024" y="0"/>
            <a:ext cx="1142976" cy="1142984"/>
          </a:xfrm>
          <a:prstGeom prst="donut">
            <a:avLst>
              <a:gd name="adj" fmla="val 17157"/>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3175">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571472" y="1142984"/>
            <a:ext cx="1143008" cy="1142984"/>
          </a:xfrm>
          <a:prstGeom prst="donut">
            <a:avLst>
              <a:gd name="adj" fmla="val 17157"/>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7358082" y="1142984"/>
            <a:ext cx="1143008" cy="1143008"/>
          </a:xfrm>
          <a:prstGeom prst="donut">
            <a:avLst>
              <a:gd name="adj" fmla="val 18686"/>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214414" y="2285992"/>
            <a:ext cx="1214446" cy="1214422"/>
          </a:xfrm>
          <a:prstGeom prst="donut">
            <a:avLst>
              <a:gd name="adj" fmla="val 17329"/>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6715140" y="2285992"/>
            <a:ext cx="1143008" cy="1143008"/>
          </a:xfrm>
          <a:prstGeom prst="donut">
            <a:avLst>
              <a:gd name="adj" fmla="val 20691"/>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000232" y="3500438"/>
            <a:ext cx="1214446" cy="1214422"/>
          </a:xfrm>
          <a:prstGeom prst="donut">
            <a:avLst>
              <a:gd name="adj" fmla="val 16079"/>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5500694" y="4572008"/>
            <a:ext cx="1143008" cy="1143008"/>
          </a:xfrm>
          <a:prstGeom prst="donut">
            <a:avLst>
              <a:gd name="adj" fmla="val 15588"/>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714612" y="4643446"/>
            <a:ext cx="1143008" cy="1142984"/>
          </a:xfrm>
          <a:prstGeom prst="donut">
            <a:avLst>
              <a:gd name="adj" fmla="val 16981"/>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6072198" y="3429000"/>
            <a:ext cx="1143008" cy="1143008"/>
          </a:xfrm>
          <a:prstGeom prst="donut">
            <a:avLst>
              <a:gd name="adj" fmla="val 15427"/>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500430" y="5786454"/>
            <a:ext cx="1071570" cy="1071546"/>
          </a:xfrm>
          <a:prstGeom prst="donut">
            <a:avLst>
              <a:gd name="adj" fmla="val 18550"/>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857752" y="5786454"/>
            <a:ext cx="1071570" cy="1071546"/>
          </a:xfrm>
          <a:prstGeom prst="donut">
            <a:avLst>
              <a:gd name="adj" fmla="val 18550"/>
            </a:avLst>
          </a:prstGeom>
          <a:gradFill flip="none" rotWithShape="1">
            <a:gsLst>
              <a:gs pos="0">
                <a:srgbClr val="8B79D9">
                  <a:shade val="30000"/>
                  <a:satMod val="115000"/>
                </a:srgbClr>
              </a:gs>
              <a:gs pos="50000">
                <a:srgbClr val="8B79D9">
                  <a:shade val="67500"/>
                  <a:satMod val="115000"/>
                </a:srgbClr>
              </a:gs>
              <a:gs pos="100000">
                <a:srgbClr val="8B79D9">
                  <a:shade val="100000"/>
                  <a:satMod val="115000"/>
                </a:srgbClr>
              </a:gs>
            </a:gsLst>
            <a:lin ang="16200000" scaled="1"/>
            <a:tileRect/>
          </a:gradFill>
          <a:ln w="19050">
            <a:solidFill>
              <a:srgbClr val="5E28E4"/>
            </a:soli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1+#ppt_w/2"/>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1+#ppt_w/2"/>
                                          </p:val>
                                        </p:tav>
                                        <p:tav tm="100000">
                                          <p:val>
                                            <p:strVal val="#ppt_x"/>
                                          </p:val>
                                        </p:tav>
                                      </p:tavLst>
                                    </p:anim>
                                    <p:anim calcmode="lin" valueType="num">
                                      <p:cBhvr additive="base">
                                        <p:cTn id="39" dur="3000" fill="hold"/>
                                        <p:tgtEl>
                                          <p:spTgt spid="8"/>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1+#ppt_w/2"/>
                                          </p:val>
                                        </p:tav>
                                        <p:tav tm="100000">
                                          <p:val>
                                            <p:strVal val="#ppt_x"/>
                                          </p:val>
                                        </p:tav>
                                      </p:tavLst>
                                    </p:anim>
                                    <p:anim calcmode="lin" valueType="num">
                                      <p:cBhvr additive="base">
                                        <p:cTn id="43" dur="3000" fill="hold"/>
                                        <p:tgtEl>
                                          <p:spTgt spid="10"/>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1+#ppt_w/2"/>
                                          </p:val>
                                        </p:tav>
                                        <p:tav tm="100000">
                                          <p:val>
                                            <p:strVal val="#ppt_x"/>
                                          </p:val>
                                        </p:tav>
                                      </p:tavLst>
                                    </p:anim>
                                    <p:anim calcmode="lin" valueType="num">
                                      <p:cBhvr additive="base">
                                        <p:cTn id="47" dur="3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1+#ppt_w/2"/>
                                          </p:val>
                                        </p:tav>
                                        <p:tav tm="100000">
                                          <p:val>
                                            <p:strVal val="#ppt_x"/>
                                          </p:val>
                                        </p:tav>
                                      </p:tavLst>
                                    </p:anim>
                                    <p:anim calcmode="lin" valueType="num">
                                      <p:cBhvr additive="base">
                                        <p:cTn id="51" dur="3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6"/>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0"/>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2"/>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4"/>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6"/>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5"/>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7"/>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1"/>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3"/>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5"/>
                                        </p:tgtEl>
                                        <p:attrNameLst>
                                          <p:attrName>r</p:attrName>
                                        </p:attrNameLst>
                                      </p:cBhvr>
                                    </p:animRot>
                                  </p:childTnLst>
                                </p:cTn>
                              </p:par>
                            </p:childTnLst>
                          </p:cTn>
                        </p:par>
                        <p:par>
                          <p:cTn id="80" fill="hold">
                            <p:stCondLst>
                              <p:cond delay="3000"/>
                            </p:stCondLst>
                            <p:childTnLst>
                              <p:par>
                                <p:cTn id="81" presetID="2" presetClass="exit" presetSubtype="6" fill="hold" grpId="2"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1+ppt_w/2"/>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6" fill="hold" grpId="2"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1+ppt_w/2"/>
                                          </p:val>
                                        </p:tav>
                                      </p:tavLst>
                                    </p:anim>
                                    <p:anim calcmode="lin" valueType="num">
                                      <p:cBhvr additive="base">
                                        <p:cTn id="87" dur="3000"/>
                                        <p:tgtEl>
                                          <p:spTgt spid="7"/>
                                        </p:tgtEl>
                                        <p:attrNameLst>
                                          <p:attrName>ppt_y</p:attrName>
                                        </p:attrNameLst>
                                      </p:cBhvr>
                                      <p:tavLst>
                                        <p:tav tm="0">
                                          <p:val>
                                            <p:strVal val="ppt_y"/>
                                          </p:val>
                                        </p:tav>
                                        <p:tav tm="100000">
                                          <p:val>
                                            <p:strVal val="1+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1+ppt_w/2"/>
                                          </p:val>
                                        </p:tav>
                                      </p:tavLst>
                                    </p:anim>
                                    <p:anim calcmode="lin" valueType="num">
                                      <p:cBhvr additive="base">
                                        <p:cTn id="91" dur="3000"/>
                                        <p:tgtEl>
                                          <p:spTgt spid="9"/>
                                        </p:tgtEl>
                                        <p:attrNameLst>
                                          <p:attrName>ppt_y</p:attrName>
                                        </p:attrNameLst>
                                      </p:cBhvr>
                                      <p:tavLst>
                                        <p:tav tm="0">
                                          <p:val>
                                            <p:strVal val="ppt_y"/>
                                          </p:val>
                                        </p:tav>
                                        <p:tav tm="100000">
                                          <p:val>
                                            <p:strVal val="1+ppt_h/2"/>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1+ppt_w/2"/>
                                          </p:val>
                                        </p:tav>
                                      </p:tavLst>
                                    </p:anim>
                                    <p:anim calcmode="lin" valueType="num">
                                      <p:cBhvr additive="base">
                                        <p:cTn id="95" dur="3000"/>
                                        <p:tgtEl>
                                          <p:spTgt spid="11"/>
                                        </p:tgtEl>
                                        <p:attrNameLst>
                                          <p:attrName>ppt_y</p:attrName>
                                        </p:attrNameLst>
                                      </p:cBhvr>
                                      <p:tavLst>
                                        <p:tav tm="0">
                                          <p:val>
                                            <p:strVal val="ppt_y"/>
                                          </p:val>
                                        </p:tav>
                                        <p:tav tm="100000">
                                          <p:val>
                                            <p:strVal val="1+ppt_h/2"/>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13"/>
                                        </p:tgtEl>
                                        <p:attrNameLst>
                                          <p:attrName>ppt_x</p:attrName>
                                        </p:attrNameLst>
                                      </p:cBhvr>
                                      <p:tavLst>
                                        <p:tav tm="0">
                                          <p:val>
                                            <p:strVal val="ppt_x"/>
                                          </p:val>
                                        </p:tav>
                                        <p:tav tm="100000">
                                          <p:val>
                                            <p:strVal val="1+ppt_w/2"/>
                                          </p:val>
                                        </p:tav>
                                      </p:tavLst>
                                    </p:anim>
                                    <p:anim calcmode="lin" valueType="num">
                                      <p:cBhvr additive="base">
                                        <p:cTn id="99" dur="3000"/>
                                        <p:tgtEl>
                                          <p:spTgt spid="13"/>
                                        </p:tgtEl>
                                        <p:attrNameLst>
                                          <p:attrName>ppt_y</p:attrName>
                                        </p:attrNameLst>
                                      </p:cBhvr>
                                      <p:tavLst>
                                        <p:tav tm="0">
                                          <p:val>
                                            <p:strVal val="ppt_y"/>
                                          </p:val>
                                        </p:tav>
                                        <p:tav tm="100000">
                                          <p:val>
                                            <p:strVal val="1+ppt_h/2"/>
                                          </p:val>
                                        </p:tav>
                                      </p:tavLst>
                                    </p:anim>
                                    <p:set>
                                      <p:cBhvr>
                                        <p:cTn id="100" dur="1" fill="hold">
                                          <p:stCondLst>
                                            <p:cond delay="2999"/>
                                          </p:stCondLst>
                                        </p:cTn>
                                        <p:tgtEl>
                                          <p:spTgt spid="13"/>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1+ppt_w/2"/>
                                          </p:val>
                                        </p:tav>
                                      </p:tavLst>
                                    </p:anim>
                                    <p:anim calcmode="lin" valueType="num">
                                      <p:cBhvr additive="base">
                                        <p:cTn id="103" dur="3000"/>
                                        <p:tgtEl>
                                          <p:spTgt spid="15"/>
                                        </p:tgtEl>
                                        <p:attrNameLst>
                                          <p:attrName>ppt_y</p:attrName>
                                        </p:attrNameLst>
                                      </p:cBhvr>
                                      <p:tavLst>
                                        <p:tav tm="0">
                                          <p:val>
                                            <p:strVal val="ppt_y"/>
                                          </p:val>
                                        </p:tav>
                                        <p:tav tm="100000">
                                          <p:val>
                                            <p:strVal val="1+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0-ppt_w/2"/>
                                          </p:val>
                                        </p:tav>
                                      </p:tavLst>
                                    </p:anim>
                                    <p:anim calcmode="lin" valueType="num">
                                      <p:cBhvr additive="base">
                                        <p:cTn id="107" dur="3000"/>
                                        <p:tgtEl>
                                          <p:spTgt spid="6"/>
                                        </p:tgtEl>
                                        <p:attrNameLst>
                                          <p:attrName>ppt_y</p:attrName>
                                        </p:attrNameLst>
                                      </p:cBhvr>
                                      <p:tavLst>
                                        <p:tav tm="0">
                                          <p:val>
                                            <p:strVal val="ppt_y"/>
                                          </p:val>
                                        </p:tav>
                                        <p:tav tm="100000">
                                          <p:val>
                                            <p:strVal val="1+ppt_h/2"/>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0-ppt_w/2"/>
                                          </p:val>
                                        </p:tav>
                                      </p:tavLst>
                                    </p:anim>
                                    <p:anim calcmode="lin" valueType="num">
                                      <p:cBhvr additive="base">
                                        <p:cTn id="111" dur="3000"/>
                                        <p:tgtEl>
                                          <p:spTgt spid="8"/>
                                        </p:tgtEl>
                                        <p:attrNameLst>
                                          <p:attrName>ppt_y</p:attrName>
                                        </p:attrNameLst>
                                      </p:cBhvr>
                                      <p:tavLst>
                                        <p:tav tm="0">
                                          <p:val>
                                            <p:strVal val="ppt_y"/>
                                          </p:val>
                                        </p:tav>
                                        <p:tav tm="100000">
                                          <p:val>
                                            <p:strVal val="1+ppt_h/2"/>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0-ppt_w/2"/>
                                          </p:val>
                                        </p:tav>
                                      </p:tavLst>
                                    </p:anim>
                                    <p:anim calcmode="lin" valueType="num">
                                      <p:cBhvr additive="base">
                                        <p:cTn id="115" dur="3000"/>
                                        <p:tgtEl>
                                          <p:spTgt spid="10"/>
                                        </p:tgtEl>
                                        <p:attrNameLst>
                                          <p:attrName>ppt_y</p:attrName>
                                        </p:attrNameLst>
                                      </p:cBhvr>
                                      <p:tavLst>
                                        <p:tav tm="0">
                                          <p:val>
                                            <p:strVal val="ppt_y"/>
                                          </p:val>
                                        </p:tav>
                                        <p:tav tm="100000">
                                          <p:val>
                                            <p:strVal val="1+ppt_h/2"/>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12" fill="hold" grpId="2"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0-ppt_w/2"/>
                                          </p:val>
                                        </p:tav>
                                      </p:tavLst>
                                    </p:anim>
                                    <p:anim calcmode="lin" valueType="num">
                                      <p:cBhvr additive="base">
                                        <p:cTn id="119" dur="3000"/>
                                        <p:tgtEl>
                                          <p:spTgt spid="12"/>
                                        </p:tgtEl>
                                        <p:attrNameLst>
                                          <p:attrName>ppt_y</p:attrName>
                                        </p:attrNameLst>
                                      </p:cBhvr>
                                      <p:tavLst>
                                        <p:tav tm="0">
                                          <p:val>
                                            <p:strVal val="ppt_y"/>
                                          </p:val>
                                        </p:tav>
                                        <p:tav tm="100000">
                                          <p:val>
                                            <p:strVal val="1+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0-ppt_w/2"/>
                                          </p:val>
                                        </p:tav>
                                      </p:tavLst>
                                    </p:anim>
                                    <p:anim calcmode="lin" valueType="num">
                                      <p:cBhvr additive="base">
                                        <p:cTn id="123" dur="3000"/>
                                        <p:tgtEl>
                                          <p:spTgt spid="14"/>
                                        </p:tgtEl>
                                        <p:attrNameLst>
                                          <p:attrName>ppt_y</p:attrName>
                                        </p:attrNameLst>
                                      </p:cBhvr>
                                      <p:tavLst>
                                        <p:tav tm="0">
                                          <p:val>
                                            <p:strVal val="ppt_y"/>
                                          </p:val>
                                        </p:tav>
                                        <p:tav tm="100000">
                                          <p:val>
                                            <p:strVal val="1+ppt_h/2"/>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0-ppt_w/2"/>
                                          </p:val>
                                        </p:tav>
                                      </p:tavLst>
                                    </p:anim>
                                    <p:anim calcmode="lin" valueType="num">
                                      <p:cBhvr additive="base">
                                        <p:cTn id="127" dur="3000"/>
                                        <p:tgtEl>
                                          <p:spTgt spid="16"/>
                                        </p:tgtEl>
                                        <p:attrNameLst>
                                          <p:attrName>ppt_y</p:attrName>
                                        </p:attrNameLst>
                                      </p:cBhvr>
                                      <p:tavLst>
                                        <p:tav tm="0">
                                          <p:val>
                                            <p:strVal val="ppt_y"/>
                                          </p:val>
                                        </p:tav>
                                        <p:tav tm="100000">
                                          <p:val>
                                            <p:strVal val="1+ppt_h/2"/>
                                          </p:val>
                                        </p:tav>
                                      </p:tavLst>
                                    </p:anim>
                                    <p:set>
                                      <p:cBhvr>
                                        <p:cTn id="128" dur="1" fill="hold">
                                          <p:stCondLst>
                                            <p:cond delay="2999"/>
                                          </p:stCondLst>
                                        </p:cTn>
                                        <p:tgtEl>
                                          <p:spTgt spid="16"/>
                                        </p:tgtEl>
                                        <p:attrNameLst>
                                          <p:attrName>style.visibility</p:attrName>
                                        </p:attrNameLst>
                                      </p:cBhvr>
                                      <p:to>
                                        <p:strVal val="hidden"/>
                                      </p:to>
                                    </p:set>
                                  </p:childTnLst>
                                </p:cTn>
                              </p:par>
                              <p:par>
                                <p:cTn id="129" presetID="8" presetClass="emph" presetSubtype="0" fill="hold" grpId="3" nodeType="withEffect">
                                  <p:stCondLst>
                                    <p:cond delay="0"/>
                                  </p:stCondLst>
                                  <p:childTnLst>
                                    <p:animRot by="-21600000">
                                      <p:cBhvr>
                                        <p:cTn id="130" dur="3000" fill="hold"/>
                                        <p:tgtEl>
                                          <p:spTgt spid="5"/>
                                        </p:tgtEl>
                                        <p:attrNameLst>
                                          <p:attrName>r</p:attrName>
                                        </p:attrNameLst>
                                      </p:cBhvr>
                                    </p:animRot>
                                  </p:childTnLst>
                                </p:cTn>
                              </p:par>
                              <p:par>
                                <p:cTn id="131" presetID="8" presetClass="emph" presetSubtype="0" fill="hold" grpId="3" nodeType="withEffect">
                                  <p:stCondLst>
                                    <p:cond delay="0"/>
                                  </p:stCondLst>
                                  <p:childTnLst>
                                    <p:animRot by="-21600000">
                                      <p:cBhvr>
                                        <p:cTn id="132" dur="3000" fill="hold"/>
                                        <p:tgtEl>
                                          <p:spTgt spid="7"/>
                                        </p:tgtEl>
                                        <p:attrNameLst>
                                          <p:attrName>r</p:attrName>
                                        </p:attrNameLst>
                                      </p:cBhvr>
                                    </p:animRot>
                                  </p:childTnLst>
                                </p:cTn>
                              </p:par>
                              <p:par>
                                <p:cTn id="133" presetID="8" presetClass="emph" presetSubtype="0" fill="hold" grpId="3"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grpId="3" nodeType="withEffect">
                                  <p:stCondLst>
                                    <p:cond delay="0"/>
                                  </p:stCondLst>
                                  <p:childTnLst>
                                    <p:animRot by="-21600000">
                                      <p:cBhvr>
                                        <p:cTn id="136" dur="3000" fill="hold"/>
                                        <p:tgtEl>
                                          <p:spTgt spid="11"/>
                                        </p:tgtEl>
                                        <p:attrNameLst>
                                          <p:attrName>r</p:attrName>
                                        </p:attrNameLst>
                                      </p:cBhvr>
                                    </p:animRot>
                                  </p:childTnLst>
                                </p:cTn>
                              </p:par>
                              <p:par>
                                <p:cTn id="137" presetID="8" presetClass="emph" presetSubtype="0" fill="hold" grpId="3" nodeType="withEffect">
                                  <p:stCondLst>
                                    <p:cond delay="0"/>
                                  </p:stCondLst>
                                  <p:childTnLst>
                                    <p:animRot by="-21600000">
                                      <p:cBhvr>
                                        <p:cTn id="138" dur="3000" fill="hold"/>
                                        <p:tgtEl>
                                          <p:spTgt spid="13"/>
                                        </p:tgtEl>
                                        <p:attrNameLst>
                                          <p:attrName>r</p:attrName>
                                        </p:attrNameLst>
                                      </p:cBhvr>
                                    </p:animRot>
                                  </p:childTnLst>
                                </p:cTn>
                              </p:par>
                              <p:par>
                                <p:cTn id="139" presetID="8" presetClass="emph" presetSubtype="0" fill="hold" grpId="3" nodeType="withEffect">
                                  <p:stCondLst>
                                    <p:cond delay="0"/>
                                  </p:stCondLst>
                                  <p:childTnLst>
                                    <p:animRot by="-21600000">
                                      <p:cBhvr>
                                        <p:cTn id="140" dur="3000" fill="hold"/>
                                        <p:tgtEl>
                                          <p:spTgt spid="15"/>
                                        </p:tgtEl>
                                        <p:attrNameLst>
                                          <p:attrName>r</p:attrName>
                                        </p:attrNameLst>
                                      </p:cBhvr>
                                    </p:animRot>
                                  </p:childTnLst>
                                </p:cTn>
                              </p:par>
                              <p:par>
                                <p:cTn id="141" presetID="8" presetClass="emph" presetSubtype="0" fill="hold" grpId="3" nodeType="withEffect">
                                  <p:stCondLst>
                                    <p:cond delay="0"/>
                                  </p:stCondLst>
                                  <p:childTnLst>
                                    <p:animRot by="21600000">
                                      <p:cBhvr>
                                        <p:cTn id="142" dur="3000" fill="hold"/>
                                        <p:tgtEl>
                                          <p:spTgt spid="6"/>
                                        </p:tgtEl>
                                        <p:attrNameLst>
                                          <p:attrName>r</p:attrName>
                                        </p:attrNameLst>
                                      </p:cBhvr>
                                    </p:animRot>
                                  </p:childTnLst>
                                </p:cTn>
                              </p:par>
                              <p:par>
                                <p:cTn id="143" presetID="8" presetClass="emph" presetSubtype="0" fill="hold" grpId="3" nodeType="withEffect">
                                  <p:stCondLst>
                                    <p:cond delay="0"/>
                                  </p:stCondLst>
                                  <p:childTnLst>
                                    <p:animRot by="21600000">
                                      <p:cBhvr>
                                        <p:cTn id="144" dur="3000" fill="hold"/>
                                        <p:tgtEl>
                                          <p:spTgt spid="8"/>
                                        </p:tgtEl>
                                        <p:attrNameLst>
                                          <p:attrName>r</p:attrName>
                                        </p:attrNameLst>
                                      </p:cBhvr>
                                    </p:animRot>
                                  </p:childTnLst>
                                </p:cTn>
                              </p:par>
                              <p:par>
                                <p:cTn id="145" presetID="8" presetClass="emph" presetSubtype="0" fill="hold" grpId="3" nodeType="withEffect">
                                  <p:stCondLst>
                                    <p:cond delay="0"/>
                                  </p:stCondLst>
                                  <p:childTnLst>
                                    <p:animRot by="21600000">
                                      <p:cBhvr>
                                        <p:cTn id="146" dur="3000" fill="hold"/>
                                        <p:tgtEl>
                                          <p:spTgt spid="10"/>
                                        </p:tgtEl>
                                        <p:attrNameLst>
                                          <p:attrName>r</p:attrName>
                                        </p:attrNameLst>
                                      </p:cBhvr>
                                    </p:animRot>
                                  </p:childTnLst>
                                </p:cTn>
                              </p:par>
                              <p:par>
                                <p:cTn id="147" presetID="8" presetClass="emph" presetSubtype="0" fill="hold" grpId="3" nodeType="withEffect">
                                  <p:stCondLst>
                                    <p:cond delay="0"/>
                                  </p:stCondLst>
                                  <p:childTnLst>
                                    <p:animRot by="21600000">
                                      <p:cBhvr>
                                        <p:cTn id="148" dur="3000" fill="hold"/>
                                        <p:tgtEl>
                                          <p:spTgt spid="12"/>
                                        </p:tgtEl>
                                        <p:attrNameLst>
                                          <p:attrName>r</p:attrName>
                                        </p:attrNameLst>
                                      </p:cBhvr>
                                    </p:animRot>
                                  </p:childTnLst>
                                </p:cTn>
                              </p:par>
                              <p:par>
                                <p:cTn id="149" presetID="8" presetClass="emph" presetSubtype="0" fill="hold" grpId="3" nodeType="withEffect">
                                  <p:stCondLst>
                                    <p:cond delay="0"/>
                                  </p:stCondLst>
                                  <p:childTnLst>
                                    <p:animRot by="21600000">
                                      <p:cBhvr>
                                        <p:cTn id="150" dur="3000" fill="hold"/>
                                        <p:tgtEl>
                                          <p:spTgt spid="14"/>
                                        </p:tgtEl>
                                        <p:attrNameLst>
                                          <p:attrName>r</p:attrName>
                                        </p:attrNameLst>
                                      </p:cBhvr>
                                    </p:animRot>
                                  </p:childTnLst>
                                </p:cTn>
                              </p:par>
                              <p:par>
                                <p:cTn id="151" presetID="8" presetClass="emph" presetSubtype="0" fill="hold" grpId="3" nodeType="withEffect">
                                  <p:stCondLst>
                                    <p:cond delay="0"/>
                                  </p:stCondLst>
                                  <p:childTnLst>
                                    <p:animRot by="21600000">
                                      <p:cBhvr>
                                        <p:cTn id="152" dur="3000" fill="hold"/>
                                        <p:tgtEl>
                                          <p:spTgt spid="16"/>
                                        </p:tgtEl>
                                        <p:attrNameLst>
                                          <p:attrName>r</p:attrName>
                                        </p:attrNameLst>
                                      </p:cBhvr>
                                    </p:animRot>
                                  </p:childTnLst>
                                </p:cTn>
                              </p:par>
                              <p:par>
                                <p:cTn id="153" presetID="2" presetClass="entr" presetSubtype="1" fill="hold" nodeType="withEffect">
                                  <p:stCondLst>
                                    <p:cond delay="0"/>
                                  </p:stCondLst>
                                  <p:childTnLst>
                                    <p:set>
                                      <p:cBhvr>
                                        <p:cTn id="154" dur="1" fill="hold">
                                          <p:stCondLst>
                                            <p:cond delay="0"/>
                                          </p:stCondLst>
                                        </p:cTn>
                                        <p:tgtEl>
                                          <p:spTgt spid="3"/>
                                        </p:tgtEl>
                                        <p:attrNameLst>
                                          <p:attrName>style.visibility</p:attrName>
                                        </p:attrNameLst>
                                      </p:cBhvr>
                                      <p:to>
                                        <p:strVal val="visible"/>
                                      </p:to>
                                    </p:set>
                                    <p:anim calcmode="lin" valueType="num">
                                      <p:cBhvr additive="base">
                                        <p:cTn id="155" dur="3000" fill="hold"/>
                                        <p:tgtEl>
                                          <p:spTgt spid="3"/>
                                        </p:tgtEl>
                                        <p:attrNameLst>
                                          <p:attrName>ppt_x</p:attrName>
                                        </p:attrNameLst>
                                      </p:cBhvr>
                                      <p:tavLst>
                                        <p:tav tm="0">
                                          <p:val>
                                            <p:strVal val="#ppt_x"/>
                                          </p:val>
                                        </p:tav>
                                        <p:tav tm="100000">
                                          <p:val>
                                            <p:strVal val="#ppt_x"/>
                                          </p:val>
                                        </p:tav>
                                      </p:tavLst>
                                    </p:anim>
                                    <p:anim calcmode="lin" valueType="num">
                                      <p:cBhvr additive="base">
                                        <p:cTn id="156" dur="3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p:spPr>
        <p:txBody>
          <a:bodyPr/>
          <a:lstStyle/>
          <a:p>
            <a:endParaRPr lang="es-ES" dirty="0"/>
          </a:p>
        </p:txBody>
      </p:sp>
      <p:pic>
        <p:nvPicPr>
          <p:cNvPr id="3" name="2 Imagen" descr="lavanda4.jpg"/>
          <p:cNvPicPr>
            <a:picLocks noChangeAspect="1"/>
          </p:cNvPicPr>
          <p:nvPr/>
        </p:nvPicPr>
        <p:blipFill>
          <a:blip r:embed="rId2"/>
          <a:stretch>
            <a:fillRect/>
          </a:stretch>
        </p:blipFill>
        <p:spPr>
          <a:xfrm>
            <a:off x="0" y="0"/>
            <a:ext cx="9144000" cy="6858000"/>
          </a:xfrm>
          <a:prstGeom prst="rect">
            <a:avLst/>
          </a:prstGeom>
        </p:spPr>
      </p:pic>
      <p:sp>
        <p:nvSpPr>
          <p:cNvPr id="4" name="3 Onda"/>
          <p:cNvSpPr/>
          <p:nvPr/>
        </p:nvSpPr>
        <p:spPr>
          <a:xfrm rot="5400000">
            <a:off x="4286260" y="285740"/>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5400000" flipV="1">
            <a:off x="3500442" y="285740"/>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4286260" y="1643038"/>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flipV="1">
            <a:off x="3500442" y="1643038"/>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4286260" y="3000384"/>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flipV="1">
            <a:off x="3500442" y="3000384"/>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4250529" y="4393413"/>
            <a:ext cx="1428760"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flipV="1">
            <a:off x="3464711" y="4393413"/>
            <a:ext cx="1428760"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a:off x="4286260" y="5786442"/>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5400000" flipV="1">
            <a:off x="3500442" y="5786442"/>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5400000" flipV="1">
            <a:off x="2857500" y="285740"/>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5400000" flipV="1">
            <a:off x="2857500" y="1643038"/>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5400000" flipV="1">
            <a:off x="2857500" y="3000384"/>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5400000" flipV="1">
            <a:off x="2821769" y="4393413"/>
            <a:ext cx="1428760"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5400000" flipV="1">
            <a:off x="2857500" y="5786442"/>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5400000">
            <a:off x="4929202" y="285740"/>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5400000">
            <a:off x="4929202" y="1643038"/>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rot="5400000">
            <a:off x="4929202" y="3000384"/>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5400000">
            <a:off x="4893471" y="4393413"/>
            <a:ext cx="1428760"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5400000">
            <a:off x="4929202" y="5786442"/>
            <a:ext cx="1357298" cy="785818"/>
          </a:xfrm>
          <a:prstGeom prst="wave">
            <a:avLst>
              <a:gd name="adj1" fmla="val 12500"/>
              <a:gd name="adj2" fmla="val 0"/>
            </a:avLst>
          </a:prstGeom>
          <a:gradFill flip="none" rotWithShape="1">
            <a:gsLst>
              <a:gs pos="93000">
                <a:srgbClr val="D1CFF1"/>
              </a:gs>
              <a:gs pos="50000">
                <a:srgbClr val="8B79D9">
                  <a:shade val="67500"/>
                  <a:satMod val="115000"/>
                </a:srgbClr>
              </a:gs>
              <a:gs pos="100000">
                <a:srgbClr val="8B79D9">
                  <a:shade val="100000"/>
                  <a:satMod val="115000"/>
                </a:srgbClr>
              </a:gs>
            </a:gsLst>
            <a:path path="rect">
              <a:fillToRect l="50000" t="50000" r="50000" b="50000"/>
            </a:path>
            <a:tileRect/>
          </a:gradFill>
          <a:ln w="12700">
            <a:solidFill>
              <a:srgbClr val="9B98E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5000" fill="hold"/>
                                        <p:tgtEl>
                                          <p:spTgt spid="4"/>
                                        </p:tgtEl>
                                        <p:attrNameLst>
                                          <p:attrName>ppt_x</p:attrName>
                                        </p:attrNameLst>
                                      </p:cBhvr>
                                      <p:tavLst>
                                        <p:tav tm="0">
                                          <p:val>
                                            <p:strVal val="#ppt_x"/>
                                          </p:val>
                                        </p:tav>
                                        <p:tav tm="100000">
                                          <p:val>
                                            <p:strVal val="#ppt_x"/>
                                          </p:val>
                                        </p:tav>
                                      </p:tavLst>
                                    </p:anim>
                                    <p:anim calcmode="lin" valueType="num">
                                      <p:cBhvr additive="base">
                                        <p:cTn id="11" dur="5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0" fill="hold"/>
                                        <p:tgtEl>
                                          <p:spTgt spid="5"/>
                                        </p:tgtEl>
                                        <p:attrNameLst>
                                          <p:attrName>ppt_x</p:attrName>
                                        </p:attrNameLst>
                                      </p:cBhvr>
                                      <p:tavLst>
                                        <p:tav tm="0">
                                          <p:val>
                                            <p:strVal val="#ppt_x"/>
                                          </p:val>
                                        </p:tav>
                                        <p:tav tm="100000">
                                          <p:val>
                                            <p:strVal val="#ppt_x"/>
                                          </p:val>
                                        </p:tav>
                                      </p:tavLst>
                                    </p:anim>
                                    <p:anim calcmode="lin" valueType="num">
                                      <p:cBhvr additive="base">
                                        <p:cTn id="15" dur="5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0" fill="hold"/>
                                        <p:tgtEl>
                                          <p:spTgt spid="6"/>
                                        </p:tgtEl>
                                        <p:attrNameLst>
                                          <p:attrName>ppt_x</p:attrName>
                                        </p:attrNameLst>
                                      </p:cBhvr>
                                      <p:tavLst>
                                        <p:tav tm="0">
                                          <p:val>
                                            <p:strVal val="#ppt_x"/>
                                          </p:val>
                                        </p:tav>
                                        <p:tav tm="100000">
                                          <p:val>
                                            <p:strVal val="#ppt_x"/>
                                          </p:val>
                                        </p:tav>
                                      </p:tavLst>
                                    </p:anim>
                                    <p:anim calcmode="lin" valueType="num">
                                      <p:cBhvr additive="base">
                                        <p:cTn id="19" dur="5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0" fill="hold"/>
                                        <p:tgtEl>
                                          <p:spTgt spid="7"/>
                                        </p:tgtEl>
                                        <p:attrNameLst>
                                          <p:attrName>ppt_x</p:attrName>
                                        </p:attrNameLst>
                                      </p:cBhvr>
                                      <p:tavLst>
                                        <p:tav tm="0">
                                          <p:val>
                                            <p:strVal val="#ppt_x"/>
                                          </p:val>
                                        </p:tav>
                                        <p:tav tm="100000">
                                          <p:val>
                                            <p:strVal val="#ppt_x"/>
                                          </p:val>
                                        </p:tav>
                                      </p:tavLst>
                                    </p:anim>
                                    <p:anim calcmode="lin" valueType="num">
                                      <p:cBhvr additive="base">
                                        <p:cTn id="23" dur="5000" fill="hold"/>
                                        <p:tgtEl>
                                          <p:spTgt spid="7"/>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0" fill="hold"/>
                                        <p:tgtEl>
                                          <p:spTgt spid="8"/>
                                        </p:tgtEl>
                                        <p:attrNameLst>
                                          <p:attrName>ppt_x</p:attrName>
                                        </p:attrNameLst>
                                      </p:cBhvr>
                                      <p:tavLst>
                                        <p:tav tm="0">
                                          <p:val>
                                            <p:strVal val="#ppt_x"/>
                                          </p:val>
                                        </p:tav>
                                        <p:tav tm="100000">
                                          <p:val>
                                            <p:strVal val="#ppt_x"/>
                                          </p:val>
                                        </p:tav>
                                      </p:tavLst>
                                    </p:anim>
                                    <p:anim calcmode="lin" valueType="num">
                                      <p:cBhvr additive="base">
                                        <p:cTn id="27" dur="5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0" fill="hold"/>
                                        <p:tgtEl>
                                          <p:spTgt spid="9"/>
                                        </p:tgtEl>
                                        <p:attrNameLst>
                                          <p:attrName>ppt_x</p:attrName>
                                        </p:attrNameLst>
                                      </p:cBhvr>
                                      <p:tavLst>
                                        <p:tav tm="0">
                                          <p:val>
                                            <p:strVal val="#ppt_x"/>
                                          </p:val>
                                        </p:tav>
                                        <p:tav tm="100000">
                                          <p:val>
                                            <p:strVal val="#ppt_x"/>
                                          </p:val>
                                        </p:tav>
                                      </p:tavLst>
                                    </p:anim>
                                    <p:anim calcmode="lin" valueType="num">
                                      <p:cBhvr additive="base">
                                        <p:cTn id="31" dur="5000" fill="hold"/>
                                        <p:tgtEl>
                                          <p:spTgt spid="9"/>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0" fill="hold"/>
                                        <p:tgtEl>
                                          <p:spTgt spid="10"/>
                                        </p:tgtEl>
                                        <p:attrNameLst>
                                          <p:attrName>ppt_x</p:attrName>
                                        </p:attrNameLst>
                                      </p:cBhvr>
                                      <p:tavLst>
                                        <p:tav tm="0">
                                          <p:val>
                                            <p:strVal val="#ppt_x"/>
                                          </p:val>
                                        </p:tav>
                                        <p:tav tm="100000">
                                          <p:val>
                                            <p:strVal val="#ppt_x"/>
                                          </p:val>
                                        </p:tav>
                                      </p:tavLst>
                                    </p:anim>
                                    <p:anim calcmode="lin" valueType="num">
                                      <p:cBhvr additive="base">
                                        <p:cTn id="35" dur="5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0" fill="hold"/>
                                        <p:tgtEl>
                                          <p:spTgt spid="11"/>
                                        </p:tgtEl>
                                        <p:attrNameLst>
                                          <p:attrName>ppt_x</p:attrName>
                                        </p:attrNameLst>
                                      </p:cBhvr>
                                      <p:tavLst>
                                        <p:tav tm="0">
                                          <p:val>
                                            <p:strVal val="#ppt_x"/>
                                          </p:val>
                                        </p:tav>
                                        <p:tav tm="100000">
                                          <p:val>
                                            <p:strVal val="#ppt_x"/>
                                          </p:val>
                                        </p:tav>
                                      </p:tavLst>
                                    </p:anim>
                                    <p:anim calcmode="lin" valueType="num">
                                      <p:cBhvr additive="base">
                                        <p:cTn id="39" dur="50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0" fill="hold"/>
                                        <p:tgtEl>
                                          <p:spTgt spid="12"/>
                                        </p:tgtEl>
                                        <p:attrNameLst>
                                          <p:attrName>ppt_x</p:attrName>
                                        </p:attrNameLst>
                                      </p:cBhvr>
                                      <p:tavLst>
                                        <p:tav tm="0">
                                          <p:val>
                                            <p:strVal val="#ppt_x"/>
                                          </p:val>
                                        </p:tav>
                                        <p:tav tm="100000">
                                          <p:val>
                                            <p:strVal val="#ppt_x"/>
                                          </p:val>
                                        </p:tav>
                                      </p:tavLst>
                                    </p:anim>
                                    <p:anim calcmode="lin" valueType="num">
                                      <p:cBhvr additive="base">
                                        <p:cTn id="43" dur="50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0" fill="hold"/>
                                        <p:tgtEl>
                                          <p:spTgt spid="13"/>
                                        </p:tgtEl>
                                        <p:attrNameLst>
                                          <p:attrName>ppt_x</p:attrName>
                                        </p:attrNameLst>
                                      </p:cBhvr>
                                      <p:tavLst>
                                        <p:tav tm="0">
                                          <p:val>
                                            <p:strVal val="#ppt_x"/>
                                          </p:val>
                                        </p:tav>
                                        <p:tav tm="100000">
                                          <p:val>
                                            <p:strVal val="#ppt_x"/>
                                          </p:val>
                                        </p:tav>
                                      </p:tavLst>
                                    </p:anim>
                                    <p:anim calcmode="lin" valueType="num">
                                      <p:cBhvr additive="base">
                                        <p:cTn id="47" dur="5000" fill="hold"/>
                                        <p:tgtEl>
                                          <p:spTgt spid="13"/>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0" fill="hold"/>
                                        <p:tgtEl>
                                          <p:spTgt spid="14"/>
                                        </p:tgtEl>
                                        <p:attrNameLst>
                                          <p:attrName>ppt_x</p:attrName>
                                        </p:attrNameLst>
                                      </p:cBhvr>
                                      <p:tavLst>
                                        <p:tav tm="0">
                                          <p:val>
                                            <p:strVal val="#ppt_x"/>
                                          </p:val>
                                        </p:tav>
                                        <p:tav tm="100000">
                                          <p:val>
                                            <p:strVal val="#ppt_x"/>
                                          </p:val>
                                        </p:tav>
                                      </p:tavLst>
                                    </p:anim>
                                    <p:anim calcmode="lin" valueType="num">
                                      <p:cBhvr additive="base">
                                        <p:cTn id="51" dur="5000" fill="hold"/>
                                        <p:tgtEl>
                                          <p:spTgt spid="14"/>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0" fill="hold"/>
                                        <p:tgtEl>
                                          <p:spTgt spid="15"/>
                                        </p:tgtEl>
                                        <p:attrNameLst>
                                          <p:attrName>ppt_x</p:attrName>
                                        </p:attrNameLst>
                                      </p:cBhvr>
                                      <p:tavLst>
                                        <p:tav tm="0">
                                          <p:val>
                                            <p:strVal val="#ppt_x"/>
                                          </p:val>
                                        </p:tav>
                                        <p:tav tm="100000">
                                          <p:val>
                                            <p:strVal val="#ppt_x"/>
                                          </p:val>
                                        </p:tav>
                                      </p:tavLst>
                                    </p:anim>
                                    <p:anim calcmode="lin" valueType="num">
                                      <p:cBhvr additive="base">
                                        <p:cTn id="55" dur="5000" fill="hold"/>
                                        <p:tgtEl>
                                          <p:spTgt spid="15"/>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0" fill="hold"/>
                                        <p:tgtEl>
                                          <p:spTgt spid="16"/>
                                        </p:tgtEl>
                                        <p:attrNameLst>
                                          <p:attrName>ppt_x</p:attrName>
                                        </p:attrNameLst>
                                      </p:cBhvr>
                                      <p:tavLst>
                                        <p:tav tm="0">
                                          <p:val>
                                            <p:strVal val="#ppt_x"/>
                                          </p:val>
                                        </p:tav>
                                        <p:tav tm="100000">
                                          <p:val>
                                            <p:strVal val="#ppt_x"/>
                                          </p:val>
                                        </p:tav>
                                      </p:tavLst>
                                    </p:anim>
                                    <p:anim calcmode="lin" valueType="num">
                                      <p:cBhvr additive="base">
                                        <p:cTn id="59" dur="5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5000" fill="hold"/>
                                        <p:tgtEl>
                                          <p:spTgt spid="17"/>
                                        </p:tgtEl>
                                        <p:attrNameLst>
                                          <p:attrName>ppt_x</p:attrName>
                                        </p:attrNameLst>
                                      </p:cBhvr>
                                      <p:tavLst>
                                        <p:tav tm="0">
                                          <p:val>
                                            <p:strVal val="#ppt_x"/>
                                          </p:val>
                                        </p:tav>
                                        <p:tav tm="100000">
                                          <p:val>
                                            <p:strVal val="#ppt_x"/>
                                          </p:val>
                                        </p:tav>
                                      </p:tavLst>
                                    </p:anim>
                                    <p:anim calcmode="lin" valueType="num">
                                      <p:cBhvr additive="base">
                                        <p:cTn id="63" dur="5000" fill="hold"/>
                                        <p:tgtEl>
                                          <p:spTgt spid="17"/>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5000" fill="hold"/>
                                        <p:tgtEl>
                                          <p:spTgt spid="18"/>
                                        </p:tgtEl>
                                        <p:attrNameLst>
                                          <p:attrName>ppt_x</p:attrName>
                                        </p:attrNameLst>
                                      </p:cBhvr>
                                      <p:tavLst>
                                        <p:tav tm="0">
                                          <p:val>
                                            <p:strVal val="#ppt_x"/>
                                          </p:val>
                                        </p:tav>
                                        <p:tav tm="100000">
                                          <p:val>
                                            <p:strVal val="#ppt_x"/>
                                          </p:val>
                                        </p:tav>
                                      </p:tavLst>
                                    </p:anim>
                                    <p:anim calcmode="lin" valueType="num">
                                      <p:cBhvr additive="base">
                                        <p:cTn id="67" dur="5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5000" fill="hold"/>
                                        <p:tgtEl>
                                          <p:spTgt spid="19"/>
                                        </p:tgtEl>
                                        <p:attrNameLst>
                                          <p:attrName>ppt_x</p:attrName>
                                        </p:attrNameLst>
                                      </p:cBhvr>
                                      <p:tavLst>
                                        <p:tav tm="0">
                                          <p:val>
                                            <p:strVal val="#ppt_x"/>
                                          </p:val>
                                        </p:tav>
                                        <p:tav tm="100000">
                                          <p:val>
                                            <p:strVal val="#ppt_x"/>
                                          </p:val>
                                        </p:tav>
                                      </p:tavLst>
                                    </p:anim>
                                    <p:anim calcmode="lin" valueType="num">
                                      <p:cBhvr additive="base">
                                        <p:cTn id="71" dur="5000" fill="hold"/>
                                        <p:tgtEl>
                                          <p:spTgt spid="19"/>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5000" fill="hold"/>
                                        <p:tgtEl>
                                          <p:spTgt spid="20"/>
                                        </p:tgtEl>
                                        <p:attrNameLst>
                                          <p:attrName>ppt_x</p:attrName>
                                        </p:attrNameLst>
                                      </p:cBhvr>
                                      <p:tavLst>
                                        <p:tav tm="0">
                                          <p:val>
                                            <p:strVal val="#ppt_x"/>
                                          </p:val>
                                        </p:tav>
                                        <p:tav tm="100000">
                                          <p:val>
                                            <p:strVal val="#ppt_x"/>
                                          </p:val>
                                        </p:tav>
                                      </p:tavLst>
                                    </p:anim>
                                    <p:anim calcmode="lin" valueType="num">
                                      <p:cBhvr additive="base">
                                        <p:cTn id="75" dur="5000" fill="hold"/>
                                        <p:tgtEl>
                                          <p:spTgt spid="20"/>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5000" fill="hold"/>
                                        <p:tgtEl>
                                          <p:spTgt spid="21"/>
                                        </p:tgtEl>
                                        <p:attrNameLst>
                                          <p:attrName>ppt_x</p:attrName>
                                        </p:attrNameLst>
                                      </p:cBhvr>
                                      <p:tavLst>
                                        <p:tav tm="0">
                                          <p:val>
                                            <p:strVal val="#ppt_x"/>
                                          </p:val>
                                        </p:tav>
                                        <p:tav tm="100000">
                                          <p:val>
                                            <p:strVal val="#ppt_x"/>
                                          </p:val>
                                        </p:tav>
                                      </p:tavLst>
                                    </p:anim>
                                    <p:anim calcmode="lin" valueType="num">
                                      <p:cBhvr additive="base">
                                        <p:cTn id="79" dur="5000" fill="hold"/>
                                        <p:tgtEl>
                                          <p:spTgt spid="21"/>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5000" fill="hold"/>
                                        <p:tgtEl>
                                          <p:spTgt spid="22"/>
                                        </p:tgtEl>
                                        <p:attrNameLst>
                                          <p:attrName>ppt_x</p:attrName>
                                        </p:attrNameLst>
                                      </p:cBhvr>
                                      <p:tavLst>
                                        <p:tav tm="0">
                                          <p:val>
                                            <p:strVal val="#ppt_x"/>
                                          </p:val>
                                        </p:tav>
                                        <p:tav tm="100000">
                                          <p:val>
                                            <p:strVal val="#ppt_x"/>
                                          </p:val>
                                        </p:tav>
                                      </p:tavLst>
                                    </p:anim>
                                    <p:anim calcmode="lin" valueType="num">
                                      <p:cBhvr additive="base">
                                        <p:cTn id="83" dur="5000" fill="hold"/>
                                        <p:tgtEl>
                                          <p:spTgt spid="22"/>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5000" fill="hold"/>
                                        <p:tgtEl>
                                          <p:spTgt spid="23"/>
                                        </p:tgtEl>
                                        <p:attrNameLst>
                                          <p:attrName>ppt_x</p:attrName>
                                        </p:attrNameLst>
                                      </p:cBhvr>
                                      <p:tavLst>
                                        <p:tav tm="0">
                                          <p:val>
                                            <p:strVal val="#ppt_x"/>
                                          </p:val>
                                        </p:tav>
                                        <p:tav tm="100000">
                                          <p:val>
                                            <p:strVal val="#ppt_x"/>
                                          </p:val>
                                        </p:tav>
                                      </p:tavLst>
                                    </p:anim>
                                    <p:anim calcmode="lin" valueType="num">
                                      <p:cBhvr additive="base">
                                        <p:cTn id="87" dur="5000" fill="hold"/>
                                        <p:tgtEl>
                                          <p:spTgt spid="23"/>
                                        </p:tgtEl>
                                        <p:attrNameLst>
                                          <p:attrName>ppt_y</p:attrName>
                                        </p:attrNameLst>
                                      </p:cBhvr>
                                      <p:tavLst>
                                        <p:tav tm="0">
                                          <p:val>
                                            <p:strVal val="1+#ppt_h/2"/>
                                          </p:val>
                                        </p:tav>
                                        <p:tav tm="100000">
                                          <p:val>
                                            <p:strVal val="#ppt_y"/>
                                          </p:val>
                                        </p:tav>
                                      </p:tavLst>
                                    </p:anim>
                                  </p:childTnLst>
                                </p:cTn>
                              </p:par>
                              <p:par>
                                <p:cTn id="88" presetID="8" presetClass="emph" presetSubtype="0" fill="hold" grpId="1" nodeType="withEffect">
                                  <p:stCondLst>
                                    <p:cond delay="0"/>
                                  </p:stCondLst>
                                  <p:childTnLst>
                                    <p:animRot by="21600000">
                                      <p:cBhvr>
                                        <p:cTn id="89" dur="5000" fill="hold"/>
                                        <p:tgtEl>
                                          <p:spTgt spid="5"/>
                                        </p:tgtEl>
                                        <p:attrNameLst>
                                          <p:attrName>r</p:attrName>
                                        </p:attrNameLst>
                                      </p:cBhvr>
                                    </p:animRot>
                                  </p:childTnLst>
                                </p:cTn>
                              </p:par>
                              <p:par>
                                <p:cTn id="90" presetID="8" presetClass="emph" presetSubtype="0" fill="hold" grpId="1" nodeType="withEffect">
                                  <p:stCondLst>
                                    <p:cond delay="0"/>
                                  </p:stCondLst>
                                  <p:childTnLst>
                                    <p:animRot by="21600000">
                                      <p:cBhvr>
                                        <p:cTn id="91" dur="5000" fill="hold"/>
                                        <p:tgtEl>
                                          <p:spTgt spid="7"/>
                                        </p:tgtEl>
                                        <p:attrNameLst>
                                          <p:attrName>r</p:attrName>
                                        </p:attrNameLst>
                                      </p:cBhvr>
                                    </p:animRot>
                                  </p:childTnLst>
                                </p:cTn>
                              </p:par>
                              <p:par>
                                <p:cTn id="92" presetID="8" presetClass="emph" presetSubtype="0" fill="hold" grpId="1" nodeType="withEffect">
                                  <p:stCondLst>
                                    <p:cond delay="0"/>
                                  </p:stCondLst>
                                  <p:childTnLst>
                                    <p:animRot by="21600000">
                                      <p:cBhvr>
                                        <p:cTn id="93" dur="5000" fill="hold"/>
                                        <p:tgtEl>
                                          <p:spTgt spid="9"/>
                                        </p:tgtEl>
                                        <p:attrNameLst>
                                          <p:attrName>r</p:attrName>
                                        </p:attrNameLst>
                                      </p:cBhvr>
                                    </p:animRot>
                                  </p:childTnLst>
                                </p:cTn>
                              </p:par>
                              <p:par>
                                <p:cTn id="94" presetID="8" presetClass="emph" presetSubtype="0" fill="hold" grpId="1" nodeType="withEffect">
                                  <p:stCondLst>
                                    <p:cond delay="0"/>
                                  </p:stCondLst>
                                  <p:childTnLst>
                                    <p:animRot by="21600000">
                                      <p:cBhvr>
                                        <p:cTn id="95" dur="5000" fill="hold"/>
                                        <p:tgtEl>
                                          <p:spTgt spid="11"/>
                                        </p:tgtEl>
                                        <p:attrNameLst>
                                          <p:attrName>r</p:attrName>
                                        </p:attrNameLst>
                                      </p:cBhvr>
                                    </p:animRot>
                                  </p:childTnLst>
                                </p:cTn>
                              </p:par>
                              <p:par>
                                <p:cTn id="96" presetID="8" presetClass="emph" presetSubtype="0" fill="hold" grpId="1" nodeType="withEffect">
                                  <p:stCondLst>
                                    <p:cond delay="0"/>
                                  </p:stCondLst>
                                  <p:childTnLst>
                                    <p:animRot by="21600000">
                                      <p:cBhvr>
                                        <p:cTn id="97" dur="5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5000" fill="hold"/>
                                        <p:tgtEl>
                                          <p:spTgt spid="14"/>
                                        </p:tgtEl>
                                        <p:attrNameLst>
                                          <p:attrName>r</p:attrName>
                                        </p:attrNameLst>
                                      </p:cBhvr>
                                    </p:animRot>
                                  </p:childTnLst>
                                </p:cTn>
                              </p:par>
                              <p:par>
                                <p:cTn id="100" presetID="8" presetClass="emph" presetSubtype="0" fill="hold" grpId="1" nodeType="withEffect">
                                  <p:stCondLst>
                                    <p:cond delay="0"/>
                                  </p:stCondLst>
                                  <p:childTnLst>
                                    <p:animRot by="21600000">
                                      <p:cBhvr>
                                        <p:cTn id="101" dur="5000" fill="hold"/>
                                        <p:tgtEl>
                                          <p:spTgt spid="15"/>
                                        </p:tgtEl>
                                        <p:attrNameLst>
                                          <p:attrName>r</p:attrName>
                                        </p:attrNameLst>
                                      </p:cBhvr>
                                    </p:animRot>
                                  </p:childTnLst>
                                </p:cTn>
                              </p:par>
                              <p:par>
                                <p:cTn id="102" presetID="8" presetClass="emph" presetSubtype="0" fill="hold" grpId="1" nodeType="withEffect">
                                  <p:stCondLst>
                                    <p:cond delay="0"/>
                                  </p:stCondLst>
                                  <p:childTnLst>
                                    <p:animRot by="21600000">
                                      <p:cBhvr>
                                        <p:cTn id="103" dur="5000" fill="hold"/>
                                        <p:tgtEl>
                                          <p:spTgt spid="16"/>
                                        </p:tgtEl>
                                        <p:attrNameLst>
                                          <p:attrName>r</p:attrName>
                                        </p:attrNameLst>
                                      </p:cBhvr>
                                    </p:animRot>
                                  </p:childTnLst>
                                </p:cTn>
                              </p:par>
                              <p:par>
                                <p:cTn id="104" presetID="8" presetClass="emph" presetSubtype="0" fill="hold" grpId="1" nodeType="withEffect">
                                  <p:stCondLst>
                                    <p:cond delay="0"/>
                                  </p:stCondLst>
                                  <p:childTnLst>
                                    <p:animRot by="21600000">
                                      <p:cBhvr>
                                        <p:cTn id="105" dur="5000" fill="hold"/>
                                        <p:tgtEl>
                                          <p:spTgt spid="17"/>
                                        </p:tgtEl>
                                        <p:attrNameLst>
                                          <p:attrName>r</p:attrName>
                                        </p:attrNameLst>
                                      </p:cBhvr>
                                    </p:animRot>
                                  </p:childTnLst>
                                </p:cTn>
                              </p:par>
                              <p:par>
                                <p:cTn id="106" presetID="8" presetClass="emph" presetSubtype="0" fill="hold" grpId="1" nodeType="withEffect">
                                  <p:stCondLst>
                                    <p:cond delay="0"/>
                                  </p:stCondLst>
                                  <p:childTnLst>
                                    <p:animRot by="21600000">
                                      <p:cBhvr>
                                        <p:cTn id="107" dur="5000" fill="hold"/>
                                        <p:tgtEl>
                                          <p:spTgt spid="18"/>
                                        </p:tgtEl>
                                        <p:attrNameLst>
                                          <p:attrName>r</p:attrName>
                                        </p:attrNameLst>
                                      </p:cBhvr>
                                    </p:animRot>
                                  </p:childTnLst>
                                </p:cTn>
                              </p:par>
                              <p:par>
                                <p:cTn id="108" presetID="8" presetClass="emph" presetSubtype="0" fill="hold" grpId="1" nodeType="withEffect">
                                  <p:stCondLst>
                                    <p:cond delay="0"/>
                                  </p:stCondLst>
                                  <p:childTnLst>
                                    <p:animRot by="-21600000">
                                      <p:cBhvr>
                                        <p:cTn id="109" dur="5000" fill="hold"/>
                                        <p:tgtEl>
                                          <p:spTgt spid="4"/>
                                        </p:tgtEl>
                                        <p:attrNameLst>
                                          <p:attrName>r</p:attrName>
                                        </p:attrNameLst>
                                      </p:cBhvr>
                                    </p:animRot>
                                  </p:childTnLst>
                                </p:cTn>
                              </p:par>
                              <p:par>
                                <p:cTn id="110" presetID="8" presetClass="emph" presetSubtype="0" fill="hold" grpId="1" nodeType="withEffect">
                                  <p:stCondLst>
                                    <p:cond delay="0"/>
                                  </p:stCondLst>
                                  <p:childTnLst>
                                    <p:animRot by="-21600000">
                                      <p:cBhvr>
                                        <p:cTn id="111" dur="5000" fill="hold"/>
                                        <p:tgtEl>
                                          <p:spTgt spid="6"/>
                                        </p:tgtEl>
                                        <p:attrNameLst>
                                          <p:attrName>r</p:attrName>
                                        </p:attrNameLst>
                                      </p:cBhvr>
                                    </p:animRot>
                                  </p:childTnLst>
                                </p:cTn>
                              </p:par>
                              <p:par>
                                <p:cTn id="112" presetID="8" presetClass="emph" presetSubtype="0" fill="hold" grpId="1" nodeType="withEffect">
                                  <p:stCondLst>
                                    <p:cond delay="0"/>
                                  </p:stCondLst>
                                  <p:childTnLst>
                                    <p:animRot by="-21600000">
                                      <p:cBhvr>
                                        <p:cTn id="113" dur="5000" fill="hold"/>
                                        <p:tgtEl>
                                          <p:spTgt spid="8"/>
                                        </p:tgtEl>
                                        <p:attrNameLst>
                                          <p:attrName>r</p:attrName>
                                        </p:attrNameLst>
                                      </p:cBhvr>
                                    </p:animRot>
                                  </p:childTnLst>
                                </p:cTn>
                              </p:par>
                              <p:par>
                                <p:cTn id="114" presetID="8" presetClass="emph" presetSubtype="0" fill="hold" grpId="1" nodeType="withEffect">
                                  <p:stCondLst>
                                    <p:cond delay="0"/>
                                  </p:stCondLst>
                                  <p:childTnLst>
                                    <p:animRot by="-21600000">
                                      <p:cBhvr>
                                        <p:cTn id="115" dur="5000" fill="hold"/>
                                        <p:tgtEl>
                                          <p:spTgt spid="10"/>
                                        </p:tgtEl>
                                        <p:attrNameLst>
                                          <p:attrName>r</p:attrName>
                                        </p:attrNameLst>
                                      </p:cBhvr>
                                    </p:animRot>
                                  </p:childTnLst>
                                </p:cTn>
                              </p:par>
                              <p:par>
                                <p:cTn id="116" presetID="8" presetClass="emph" presetSubtype="0" fill="hold" grpId="1" nodeType="withEffect">
                                  <p:stCondLst>
                                    <p:cond delay="0"/>
                                  </p:stCondLst>
                                  <p:childTnLst>
                                    <p:animRot by="-21600000">
                                      <p:cBhvr>
                                        <p:cTn id="117" dur="5000" fill="hold"/>
                                        <p:tgtEl>
                                          <p:spTgt spid="12"/>
                                        </p:tgtEl>
                                        <p:attrNameLst>
                                          <p:attrName>r</p:attrName>
                                        </p:attrNameLst>
                                      </p:cBhvr>
                                    </p:animRot>
                                  </p:childTnLst>
                                </p:cTn>
                              </p:par>
                              <p:par>
                                <p:cTn id="118" presetID="8" presetClass="emph" presetSubtype="0" fill="hold" grpId="1" nodeType="withEffect">
                                  <p:stCondLst>
                                    <p:cond delay="0"/>
                                  </p:stCondLst>
                                  <p:childTnLst>
                                    <p:animRot by="-21600000">
                                      <p:cBhvr>
                                        <p:cTn id="119" dur="5000" fill="hold"/>
                                        <p:tgtEl>
                                          <p:spTgt spid="19"/>
                                        </p:tgtEl>
                                        <p:attrNameLst>
                                          <p:attrName>r</p:attrName>
                                        </p:attrNameLst>
                                      </p:cBhvr>
                                    </p:animRot>
                                  </p:childTnLst>
                                </p:cTn>
                              </p:par>
                              <p:par>
                                <p:cTn id="120" presetID="8" presetClass="emph" presetSubtype="0" fill="hold" grpId="1" nodeType="withEffect">
                                  <p:stCondLst>
                                    <p:cond delay="0"/>
                                  </p:stCondLst>
                                  <p:childTnLst>
                                    <p:animRot by="-21600000">
                                      <p:cBhvr>
                                        <p:cTn id="121" dur="5000" fill="hold"/>
                                        <p:tgtEl>
                                          <p:spTgt spid="20"/>
                                        </p:tgtEl>
                                        <p:attrNameLst>
                                          <p:attrName>r</p:attrName>
                                        </p:attrNameLst>
                                      </p:cBhvr>
                                    </p:animRot>
                                  </p:childTnLst>
                                </p:cTn>
                              </p:par>
                              <p:par>
                                <p:cTn id="122" presetID="8" presetClass="emph" presetSubtype="0" fill="hold" grpId="1" nodeType="withEffect">
                                  <p:stCondLst>
                                    <p:cond delay="0"/>
                                  </p:stCondLst>
                                  <p:childTnLst>
                                    <p:animRot by="-21600000">
                                      <p:cBhvr>
                                        <p:cTn id="123" dur="5000" fill="hold"/>
                                        <p:tgtEl>
                                          <p:spTgt spid="21"/>
                                        </p:tgtEl>
                                        <p:attrNameLst>
                                          <p:attrName>r</p:attrName>
                                        </p:attrNameLst>
                                      </p:cBhvr>
                                    </p:animRot>
                                  </p:childTnLst>
                                </p:cTn>
                              </p:par>
                              <p:par>
                                <p:cTn id="124" presetID="8" presetClass="emph" presetSubtype="0" fill="hold" grpId="1" nodeType="withEffect">
                                  <p:stCondLst>
                                    <p:cond delay="0"/>
                                  </p:stCondLst>
                                  <p:childTnLst>
                                    <p:animRot by="-21600000">
                                      <p:cBhvr>
                                        <p:cTn id="125" dur="5000" fill="hold"/>
                                        <p:tgtEl>
                                          <p:spTgt spid="22"/>
                                        </p:tgtEl>
                                        <p:attrNameLst>
                                          <p:attrName>r</p:attrName>
                                        </p:attrNameLst>
                                      </p:cBhvr>
                                    </p:animRot>
                                  </p:childTnLst>
                                </p:cTn>
                              </p:par>
                              <p:par>
                                <p:cTn id="126" presetID="8" presetClass="emph" presetSubtype="0" fill="hold" grpId="1" nodeType="withEffect">
                                  <p:stCondLst>
                                    <p:cond delay="0"/>
                                  </p:stCondLst>
                                  <p:childTnLst>
                                    <p:animRot by="-21600000">
                                      <p:cBhvr>
                                        <p:cTn id="127" dur="5000" fill="hold"/>
                                        <p:tgtEl>
                                          <p:spTgt spid="23"/>
                                        </p:tgtEl>
                                        <p:attrNameLst>
                                          <p:attrName>r</p:attrName>
                                        </p:attrNameLst>
                                      </p:cBhvr>
                                    </p:animRot>
                                  </p:childTnLst>
                                </p:cTn>
                              </p:par>
                              <p:par>
                                <p:cTn id="128"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29" dur="5000" fill="hold"/>
                                        <p:tgtEl>
                                          <p:spTgt spid="5"/>
                                        </p:tgtEl>
                                        <p:attrNameLst>
                                          <p:attrName>ppt_x</p:attrName>
                                          <p:attrName>ppt_y</p:attrName>
                                        </p:attrNameLst>
                                      </p:cBhvr>
                                    </p:animMotion>
                                  </p:childTnLst>
                                </p:cTn>
                              </p:par>
                              <p:par>
                                <p:cTn id="130"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1" dur="5000" spd="-100000" fill="hold"/>
                                        <p:tgtEl>
                                          <p:spTgt spid="7"/>
                                        </p:tgtEl>
                                        <p:attrNameLst>
                                          <p:attrName>ppt_x</p:attrName>
                                          <p:attrName>ppt_y</p:attrName>
                                        </p:attrNameLst>
                                      </p:cBhvr>
                                    </p:animMotion>
                                  </p:childTnLst>
                                </p:cTn>
                              </p:par>
                              <p:par>
                                <p:cTn id="132"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3" dur="5000" fill="hold"/>
                                        <p:tgtEl>
                                          <p:spTgt spid="9"/>
                                        </p:tgtEl>
                                        <p:attrNameLst>
                                          <p:attrName>ppt_x</p:attrName>
                                          <p:attrName>ppt_y</p:attrName>
                                        </p:attrNameLst>
                                      </p:cBhvr>
                                    </p:animMotion>
                                  </p:childTnLst>
                                </p:cTn>
                              </p:par>
                              <p:par>
                                <p:cTn id="134"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5" dur="5000" spd="-100000" fill="hold"/>
                                        <p:tgtEl>
                                          <p:spTgt spid="11"/>
                                        </p:tgtEl>
                                        <p:attrNameLst>
                                          <p:attrName>ppt_x</p:attrName>
                                          <p:attrName>ppt_y</p:attrName>
                                        </p:attrNameLst>
                                      </p:cBhvr>
                                    </p:animMotion>
                                  </p:childTnLst>
                                </p:cTn>
                              </p:par>
                              <p:par>
                                <p:cTn id="136"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7" dur="5000" fill="hold"/>
                                        <p:tgtEl>
                                          <p:spTgt spid="13"/>
                                        </p:tgtEl>
                                        <p:attrNameLst>
                                          <p:attrName>ppt_x</p:attrName>
                                          <p:attrName>ppt_y</p:attrName>
                                        </p:attrNameLst>
                                      </p:cBhvr>
                                    </p:animMotion>
                                  </p:childTnLst>
                                </p:cTn>
                              </p:par>
                              <p:par>
                                <p:cTn id="138"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39" dur="5000" spd="-100000" fill="hold"/>
                                        <p:tgtEl>
                                          <p:spTgt spid="14"/>
                                        </p:tgtEl>
                                        <p:attrNameLst>
                                          <p:attrName>ppt_x</p:attrName>
                                          <p:attrName>ppt_y</p:attrName>
                                        </p:attrNameLst>
                                      </p:cBhvr>
                                    </p:animMotion>
                                  </p:childTnLst>
                                </p:cTn>
                              </p:par>
                              <p:par>
                                <p:cTn id="140"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41" dur="5000" fill="hold"/>
                                        <p:tgtEl>
                                          <p:spTgt spid="15"/>
                                        </p:tgtEl>
                                        <p:attrNameLst>
                                          <p:attrName>ppt_x</p:attrName>
                                          <p:attrName>ppt_y</p:attrName>
                                        </p:attrNameLst>
                                      </p:cBhvr>
                                    </p:animMotion>
                                  </p:childTnLst>
                                </p:cTn>
                              </p:par>
                              <p:par>
                                <p:cTn id="142"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43" dur="5000" spd="-100000" fill="hold"/>
                                        <p:tgtEl>
                                          <p:spTgt spid="16"/>
                                        </p:tgtEl>
                                        <p:attrNameLst>
                                          <p:attrName>ppt_x</p:attrName>
                                          <p:attrName>ppt_y</p:attrName>
                                        </p:attrNameLst>
                                      </p:cBhvr>
                                    </p:animMotion>
                                  </p:childTnLst>
                                </p:cTn>
                              </p:par>
                              <p:par>
                                <p:cTn id="144"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45" dur="5000" fill="hold"/>
                                        <p:tgtEl>
                                          <p:spTgt spid="17"/>
                                        </p:tgtEl>
                                        <p:attrNameLst>
                                          <p:attrName>ppt_x</p:attrName>
                                          <p:attrName>ppt_y</p:attrName>
                                        </p:attrNameLst>
                                      </p:cBhvr>
                                    </p:animMotion>
                                  </p:childTnLst>
                                </p:cTn>
                              </p:par>
                              <p:par>
                                <p:cTn id="146"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47" dur="5000" spd="-100000" fill="hold"/>
                                        <p:tgtEl>
                                          <p:spTgt spid="18"/>
                                        </p:tgtEl>
                                        <p:attrNameLst>
                                          <p:attrName>ppt_x</p:attrName>
                                          <p:attrName>ppt_y</p:attrName>
                                        </p:attrNameLst>
                                      </p:cBhvr>
                                    </p:animMotion>
                                  </p:childTnLst>
                                </p:cTn>
                              </p:par>
                              <p:par>
                                <p:cTn id="148"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49" dur="5000" fill="hold"/>
                                        <p:tgtEl>
                                          <p:spTgt spid="4"/>
                                        </p:tgtEl>
                                        <p:attrNameLst>
                                          <p:attrName>ppt_x</p:attrName>
                                          <p:attrName>ppt_y</p:attrName>
                                        </p:attrNameLst>
                                      </p:cBhvr>
                                    </p:animMotion>
                                  </p:childTnLst>
                                </p:cTn>
                              </p:par>
                              <p:par>
                                <p:cTn id="150"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51" dur="5000" spd="-100000" fill="hold"/>
                                        <p:tgtEl>
                                          <p:spTgt spid="6"/>
                                        </p:tgtEl>
                                        <p:attrNameLst>
                                          <p:attrName>ppt_x</p:attrName>
                                          <p:attrName>ppt_y</p:attrName>
                                        </p:attrNameLst>
                                      </p:cBhvr>
                                    </p:animMotion>
                                  </p:childTnLst>
                                </p:cTn>
                              </p:par>
                              <p:par>
                                <p:cTn id="152"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53" dur="5000" fill="hold"/>
                                        <p:tgtEl>
                                          <p:spTgt spid="8"/>
                                        </p:tgtEl>
                                        <p:attrNameLst>
                                          <p:attrName>ppt_x</p:attrName>
                                          <p:attrName>ppt_y</p:attrName>
                                        </p:attrNameLst>
                                      </p:cBhvr>
                                    </p:animMotion>
                                  </p:childTnLst>
                                </p:cTn>
                              </p:par>
                              <p:par>
                                <p:cTn id="154"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55" dur="5000" spd="-100000" fill="hold"/>
                                        <p:tgtEl>
                                          <p:spTgt spid="10"/>
                                        </p:tgtEl>
                                        <p:attrNameLst>
                                          <p:attrName>ppt_x</p:attrName>
                                          <p:attrName>ppt_y</p:attrName>
                                        </p:attrNameLst>
                                      </p:cBhvr>
                                    </p:animMotion>
                                  </p:childTnLst>
                                </p:cTn>
                              </p:par>
                              <p:par>
                                <p:cTn id="156"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57" dur="5000" fill="hold"/>
                                        <p:tgtEl>
                                          <p:spTgt spid="12"/>
                                        </p:tgtEl>
                                        <p:attrNameLst>
                                          <p:attrName>ppt_x</p:attrName>
                                          <p:attrName>ppt_y</p:attrName>
                                        </p:attrNameLst>
                                      </p:cBhvr>
                                    </p:animMotion>
                                  </p:childTnLst>
                                </p:cTn>
                              </p:par>
                              <p:par>
                                <p:cTn id="158"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59" dur="5000" spd="-100000" fill="hold"/>
                                        <p:tgtEl>
                                          <p:spTgt spid="19"/>
                                        </p:tgtEl>
                                        <p:attrNameLst>
                                          <p:attrName>ppt_x</p:attrName>
                                          <p:attrName>ppt_y</p:attrName>
                                        </p:attrNameLst>
                                      </p:cBhvr>
                                    </p:animMotion>
                                  </p:childTnLst>
                                </p:cTn>
                              </p:par>
                              <p:par>
                                <p:cTn id="160"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61" dur="5000" fill="hold"/>
                                        <p:tgtEl>
                                          <p:spTgt spid="20"/>
                                        </p:tgtEl>
                                        <p:attrNameLst>
                                          <p:attrName>ppt_x</p:attrName>
                                          <p:attrName>ppt_y</p:attrName>
                                        </p:attrNameLst>
                                      </p:cBhvr>
                                    </p:animMotion>
                                  </p:childTnLst>
                                </p:cTn>
                              </p:par>
                              <p:par>
                                <p:cTn id="162"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63" dur="5000" spd="-100000" fill="hold"/>
                                        <p:tgtEl>
                                          <p:spTgt spid="21"/>
                                        </p:tgtEl>
                                        <p:attrNameLst>
                                          <p:attrName>ppt_x</p:attrName>
                                          <p:attrName>ppt_y</p:attrName>
                                        </p:attrNameLst>
                                      </p:cBhvr>
                                    </p:animMotion>
                                  </p:childTnLst>
                                </p:cTn>
                              </p:par>
                              <p:par>
                                <p:cTn id="164"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65" dur="5000" fill="hold"/>
                                        <p:tgtEl>
                                          <p:spTgt spid="22"/>
                                        </p:tgtEl>
                                        <p:attrNameLst>
                                          <p:attrName>ppt_x</p:attrName>
                                          <p:attrName>ppt_y</p:attrName>
                                        </p:attrNameLst>
                                      </p:cBhvr>
                                    </p:animMotion>
                                  </p:childTnLst>
                                </p:cTn>
                              </p:par>
                              <p:par>
                                <p:cTn id="166" presetID="28" presetClass="path" presetSubtype="0" accel="50000" decel="50000" fill="hold" grpId="2" nodeType="withEffect">
                                  <p:stCondLst>
                                    <p:cond delay="0"/>
                                  </p:stCondLst>
                                  <p:childTnLst>
                                    <p:animMotion origin="layout" path="M 0 0  C 0.017 0  0.031 0.01864  0.031 0.04128  C 0.031 0.06524  0.017 0.08388  0 0.08388  C -0.017 0.08388  -0.031 0.10252  -0.031 0.12516  C -0.031 0.14779  -0.017 0.16644  0 0.16644  C 0.017 0.16644  0.031 0.18508  0.031 0.20771  C 0.031 0.23035  0.017 0.24899  0 0.24899  C -0.017 0.24899  -0.031 0.26763  -0.031 0.2916  C -0.031 0.31423  -0.017 0.33287  0 0.33287  C 0.017 0.33287  0.031 0.31423  0.031 0.2916  C 0.031 0.26763  0.017 0.24899  0 0.24899  C -0.017 0.24899  -0.031 0.23035  -0.031 0.20771  C -0.031 0.18508  -0.017 0.16644  0 0.16644  C 0.017 0.16644  0.031 0.14779  0.031 0.12516  C 0.031 0.10252  0.017 0.08388  0 0.08388  C -0.017 0.08388  -0.031 0.06524  -0.031 0.04128  C -0.031 0.01864  -0.017 0  0 0  Z" pathEditMode="relative" ptsTypes="">
                                      <p:cBhvr>
                                        <p:cTn id="167" dur="5000" spd="-100000" fill="hold"/>
                                        <p:tgtEl>
                                          <p:spTgt spid="23"/>
                                        </p:tgtEl>
                                        <p:attrNameLst>
                                          <p:attrName>ppt_x</p:attrName>
                                          <p:attrName>ppt_y</p:attrName>
                                        </p:attrNameLst>
                                      </p:cBhvr>
                                    </p:animMotion>
                                  </p:childTnLst>
                                </p:cTn>
                              </p:par>
                            </p:childTnLst>
                          </p:cTn>
                        </p:par>
                        <p:par>
                          <p:cTn id="168" fill="hold">
                            <p:stCondLst>
                              <p:cond delay="5000"/>
                            </p:stCondLst>
                            <p:childTnLst>
                              <p:par>
                                <p:cTn id="169" presetID="2" presetClass="exit" presetSubtype="2" fill="hold" grpId="3" nodeType="afterEffect">
                                  <p:stCondLst>
                                    <p:cond delay="0"/>
                                  </p:stCondLst>
                                  <p:childTnLst>
                                    <p:anim calcmode="lin" valueType="num">
                                      <p:cBhvr additive="base">
                                        <p:cTn id="170" dur="5000"/>
                                        <p:tgtEl>
                                          <p:spTgt spid="5"/>
                                        </p:tgtEl>
                                        <p:attrNameLst>
                                          <p:attrName>ppt_x</p:attrName>
                                        </p:attrNameLst>
                                      </p:cBhvr>
                                      <p:tavLst>
                                        <p:tav tm="0">
                                          <p:val>
                                            <p:strVal val="ppt_x"/>
                                          </p:val>
                                        </p:tav>
                                        <p:tav tm="100000">
                                          <p:val>
                                            <p:strVal val="1+ppt_w/2"/>
                                          </p:val>
                                        </p:tav>
                                      </p:tavLst>
                                    </p:anim>
                                    <p:anim calcmode="lin" valueType="num">
                                      <p:cBhvr additive="base">
                                        <p:cTn id="171" dur="5000"/>
                                        <p:tgtEl>
                                          <p:spTgt spid="5"/>
                                        </p:tgtEl>
                                        <p:attrNameLst>
                                          <p:attrName>ppt_y</p:attrName>
                                        </p:attrNameLst>
                                      </p:cBhvr>
                                      <p:tavLst>
                                        <p:tav tm="0">
                                          <p:val>
                                            <p:strVal val="ppt_y"/>
                                          </p:val>
                                        </p:tav>
                                        <p:tav tm="100000">
                                          <p:val>
                                            <p:strVal val="ppt_y"/>
                                          </p:val>
                                        </p:tav>
                                      </p:tavLst>
                                    </p:anim>
                                    <p:set>
                                      <p:cBhvr>
                                        <p:cTn id="172" dur="1" fill="hold">
                                          <p:stCondLst>
                                            <p:cond delay="4999"/>
                                          </p:stCondLst>
                                        </p:cTn>
                                        <p:tgtEl>
                                          <p:spTgt spid="5"/>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5000"/>
                                        <p:tgtEl>
                                          <p:spTgt spid="7"/>
                                        </p:tgtEl>
                                        <p:attrNameLst>
                                          <p:attrName>ppt_x</p:attrName>
                                        </p:attrNameLst>
                                      </p:cBhvr>
                                      <p:tavLst>
                                        <p:tav tm="0">
                                          <p:val>
                                            <p:strVal val="ppt_x"/>
                                          </p:val>
                                        </p:tav>
                                        <p:tav tm="100000">
                                          <p:val>
                                            <p:strVal val="1+ppt_w/2"/>
                                          </p:val>
                                        </p:tav>
                                      </p:tavLst>
                                    </p:anim>
                                    <p:anim calcmode="lin" valueType="num">
                                      <p:cBhvr additive="base">
                                        <p:cTn id="175" dur="5000"/>
                                        <p:tgtEl>
                                          <p:spTgt spid="7"/>
                                        </p:tgtEl>
                                        <p:attrNameLst>
                                          <p:attrName>ppt_y</p:attrName>
                                        </p:attrNameLst>
                                      </p:cBhvr>
                                      <p:tavLst>
                                        <p:tav tm="0">
                                          <p:val>
                                            <p:strVal val="ppt_y"/>
                                          </p:val>
                                        </p:tav>
                                        <p:tav tm="100000">
                                          <p:val>
                                            <p:strVal val="ppt_y"/>
                                          </p:val>
                                        </p:tav>
                                      </p:tavLst>
                                    </p:anim>
                                    <p:set>
                                      <p:cBhvr>
                                        <p:cTn id="176" dur="1" fill="hold">
                                          <p:stCondLst>
                                            <p:cond delay="4999"/>
                                          </p:stCondLst>
                                        </p:cTn>
                                        <p:tgtEl>
                                          <p:spTgt spid="7"/>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5000"/>
                                        <p:tgtEl>
                                          <p:spTgt spid="9"/>
                                        </p:tgtEl>
                                        <p:attrNameLst>
                                          <p:attrName>ppt_x</p:attrName>
                                        </p:attrNameLst>
                                      </p:cBhvr>
                                      <p:tavLst>
                                        <p:tav tm="0">
                                          <p:val>
                                            <p:strVal val="ppt_x"/>
                                          </p:val>
                                        </p:tav>
                                        <p:tav tm="100000">
                                          <p:val>
                                            <p:strVal val="1+ppt_w/2"/>
                                          </p:val>
                                        </p:tav>
                                      </p:tavLst>
                                    </p:anim>
                                    <p:anim calcmode="lin" valueType="num">
                                      <p:cBhvr additive="base">
                                        <p:cTn id="179" dur="5000"/>
                                        <p:tgtEl>
                                          <p:spTgt spid="9"/>
                                        </p:tgtEl>
                                        <p:attrNameLst>
                                          <p:attrName>ppt_y</p:attrName>
                                        </p:attrNameLst>
                                      </p:cBhvr>
                                      <p:tavLst>
                                        <p:tav tm="0">
                                          <p:val>
                                            <p:strVal val="ppt_y"/>
                                          </p:val>
                                        </p:tav>
                                        <p:tav tm="100000">
                                          <p:val>
                                            <p:strVal val="ppt_y"/>
                                          </p:val>
                                        </p:tav>
                                      </p:tavLst>
                                    </p:anim>
                                    <p:set>
                                      <p:cBhvr>
                                        <p:cTn id="180" dur="1" fill="hold">
                                          <p:stCondLst>
                                            <p:cond delay="4999"/>
                                          </p:stCondLst>
                                        </p:cTn>
                                        <p:tgtEl>
                                          <p:spTgt spid="9"/>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5000"/>
                                        <p:tgtEl>
                                          <p:spTgt spid="11"/>
                                        </p:tgtEl>
                                        <p:attrNameLst>
                                          <p:attrName>ppt_x</p:attrName>
                                        </p:attrNameLst>
                                      </p:cBhvr>
                                      <p:tavLst>
                                        <p:tav tm="0">
                                          <p:val>
                                            <p:strVal val="ppt_x"/>
                                          </p:val>
                                        </p:tav>
                                        <p:tav tm="100000">
                                          <p:val>
                                            <p:strVal val="1+ppt_w/2"/>
                                          </p:val>
                                        </p:tav>
                                      </p:tavLst>
                                    </p:anim>
                                    <p:anim calcmode="lin" valueType="num">
                                      <p:cBhvr additive="base">
                                        <p:cTn id="183" dur="5000"/>
                                        <p:tgtEl>
                                          <p:spTgt spid="11"/>
                                        </p:tgtEl>
                                        <p:attrNameLst>
                                          <p:attrName>ppt_y</p:attrName>
                                        </p:attrNameLst>
                                      </p:cBhvr>
                                      <p:tavLst>
                                        <p:tav tm="0">
                                          <p:val>
                                            <p:strVal val="ppt_y"/>
                                          </p:val>
                                        </p:tav>
                                        <p:tav tm="100000">
                                          <p:val>
                                            <p:strVal val="ppt_y"/>
                                          </p:val>
                                        </p:tav>
                                      </p:tavLst>
                                    </p:anim>
                                    <p:set>
                                      <p:cBhvr>
                                        <p:cTn id="184" dur="1" fill="hold">
                                          <p:stCondLst>
                                            <p:cond delay="4999"/>
                                          </p:stCondLst>
                                        </p:cTn>
                                        <p:tgtEl>
                                          <p:spTgt spid="11"/>
                                        </p:tgtEl>
                                        <p:attrNameLst>
                                          <p:attrName>style.visibility</p:attrName>
                                        </p:attrNameLst>
                                      </p:cBhvr>
                                      <p:to>
                                        <p:strVal val="hidden"/>
                                      </p:to>
                                    </p:set>
                                  </p:childTnLst>
                                </p:cTn>
                              </p:par>
                              <p:par>
                                <p:cTn id="185" presetID="2" presetClass="exit" presetSubtype="2" fill="hold" grpId="3" nodeType="withEffect">
                                  <p:stCondLst>
                                    <p:cond delay="0"/>
                                  </p:stCondLst>
                                  <p:childTnLst>
                                    <p:anim calcmode="lin" valueType="num">
                                      <p:cBhvr additive="base">
                                        <p:cTn id="186" dur="5000"/>
                                        <p:tgtEl>
                                          <p:spTgt spid="13"/>
                                        </p:tgtEl>
                                        <p:attrNameLst>
                                          <p:attrName>ppt_x</p:attrName>
                                        </p:attrNameLst>
                                      </p:cBhvr>
                                      <p:tavLst>
                                        <p:tav tm="0">
                                          <p:val>
                                            <p:strVal val="ppt_x"/>
                                          </p:val>
                                        </p:tav>
                                        <p:tav tm="100000">
                                          <p:val>
                                            <p:strVal val="1+ppt_w/2"/>
                                          </p:val>
                                        </p:tav>
                                      </p:tavLst>
                                    </p:anim>
                                    <p:anim calcmode="lin" valueType="num">
                                      <p:cBhvr additive="base">
                                        <p:cTn id="187" dur="5000"/>
                                        <p:tgtEl>
                                          <p:spTgt spid="13"/>
                                        </p:tgtEl>
                                        <p:attrNameLst>
                                          <p:attrName>ppt_y</p:attrName>
                                        </p:attrNameLst>
                                      </p:cBhvr>
                                      <p:tavLst>
                                        <p:tav tm="0">
                                          <p:val>
                                            <p:strVal val="ppt_y"/>
                                          </p:val>
                                        </p:tav>
                                        <p:tav tm="100000">
                                          <p:val>
                                            <p:strVal val="ppt_y"/>
                                          </p:val>
                                        </p:tav>
                                      </p:tavLst>
                                    </p:anim>
                                    <p:set>
                                      <p:cBhvr>
                                        <p:cTn id="188" dur="1" fill="hold">
                                          <p:stCondLst>
                                            <p:cond delay="4999"/>
                                          </p:stCondLst>
                                        </p:cTn>
                                        <p:tgtEl>
                                          <p:spTgt spid="13"/>
                                        </p:tgtEl>
                                        <p:attrNameLst>
                                          <p:attrName>style.visibility</p:attrName>
                                        </p:attrNameLst>
                                      </p:cBhvr>
                                      <p:to>
                                        <p:strVal val="hidden"/>
                                      </p:to>
                                    </p:set>
                                  </p:childTnLst>
                                </p:cTn>
                              </p:par>
                              <p:par>
                                <p:cTn id="189" presetID="2" presetClass="exit" presetSubtype="2" fill="hold" grpId="3" nodeType="withEffect">
                                  <p:stCondLst>
                                    <p:cond delay="0"/>
                                  </p:stCondLst>
                                  <p:childTnLst>
                                    <p:anim calcmode="lin" valueType="num">
                                      <p:cBhvr additive="base">
                                        <p:cTn id="190" dur="5000"/>
                                        <p:tgtEl>
                                          <p:spTgt spid="14"/>
                                        </p:tgtEl>
                                        <p:attrNameLst>
                                          <p:attrName>ppt_x</p:attrName>
                                        </p:attrNameLst>
                                      </p:cBhvr>
                                      <p:tavLst>
                                        <p:tav tm="0">
                                          <p:val>
                                            <p:strVal val="ppt_x"/>
                                          </p:val>
                                        </p:tav>
                                        <p:tav tm="100000">
                                          <p:val>
                                            <p:strVal val="1+ppt_w/2"/>
                                          </p:val>
                                        </p:tav>
                                      </p:tavLst>
                                    </p:anim>
                                    <p:anim calcmode="lin" valueType="num">
                                      <p:cBhvr additive="base">
                                        <p:cTn id="191" dur="5000"/>
                                        <p:tgtEl>
                                          <p:spTgt spid="14"/>
                                        </p:tgtEl>
                                        <p:attrNameLst>
                                          <p:attrName>ppt_y</p:attrName>
                                        </p:attrNameLst>
                                      </p:cBhvr>
                                      <p:tavLst>
                                        <p:tav tm="0">
                                          <p:val>
                                            <p:strVal val="ppt_y"/>
                                          </p:val>
                                        </p:tav>
                                        <p:tav tm="100000">
                                          <p:val>
                                            <p:strVal val="ppt_y"/>
                                          </p:val>
                                        </p:tav>
                                      </p:tavLst>
                                    </p:anim>
                                    <p:set>
                                      <p:cBhvr>
                                        <p:cTn id="192" dur="1" fill="hold">
                                          <p:stCondLst>
                                            <p:cond delay="4999"/>
                                          </p:stCondLst>
                                        </p:cTn>
                                        <p:tgtEl>
                                          <p:spTgt spid="14"/>
                                        </p:tgtEl>
                                        <p:attrNameLst>
                                          <p:attrName>style.visibility</p:attrName>
                                        </p:attrNameLst>
                                      </p:cBhvr>
                                      <p:to>
                                        <p:strVal val="hidden"/>
                                      </p:to>
                                    </p:set>
                                  </p:childTnLst>
                                </p:cTn>
                              </p:par>
                              <p:par>
                                <p:cTn id="193" presetID="2" presetClass="exit" presetSubtype="2" fill="hold" grpId="3" nodeType="withEffect">
                                  <p:stCondLst>
                                    <p:cond delay="0"/>
                                  </p:stCondLst>
                                  <p:childTnLst>
                                    <p:anim calcmode="lin" valueType="num">
                                      <p:cBhvr additive="base">
                                        <p:cTn id="194" dur="5000"/>
                                        <p:tgtEl>
                                          <p:spTgt spid="15"/>
                                        </p:tgtEl>
                                        <p:attrNameLst>
                                          <p:attrName>ppt_x</p:attrName>
                                        </p:attrNameLst>
                                      </p:cBhvr>
                                      <p:tavLst>
                                        <p:tav tm="0">
                                          <p:val>
                                            <p:strVal val="ppt_x"/>
                                          </p:val>
                                        </p:tav>
                                        <p:tav tm="100000">
                                          <p:val>
                                            <p:strVal val="1+ppt_w/2"/>
                                          </p:val>
                                        </p:tav>
                                      </p:tavLst>
                                    </p:anim>
                                    <p:anim calcmode="lin" valueType="num">
                                      <p:cBhvr additive="base">
                                        <p:cTn id="195" dur="5000"/>
                                        <p:tgtEl>
                                          <p:spTgt spid="15"/>
                                        </p:tgtEl>
                                        <p:attrNameLst>
                                          <p:attrName>ppt_y</p:attrName>
                                        </p:attrNameLst>
                                      </p:cBhvr>
                                      <p:tavLst>
                                        <p:tav tm="0">
                                          <p:val>
                                            <p:strVal val="ppt_y"/>
                                          </p:val>
                                        </p:tav>
                                        <p:tav tm="100000">
                                          <p:val>
                                            <p:strVal val="ppt_y"/>
                                          </p:val>
                                        </p:tav>
                                      </p:tavLst>
                                    </p:anim>
                                    <p:set>
                                      <p:cBhvr>
                                        <p:cTn id="196" dur="1" fill="hold">
                                          <p:stCondLst>
                                            <p:cond delay="4999"/>
                                          </p:stCondLst>
                                        </p:cTn>
                                        <p:tgtEl>
                                          <p:spTgt spid="15"/>
                                        </p:tgtEl>
                                        <p:attrNameLst>
                                          <p:attrName>style.visibility</p:attrName>
                                        </p:attrNameLst>
                                      </p:cBhvr>
                                      <p:to>
                                        <p:strVal val="hidden"/>
                                      </p:to>
                                    </p:set>
                                  </p:childTnLst>
                                </p:cTn>
                              </p:par>
                              <p:par>
                                <p:cTn id="197" presetID="2" presetClass="exit" presetSubtype="2" fill="hold" grpId="3" nodeType="withEffect">
                                  <p:stCondLst>
                                    <p:cond delay="0"/>
                                  </p:stCondLst>
                                  <p:childTnLst>
                                    <p:anim calcmode="lin" valueType="num">
                                      <p:cBhvr additive="base">
                                        <p:cTn id="198" dur="5000"/>
                                        <p:tgtEl>
                                          <p:spTgt spid="16"/>
                                        </p:tgtEl>
                                        <p:attrNameLst>
                                          <p:attrName>ppt_x</p:attrName>
                                        </p:attrNameLst>
                                      </p:cBhvr>
                                      <p:tavLst>
                                        <p:tav tm="0">
                                          <p:val>
                                            <p:strVal val="ppt_x"/>
                                          </p:val>
                                        </p:tav>
                                        <p:tav tm="100000">
                                          <p:val>
                                            <p:strVal val="1+ppt_w/2"/>
                                          </p:val>
                                        </p:tav>
                                      </p:tavLst>
                                    </p:anim>
                                    <p:anim calcmode="lin" valueType="num">
                                      <p:cBhvr additive="base">
                                        <p:cTn id="199" dur="5000"/>
                                        <p:tgtEl>
                                          <p:spTgt spid="16"/>
                                        </p:tgtEl>
                                        <p:attrNameLst>
                                          <p:attrName>ppt_y</p:attrName>
                                        </p:attrNameLst>
                                      </p:cBhvr>
                                      <p:tavLst>
                                        <p:tav tm="0">
                                          <p:val>
                                            <p:strVal val="ppt_y"/>
                                          </p:val>
                                        </p:tav>
                                        <p:tav tm="100000">
                                          <p:val>
                                            <p:strVal val="ppt_y"/>
                                          </p:val>
                                        </p:tav>
                                      </p:tavLst>
                                    </p:anim>
                                    <p:set>
                                      <p:cBhvr>
                                        <p:cTn id="200" dur="1" fill="hold">
                                          <p:stCondLst>
                                            <p:cond delay="4999"/>
                                          </p:stCondLst>
                                        </p:cTn>
                                        <p:tgtEl>
                                          <p:spTgt spid="16"/>
                                        </p:tgtEl>
                                        <p:attrNameLst>
                                          <p:attrName>style.visibility</p:attrName>
                                        </p:attrNameLst>
                                      </p:cBhvr>
                                      <p:to>
                                        <p:strVal val="hidden"/>
                                      </p:to>
                                    </p:set>
                                  </p:childTnLst>
                                </p:cTn>
                              </p:par>
                              <p:par>
                                <p:cTn id="201" presetID="2" presetClass="exit" presetSubtype="2" fill="hold" grpId="3" nodeType="withEffect">
                                  <p:stCondLst>
                                    <p:cond delay="0"/>
                                  </p:stCondLst>
                                  <p:childTnLst>
                                    <p:anim calcmode="lin" valueType="num">
                                      <p:cBhvr additive="base">
                                        <p:cTn id="202" dur="5000"/>
                                        <p:tgtEl>
                                          <p:spTgt spid="17"/>
                                        </p:tgtEl>
                                        <p:attrNameLst>
                                          <p:attrName>ppt_x</p:attrName>
                                        </p:attrNameLst>
                                      </p:cBhvr>
                                      <p:tavLst>
                                        <p:tav tm="0">
                                          <p:val>
                                            <p:strVal val="ppt_x"/>
                                          </p:val>
                                        </p:tav>
                                        <p:tav tm="100000">
                                          <p:val>
                                            <p:strVal val="1+ppt_w/2"/>
                                          </p:val>
                                        </p:tav>
                                      </p:tavLst>
                                    </p:anim>
                                    <p:anim calcmode="lin" valueType="num">
                                      <p:cBhvr additive="base">
                                        <p:cTn id="203" dur="5000"/>
                                        <p:tgtEl>
                                          <p:spTgt spid="17"/>
                                        </p:tgtEl>
                                        <p:attrNameLst>
                                          <p:attrName>ppt_y</p:attrName>
                                        </p:attrNameLst>
                                      </p:cBhvr>
                                      <p:tavLst>
                                        <p:tav tm="0">
                                          <p:val>
                                            <p:strVal val="ppt_y"/>
                                          </p:val>
                                        </p:tav>
                                        <p:tav tm="100000">
                                          <p:val>
                                            <p:strVal val="ppt_y"/>
                                          </p:val>
                                        </p:tav>
                                      </p:tavLst>
                                    </p:anim>
                                    <p:set>
                                      <p:cBhvr>
                                        <p:cTn id="204" dur="1" fill="hold">
                                          <p:stCondLst>
                                            <p:cond delay="4999"/>
                                          </p:stCondLst>
                                        </p:cTn>
                                        <p:tgtEl>
                                          <p:spTgt spid="17"/>
                                        </p:tgtEl>
                                        <p:attrNameLst>
                                          <p:attrName>style.visibility</p:attrName>
                                        </p:attrNameLst>
                                      </p:cBhvr>
                                      <p:to>
                                        <p:strVal val="hidden"/>
                                      </p:to>
                                    </p:set>
                                  </p:childTnLst>
                                </p:cTn>
                              </p:par>
                              <p:par>
                                <p:cTn id="205" presetID="2" presetClass="exit" presetSubtype="2" fill="hold" grpId="3" nodeType="withEffect">
                                  <p:stCondLst>
                                    <p:cond delay="0"/>
                                  </p:stCondLst>
                                  <p:childTnLst>
                                    <p:anim calcmode="lin" valueType="num">
                                      <p:cBhvr additive="base">
                                        <p:cTn id="206" dur="5000"/>
                                        <p:tgtEl>
                                          <p:spTgt spid="18"/>
                                        </p:tgtEl>
                                        <p:attrNameLst>
                                          <p:attrName>ppt_x</p:attrName>
                                        </p:attrNameLst>
                                      </p:cBhvr>
                                      <p:tavLst>
                                        <p:tav tm="0">
                                          <p:val>
                                            <p:strVal val="ppt_x"/>
                                          </p:val>
                                        </p:tav>
                                        <p:tav tm="100000">
                                          <p:val>
                                            <p:strVal val="1+ppt_w/2"/>
                                          </p:val>
                                        </p:tav>
                                      </p:tavLst>
                                    </p:anim>
                                    <p:anim calcmode="lin" valueType="num">
                                      <p:cBhvr additive="base">
                                        <p:cTn id="207" dur="5000"/>
                                        <p:tgtEl>
                                          <p:spTgt spid="18"/>
                                        </p:tgtEl>
                                        <p:attrNameLst>
                                          <p:attrName>ppt_y</p:attrName>
                                        </p:attrNameLst>
                                      </p:cBhvr>
                                      <p:tavLst>
                                        <p:tav tm="0">
                                          <p:val>
                                            <p:strVal val="ppt_y"/>
                                          </p:val>
                                        </p:tav>
                                        <p:tav tm="100000">
                                          <p:val>
                                            <p:strVal val="ppt_y"/>
                                          </p:val>
                                        </p:tav>
                                      </p:tavLst>
                                    </p:anim>
                                    <p:set>
                                      <p:cBhvr>
                                        <p:cTn id="208" dur="1" fill="hold">
                                          <p:stCondLst>
                                            <p:cond delay="4999"/>
                                          </p:stCondLst>
                                        </p:cTn>
                                        <p:tgtEl>
                                          <p:spTgt spid="18"/>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5000"/>
                                        <p:tgtEl>
                                          <p:spTgt spid="4"/>
                                        </p:tgtEl>
                                        <p:attrNameLst>
                                          <p:attrName>ppt_x</p:attrName>
                                        </p:attrNameLst>
                                      </p:cBhvr>
                                      <p:tavLst>
                                        <p:tav tm="0">
                                          <p:val>
                                            <p:strVal val="ppt_x"/>
                                          </p:val>
                                        </p:tav>
                                        <p:tav tm="100000">
                                          <p:val>
                                            <p:strVal val="0-ppt_w/2"/>
                                          </p:val>
                                        </p:tav>
                                      </p:tavLst>
                                    </p:anim>
                                    <p:anim calcmode="lin" valueType="num">
                                      <p:cBhvr additive="base">
                                        <p:cTn id="211" dur="5000"/>
                                        <p:tgtEl>
                                          <p:spTgt spid="4"/>
                                        </p:tgtEl>
                                        <p:attrNameLst>
                                          <p:attrName>ppt_y</p:attrName>
                                        </p:attrNameLst>
                                      </p:cBhvr>
                                      <p:tavLst>
                                        <p:tav tm="0">
                                          <p:val>
                                            <p:strVal val="ppt_y"/>
                                          </p:val>
                                        </p:tav>
                                        <p:tav tm="100000">
                                          <p:val>
                                            <p:strVal val="ppt_y"/>
                                          </p:val>
                                        </p:tav>
                                      </p:tavLst>
                                    </p:anim>
                                    <p:set>
                                      <p:cBhvr>
                                        <p:cTn id="212" dur="1" fill="hold">
                                          <p:stCondLst>
                                            <p:cond delay="4999"/>
                                          </p:stCondLst>
                                        </p:cTn>
                                        <p:tgtEl>
                                          <p:spTgt spid="4"/>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5000"/>
                                        <p:tgtEl>
                                          <p:spTgt spid="6"/>
                                        </p:tgtEl>
                                        <p:attrNameLst>
                                          <p:attrName>ppt_x</p:attrName>
                                        </p:attrNameLst>
                                      </p:cBhvr>
                                      <p:tavLst>
                                        <p:tav tm="0">
                                          <p:val>
                                            <p:strVal val="ppt_x"/>
                                          </p:val>
                                        </p:tav>
                                        <p:tav tm="100000">
                                          <p:val>
                                            <p:strVal val="0-ppt_w/2"/>
                                          </p:val>
                                        </p:tav>
                                      </p:tavLst>
                                    </p:anim>
                                    <p:anim calcmode="lin" valueType="num">
                                      <p:cBhvr additive="base">
                                        <p:cTn id="215" dur="5000"/>
                                        <p:tgtEl>
                                          <p:spTgt spid="6"/>
                                        </p:tgtEl>
                                        <p:attrNameLst>
                                          <p:attrName>ppt_y</p:attrName>
                                        </p:attrNameLst>
                                      </p:cBhvr>
                                      <p:tavLst>
                                        <p:tav tm="0">
                                          <p:val>
                                            <p:strVal val="ppt_y"/>
                                          </p:val>
                                        </p:tav>
                                        <p:tav tm="100000">
                                          <p:val>
                                            <p:strVal val="ppt_y"/>
                                          </p:val>
                                        </p:tav>
                                      </p:tavLst>
                                    </p:anim>
                                    <p:set>
                                      <p:cBhvr>
                                        <p:cTn id="216" dur="1" fill="hold">
                                          <p:stCondLst>
                                            <p:cond delay="4999"/>
                                          </p:stCondLst>
                                        </p:cTn>
                                        <p:tgtEl>
                                          <p:spTgt spid="6"/>
                                        </p:tgtEl>
                                        <p:attrNameLst>
                                          <p:attrName>style.visibility</p:attrName>
                                        </p:attrNameLst>
                                      </p:cBhvr>
                                      <p:to>
                                        <p:strVal val="hidden"/>
                                      </p:to>
                                    </p:set>
                                  </p:childTnLst>
                                </p:cTn>
                              </p:par>
                              <p:par>
                                <p:cTn id="217" presetID="2" presetClass="exit" presetSubtype="8" fill="hold" grpId="3" nodeType="withEffect">
                                  <p:stCondLst>
                                    <p:cond delay="0"/>
                                  </p:stCondLst>
                                  <p:childTnLst>
                                    <p:anim calcmode="lin" valueType="num">
                                      <p:cBhvr additive="base">
                                        <p:cTn id="218" dur="5000"/>
                                        <p:tgtEl>
                                          <p:spTgt spid="8"/>
                                        </p:tgtEl>
                                        <p:attrNameLst>
                                          <p:attrName>ppt_x</p:attrName>
                                        </p:attrNameLst>
                                      </p:cBhvr>
                                      <p:tavLst>
                                        <p:tav tm="0">
                                          <p:val>
                                            <p:strVal val="ppt_x"/>
                                          </p:val>
                                        </p:tav>
                                        <p:tav tm="100000">
                                          <p:val>
                                            <p:strVal val="0-ppt_w/2"/>
                                          </p:val>
                                        </p:tav>
                                      </p:tavLst>
                                    </p:anim>
                                    <p:anim calcmode="lin" valueType="num">
                                      <p:cBhvr additive="base">
                                        <p:cTn id="219" dur="5000"/>
                                        <p:tgtEl>
                                          <p:spTgt spid="8"/>
                                        </p:tgtEl>
                                        <p:attrNameLst>
                                          <p:attrName>ppt_y</p:attrName>
                                        </p:attrNameLst>
                                      </p:cBhvr>
                                      <p:tavLst>
                                        <p:tav tm="0">
                                          <p:val>
                                            <p:strVal val="ppt_y"/>
                                          </p:val>
                                        </p:tav>
                                        <p:tav tm="100000">
                                          <p:val>
                                            <p:strVal val="ppt_y"/>
                                          </p:val>
                                        </p:tav>
                                      </p:tavLst>
                                    </p:anim>
                                    <p:set>
                                      <p:cBhvr>
                                        <p:cTn id="220" dur="1" fill="hold">
                                          <p:stCondLst>
                                            <p:cond delay="4999"/>
                                          </p:stCondLst>
                                        </p:cTn>
                                        <p:tgtEl>
                                          <p:spTgt spid="8"/>
                                        </p:tgtEl>
                                        <p:attrNameLst>
                                          <p:attrName>style.visibility</p:attrName>
                                        </p:attrNameLst>
                                      </p:cBhvr>
                                      <p:to>
                                        <p:strVal val="hidden"/>
                                      </p:to>
                                    </p:set>
                                  </p:childTnLst>
                                </p:cTn>
                              </p:par>
                              <p:par>
                                <p:cTn id="221" presetID="2" presetClass="exit" presetSubtype="8" fill="hold" grpId="3" nodeType="withEffect">
                                  <p:stCondLst>
                                    <p:cond delay="0"/>
                                  </p:stCondLst>
                                  <p:childTnLst>
                                    <p:anim calcmode="lin" valueType="num">
                                      <p:cBhvr additive="base">
                                        <p:cTn id="222" dur="5000"/>
                                        <p:tgtEl>
                                          <p:spTgt spid="10"/>
                                        </p:tgtEl>
                                        <p:attrNameLst>
                                          <p:attrName>ppt_x</p:attrName>
                                        </p:attrNameLst>
                                      </p:cBhvr>
                                      <p:tavLst>
                                        <p:tav tm="0">
                                          <p:val>
                                            <p:strVal val="ppt_x"/>
                                          </p:val>
                                        </p:tav>
                                        <p:tav tm="100000">
                                          <p:val>
                                            <p:strVal val="0-ppt_w/2"/>
                                          </p:val>
                                        </p:tav>
                                      </p:tavLst>
                                    </p:anim>
                                    <p:anim calcmode="lin" valueType="num">
                                      <p:cBhvr additive="base">
                                        <p:cTn id="223" dur="5000"/>
                                        <p:tgtEl>
                                          <p:spTgt spid="10"/>
                                        </p:tgtEl>
                                        <p:attrNameLst>
                                          <p:attrName>ppt_y</p:attrName>
                                        </p:attrNameLst>
                                      </p:cBhvr>
                                      <p:tavLst>
                                        <p:tav tm="0">
                                          <p:val>
                                            <p:strVal val="ppt_y"/>
                                          </p:val>
                                        </p:tav>
                                        <p:tav tm="100000">
                                          <p:val>
                                            <p:strVal val="ppt_y"/>
                                          </p:val>
                                        </p:tav>
                                      </p:tavLst>
                                    </p:anim>
                                    <p:set>
                                      <p:cBhvr>
                                        <p:cTn id="224" dur="1" fill="hold">
                                          <p:stCondLst>
                                            <p:cond delay="4999"/>
                                          </p:stCondLst>
                                        </p:cTn>
                                        <p:tgtEl>
                                          <p:spTgt spid="10"/>
                                        </p:tgtEl>
                                        <p:attrNameLst>
                                          <p:attrName>style.visibility</p:attrName>
                                        </p:attrNameLst>
                                      </p:cBhvr>
                                      <p:to>
                                        <p:strVal val="hidden"/>
                                      </p:to>
                                    </p:set>
                                  </p:childTnLst>
                                </p:cTn>
                              </p:par>
                              <p:par>
                                <p:cTn id="225" presetID="2" presetClass="exit" presetSubtype="8" fill="hold" grpId="3" nodeType="withEffect">
                                  <p:stCondLst>
                                    <p:cond delay="0"/>
                                  </p:stCondLst>
                                  <p:childTnLst>
                                    <p:anim calcmode="lin" valueType="num">
                                      <p:cBhvr additive="base">
                                        <p:cTn id="226" dur="5000"/>
                                        <p:tgtEl>
                                          <p:spTgt spid="12"/>
                                        </p:tgtEl>
                                        <p:attrNameLst>
                                          <p:attrName>ppt_x</p:attrName>
                                        </p:attrNameLst>
                                      </p:cBhvr>
                                      <p:tavLst>
                                        <p:tav tm="0">
                                          <p:val>
                                            <p:strVal val="ppt_x"/>
                                          </p:val>
                                        </p:tav>
                                        <p:tav tm="100000">
                                          <p:val>
                                            <p:strVal val="0-ppt_w/2"/>
                                          </p:val>
                                        </p:tav>
                                      </p:tavLst>
                                    </p:anim>
                                    <p:anim calcmode="lin" valueType="num">
                                      <p:cBhvr additive="base">
                                        <p:cTn id="227" dur="5000"/>
                                        <p:tgtEl>
                                          <p:spTgt spid="12"/>
                                        </p:tgtEl>
                                        <p:attrNameLst>
                                          <p:attrName>ppt_y</p:attrName>
                                        </p:attrNameLst>
                                      </p:cBhvr>
                                      <p:tavLst>
                                        <p:tav tm="0">
                                          <p:val>
                                            <p:strVal val="ppt_y"/>
                                          </p:val>
                                        </p:tav>
                                        <p:tav tm="100000">
                                          <p:val>
                                            <p:strVal val="ppt_y"/>
                                          </p:val>
                                        </p:tav>
                                      </p:tavLst>
                                    </p:anim>
                                    <p:set>
                                      <p:cBhvr>
                                        <p:cTn id="228" dur="1" fill="hold">
                                          <p:stCondLst>
                                            <p:cond delay="4999"/>
                                          </p:stCondLst>
                                        </p:cTn>
                                        <p:tgtEl>
                                          <p:spTgt spid="12"/>
                                        </p:tgtEl>
                                        <p:attrNameLst>
                                          <p:attrName>style.visibility</p:attrName>
                                        </p:attrNameLst>
                                      </p:cBhvr>
                                      <p:to>
                                        <p:strVal val="hidden"/>
                                      </p:to>
                                    </p:set>
                                  </p:childTnLst>
                                </p:cTn>
                              </p:par>
                              <p:par>
                                <p:cTn id="229" presetID="2" presetClass="exit" presetSubtype="8" fill="hold" grpId="3" nodeType="withEffect">
                                  <p:stCondLst>
                                    <p:cond delay="0"/>
                                  </p:stCondLst>
                                  <p:childTnLst>
                                    <p:anim calcmode="lin" valueType="num">
                                      <p:cBhvr additive="base">
                                        <p:cTn id="230" dur="5000"/>
                                        <p:tgtEl>
                                          <p:spTgt spid="19"/>
                                        </p:tgtEl>
                                        <p:attrNameLst>
                                          <p:attrName>ppt_x</p:attrName>
                                        </p:attrNameLst>
                                      </p:cBhvr>
                                      <p:tavLst>
                                        <p:tav tm="0">
                                          <p:val>
                                            <p:strVal val="ppt_x"/>
                                          </p:val>
                                        </p:tav>
                                        <p:tav tm="100000">
                                          <p:val>
                                            <p:strVal val="0-ppt_w/2"/>
                                          </p:val>
                                        </p:tav>
                                      </p:tavLst>
                                    </p:anim>
                                    <p:anim calcmode="lin" valueType="num">
                                      <p:cBhvr additive="base">
                                        <p:cTn id="231" dur="5000"/>
                                        <p:tgtEl>
                                          <p:spTgt spid="19"/>
                                        </p:tgtEl>
                                        <p:attrNameLst>
                                          <p:attrName>ppt_y</p:attrName>
                                        </p:attrNameLst>
                                      </p:cBhvr>
                                      <p:tavLst>
                                        <p:tav tm="0">
                                          <p:val>
                                            <p:strVal val="ppt_y"/>
                                          </p:val>
                                        </p:tav>
                                        <p:tav tm="100000">
                                          <p:val>
                                            <p:strVal val="ppt_y"/>
                                          </p:val>
                                        </p:tav>
                                      </p:tavLst>
                                    </p:anim>
                                    <p:set>
                                      <p:cBhvr>
                                        <p:cTn id="232" dur="1" fill="hold">
                                          <p:stCondLst>
                                            <p:cond delay="4999"/>
                                          </p:stCondLst>
                                        </p:cTn>
                                        <p:tgtEl>
                                          <p:spTgt spid="19"/>
                                        </p:tgtEl>
                                        <p:attrNameLst>
                                          <p:attrName>style.visibility</p:attrName>
                                        </p:attrNameLst>
                                      </p:cBhvr>
                                      <p:to>
                                        <p:strVal val="hidden"/>
                                      </p:to>
                                    </p:set>
                                  </p:childTnLst>
                                </p:cTn>
                              </p:par>
                              <p:par>
                                <p:cTn id="233" presetID="2" presetClass="exit" presetSubtype="8" fill="hold" grpId="3" nodeType="withEffect">
                                  <p:stCondLst>
                                    <p:cond delay="0"/>
                                  </p:stCondLst>
                                  <p:childTnLst>
                                    <p:anim calcmode="lin" valueType="num">
                                      <p:cBhvr additive="base">
                                        <p:cTn id="234" dur="5000"/>
                                        <p:tgtEl>
                                          <p:spTgt spid="20"/>
                                        </p:tgtEl>
                                        <p:attrNameLst>
                                          <p:attrName>ppt_x</p:attrName>
                                        </p:attrNameLst>
                                      </p:cBhvr>
                                      <p:tavLst>
                                        <p:tav tm="0">
                                          <p:val>
                                            <p:strVal val="ppt_x"/>
                                          </p:val>
                                        </p:tav>
                                        <p:tav tm="100000">
                                          <p:val>
                                            <p:strVal val="0-ppt_w/2"/>
                                          </p:val>
                                        </p:tav>
                                      </p:tavLst>
                                    </p:anim>
                                    <p:anim calcmode="lin" valueType="num">
                                      <p:cBhvr additive="base">
                                        <p:cTn id="235" dur="5000"/>
                                        <p:tgtEl>
                                          <p:spTgt spid="20"/>
                                        </p:tgtEl>
                                        <p:attrNameLst>
                                          <p:attrName>ppt_y</p:attrName>
                                        </p:attrNameLst>
                                      </p:cBhvr>
                                      <p:tavLst>
                                        <p:tav tm="0">
                                          <p:val>
                                            <p:strVal val="ppt_y"/>
                                          </p:val>
                                        </p:tav>
                                        <p:tav tm="100000">
                                          <p:val>
                                            <p:strVal val="ppt_y"/>
                                          </p:val>
                                        </p:tav>
                                      </p:tavLst>
                                    </p:anim>
                                    <p:set>
                                      <p:cBhvr>
                                        <p:cTn id="236" dur="1" fill="hold">
                                          <p:stCondLst>
                                            <p:cond delay="4999"/>
                                          </p:stCondLst>
                                        </p:cTn>
                                        <p:tgtEl>
                                          <p:spTgt spid="20"/>
                                        </p:tgtEl>
                                        <p:attrNameLst>
                                          <p:attrName>style.visibility</p:attrName>
                                        </p:attrNameLst>
                                      </p:cBhvr>
                                      <p:to>
                                        <p:strVal val="hidden"/>
                                      </p:to>
                                    </p:set>
                                  </p:childTnLst>
                                </p:cTn>
                              </p:par>
                              <p:par>
                                <p:cTn id="237" presetID="2" presetClass="exit" presetSubtype="8" fill="hold" grpId="3" nodeType="withEffect">
                                  <p:stCondLst>
                                    <p:cond delay="0"/>
                                  </p:stCondLst>
                                  <p:childTnLst>
                                    <p:anim calcmode="lin" valueType="num">
                                      <p:cBhvr additive="base">
                                        <p:cTn id="238" dur="5000"/>
                                        <p:tgtEl>
                                          <p:spTgt spid="21"/>
                                        </p:tgtEl>
                                        <p:attrNameLst>
                                          <p:attrName>ppt_x</p:attrName>
                                        </p:attrNameLst>
                                      </p:cBhvr>
                                      <p:tavLst>
                                        <p:tav tm="0">
                                          <p:val>
                                            <p:strVal val="ppt_x"/>
                                          </p:val>
                                        </p:tav>
                                        <p:tav tm="100000">
                                          <p:val>
                                            <p:strVal val="0-ppt_w/2"/>
                                          </p:val>
                                        </p:tav>
                                      </p:tavLst>
                                    </p:anim>
                                    <p:anim calcmode="lin" valueType="num">
                                      <p:cBhvr additive="base">
                                        <p:cTn id="239" dur="5000"/>
                                        <p:tgtEl>
                                          <p:spTgt spid="21"/>
                                        </p:tgtEl>
                                        <p:attrNameLst>
                                          <p:attrName>ppt_y</p:attrName>
                                        </p:attrNameLst>
                                      </p:cBhvr>
                                      <p:tavLst>
                                        <p:tav tm="0">
                                          <p:val>
                                            <p:strVal val="ppt_y"/>
                                          </p:val>
                                        </p:tav>
                                        <p:tav tm="100000">
                                          <p:val>
                                            <p:strVal val="ppt_y"/>
                                          </p:val>
                                        </p:tav>
                                      </p:tavLst>
                                    </p:anim>
                                    <p:set>
                                      <p:cBhvr>
                                        <p:cTn id="240" dur="1" fill="hold">
                                          <p:stCondLst>
                                            <p:cond delay="4999"/>
                                          </p:stCondLst>
                                        </p:cTn>
                                        <p:tgtEl>
                                          <p:spTgt spid="21"/>
                                        </p:tgtEl>
                                        <p:attrNameLst>
                                          <p:attrName>style.visibility</p:attrName>
                                        </p:attrNameLst>
                                      </p:cBhvr>
                                      <p:to>
                                        <p:strVal val="hidden"/>
                                      </p:to>
                                    </p:set>
                                  </p:childTnLst>
                                </p:cTn>
                              </p:par>
                              <p:par>
                                <p:cTn id="241" presetID="2" presetClass="exit" presetSubtype="8" fill="hold" grpId="3" nodeType="withEffect">
                                  <p:stCondLst>
                                    <p:cond delay="0"/>
                                  </p:stCondLst>
                                  <p:childTnLst>
                                    <p:anim calcmode="lin" valueType="num">
                                      <p:cBhvr additive="base">
                                        <p:cTn id="242" dur="5000"/>
                                        <p:tgtEl>
                                          <p:spTgt spid="22"/>
                                        </p:tgtEl>
                                        <p:attrNameLst>
                                          <p:attrName>ppt_x</p:attrName>
                                        </p:attrNameLst>
                                      </p:cBhvr>
                                      <p:tavLst>
                                        <p:tav tm="0">
                                          <p:val>
                                            <p:strVal val="ppt_x"/>
                                          </p:val>
                                        </p:tav>
                                        <p:tav tm="100000">
                                          <p:val>
                                            <p:strVal val="0-ppt_w/2"/>
                                          </p:val>
                                        </p:tav>
                                      </p:tavLst>
                                    </p:anim>
                                    <p:anim calcmode="lin" valueType="num">
                                      <p:cBhvr additive="base">
                                        <p:cTn id="243" dur="5000"/>
                                        <p:tgtEl>
                                          <p:spTgt spid="22"/>
                                        </p:tgtEl>
                                        <p:attrNameLst>
                                          <p:attrName>ppt_y</p:attrName>
                                        </p:attrNameLst>
                                      </p:cBhvr>
                                      <p:tavLst>
                                        <p:tav tm="0">
                                          <p:val>
                                            <p:strVal val="ppt_y"/>
                                          </p:val>
                                        </p:tav>
                                        <p:tav tm="100000">
                                          <p:val>
                                            <p:strVal val="ppt_y"/>
                                          </p:val>
                                        </p:tav>
                                      </p:tavLst>
                                    </p:anim>
                                    <p:set>
                                      <p:cBhvr>
                                        <p:cTn id="244" dur="1" fill="hold">
                                          <p:stCondLst>
                                            <p:cond delay="4999"/>
                                          </p:stCondLst>
                                        </p:cTn>
                                        <p:tgtEl>
                                          <p:spTgt spid="22"/>
                                        </p:tgtEl>
                                        <p:attrNameLst>
                                          <p:attrName>style.visibility</p:attrName>
                                        </p:attrNameLst>
                                      </p:cBhvr>
                                      <p:to>
                                        <p:strVal val="hidden"/>
                                      </p:to>
                                    </p:set>
                                  </p:childTnLst>
                                </p:cTn>
                              </p:par>
                              <p:par>
                                <p:cTn id="245" presetID="2" presetClass="exit" presetSubtype="8" fill="hold" grpId="3" nodeType="withEffect">
                                  <p:stCondLst>
                                    <p:cond delay="0"/>
                                  </p:stCondLst>
                                  <p:childTnLst>
                                    <p:anim calcmode="lin" valueType="num">
                                      <p:cBhvr additive="base">
                                        <p:cTn id="246" dur="5000"/>
                                        <p:tgtEl>
                                          <p:spTgt spid="23"/>
                                        </p:tgtEl>
                                        <p:attrNameLst>
                                          <p:attrName>ppt_x</p:attrName>
                                        </p:attrNameLst>
                                      </p:cBhvr>
                                      <p:tavLst>
                                        <p:tav tm="0">
                                          <p:val>
                                            <p:strVal val="ppt_x"/>
                                          </p:val>
                                        </p:tav>
                                        <p:tav tm="100000">
                                          <p:val>
                                            <p:strVal val="0-ppt_w/2"/>
                                          </p:val>
                                        </p:tav>
                                      </p:tavLst>
                                    </p:anim>
                                    <p:anim calcmode="lin" valueType="num">
                                      <p:cBhvr additive="base">
                                        <p:cTn id="247" dur="5000"/>
                                        <p:tgtEl>
                                          <p:spTgt spid="23"/>
                                        </p:tgtEl>
                                        <p:attrNameLst>
                                          <p:attrName>ppt_y</p:attrName>
                                        </p:attrNameLst>
                                      </p:cBhvr>
                                      <p:tavLst>
                                        <p:tav tm="0">
                                          <p:val>
                                            <p:strVal val="ppt_y"/>
                                          </p:val>
                                        </p:tav>
                                        <p:tav tm="100000">
                                          <p:val>
                                            <p:strVal val="ppt_y"/>
                                          </p:val>
                                        </p:tav>
                                      </p:tavLst>
                                    </p:anim>
                                    <p:set>
                                      <p:cBhvr>
                                        <p:cTn id="248" dur="1" fill="hold">
                                          <p:stCondLst>
                                            <p:cond delay="4999"/>
                                          </p:stCondLst>
                                        </p:cTn>
                                        <p:tgtEl>
                                          <p:spTgt spid="23"/>
                                        </p:tgtEl>
                                        <p:attrNameLst>
                                          <p:attrName>style.visibility</p:attrName>
                                        </p:attrNameLst>
                                      </p:cBhvr>
                                      <p:to>
                                        <p:strVal val="hidden"/>
                                      </p:to>
                                    </p:set>
                                  </p:childTnLst>
                                </p:cTn>
                              </p:par>
                              <p:par>
                                <p:cTn id="249" presetID="8" presetClass="emph" presetSubtype="0" fill="hold" grpId="4" nodeType="withEffect">
                                  <p:stCondLst>
                                    <p:cond delay="0"/>
                                  </p:stCondLst>
                                  <p:childTnLst>
                                    <p:animRot by="-21600000">
                                      <p:cBhvr>
                                        <p:cTn id="250" dur="5000" fill="hold"/>
                                        <p:tgtEl>
                                          <p:spTgt spid="4"/>
                                        </p:tgtEl>
                                        <p:attrNameLst>
                                          <p:attrName>r</p:attrName>
                                        </p:attrNameLst>
                                      </p:cBhvr>
                                    </p:animRot>
                                  </p:childTnLst>
                                </p:cTn>
                              </p:par>
                              <p:par>
                                <p:cTn id="251" presetID="8" presetClass="emph" presetSubtype="0" fill="hold" grpId="4" nodeType="withEffect">
                                  <p:stCondLst>
                                    <p:cond delay="0"/>
                                  </p:stCondLst>
                                  <p:childTnLst>
                                    <p:animRot by="-21600000">
                                      <p:cBhvr>
                                        <p:cTn id="252" dur="5000" fill="hold"/>
                                        <p:tgtEl>
                                          <p:spTgt spid="6"/>
                                        </p:tgtEl>
                                        <p:attrNameLst>
                                          <p:attrName>r</p:attrName>
                                        </p:attrNameLst>
                                      </p:cBhvr>
                                    </p:animRot>
                                  </p:childTnLst>
                                </p:cTn>
                              </p:par>
                              <p:par>
                                <p:cTn id="253" presetID="8" presetClass="emph" presetSubtype="0" fill="hold" grpId="4" nodeType="withEffect">
                                  <p:stCondLst>
                                    <p:cond delay="0"/>
                                  </p:stCondLst>
                                  <p:childTnLst>
                                    <p:animRot by="-21600000">
                                      <p:cBhvr>
                                        <p:cTn id="254" dur="5000" fill="hold"/>
                                        <p:tgtEl>
                                          <p:spTgt spid="8"/>
                                        </p:tgtEl>
                                        <p:attrNameLst>
                                          <p:attrName>r</p:attrName>
                                        </p:attrNameLst>
                                      </p:cBhvr>
                                    </p:animRot>
                                  </p:childTnLst>
                                </p:cTn>
                              </p:par>
                              <p:par>
                                <p:cTn id="255" presetID="8" presetClass="emph" presetSubtype="0" fill="hold" grpId="4" nodeType="withEffect">
                                  <p:stCondLst>
                                    <p:cond delay="0"/>
                                  </p:stCondLst>
                                  <p:childTnLst>
                                    <p:animRot by="-21600000">
                                      <p:cBhvr>
                                        <p:cTn id="256" dur="5000" fill="hold"/>
                                        <p:tgtEl>
                                          <p:spTgt spid="10"/>
                                        </p:tgtEl>
                                        <p:attrNameLst>
                                          <p:attrName>r</p:attrName>
                                        </p:attrNameLst>
                                      </p:cBhvr>
                                    </p:animRot>
                                  </p:childTnLst>
                                </p:cTn>
                              </p:par>
                              <p:par>
                                <p:cTn id="257" presetID="8" presetClass="emph" presetSubtype="0" fill="hold" grpId="4" nodeType="withEffect">
                                  <p:stCondLst>
                                    <p:cond delay="0"/>
                                  </p:stCondLst>
                                  <p:childTnLst>
                                    <p:animRot by="-21600000">
                                      <p:cBhvr>
                                        <p:cTn id="258" dur="5000" fill="hold"/>
                                        <p:tgtEl>
                                          <p:spTgt spid="12"/>
                                        </p:tgtEl>
                                        <p:attrNameLst>
                                          <p:attrName>r</p:attrName>
                                        </p:attrNameLst>
                                      </p:cBhvr>
                                    </p:animRot>
                                  </p:childTnLst>
                                </p:cTn>
                              </p:par>
                              <p:par>
                                <p:cTn id="259" presetID="8" presetClass="emph" presetSubtype="0" fill="hold" grpId="4" nodeType="withEffect">
                                  <p:stCondLst>
                                    <p:cond delay="0"/>
                                  </p:stCondLst>
                                  <p:childTnLst>
                                    <p:animRot by="-21600000">
                                      <p:cBhvr>
                                        <p:cTn id="260" dur="5000" fill="hold"/>
                                        <p:tgtEl>
                                          <p:spTgt spid="19"/>
                                        </p:tgtEl>
                                        <p:attrNameLst>
                                          <p:attrName>r</p:attrName>
                                        </p:attrNameLst>
                                      </p:cBhvr>
                                    </p:animRot>
                                  </p:childTnLst>
                                </p:cTn>
                              </p:par>
                              <p:par>
                                <p:cTn id="261" presetID="8" presetClass="emph" presetSubtype="0" fill="hold" grpId="4" nodeType="withEffect">
                                  <p:stCondLst>
                                    <p:cond delay="0"/>
                                  </p:stCondLst>
                                  <p:childTnLst>
                                    <p:animRot by="-21600000">
                                      <p:cBhvr>
                                        <p:cTn id="262" dur="5000" fill="hold"/>
                                        <p:tgtEl>
                                          <p:spTgt spid="20"/>
                                        </p:tgtEl>
                                        <p:attrNameLst>
                                          <p:attrName>r</p:attrName>
                                        </p:attrNameLst>
                                      </p:cBhvr>
                                    </p:animRot>
                                  </p:childTnLst>
                                </p:cTn>
                              </p:par>
                              <p:par>
                                <p:cTn id="263" presetID="8" presetClass="emph" presetSubtype="0" fill="hold" grpId="4" nodeType="withEffect">
                                  <p:stCondLst>
                                    <p:cond delay="0"/>
                                  </p:stCondLst>
                                  <p:childTnLst>
                                    <p:animRot by="-21600000">
                                      <p:cBhvr>
                                        <p:cTn id="264" dur="5000" fill="hold"/>
                                        <p:tgtEl>
                                          <p:spTgt spid="21"/>
                                        </p:tgtEl>
                                        <p:attrNameLst>
                                          <p:attrName>r</p:attrName>
                                        </p:attrNameLst>
                                      </p:cBhvr>
                                    </p:animRot>
                                  </p:childTnLst>
                                </p:cTn>
                              </p:par>
                              <p:par>
                                <p:cTn id="265" presetID="8" presetClass="emph" presetSubtype="0" fill="hold" grpId="4" nodeType="withEffect">
                                  <p:stCondLst>
                                    <p:cond delay="0"/>
                                  </p:stCondLst>
                                  <p:childTnLst>
                                    <p:animRot by="-21600000">
                                      <p:cBhvr>
                                        <p:cTn id="266" dur="5000" fill="hold"/>
                                        <p:tgtEl>
                                          <p:spTgt spid="22"/>
                                        </p:tgtEl>
                                        <p:attrNameLst>
                                          <p:attrName>r</p:attrName>
                                        </p:attrNameLst>
                                      </p:cBhvr>
                                    </p:animRot>
                                  </p:childTnLst>
                                </p:cTn>
                              </p:par>
                              <p:par>
                                <p:cTn id="267" presetID="8" presetClass="emph" presetSubtype="0" fill="hold" grpId="4" nodeType="withEffect">
                                  <p:stCondLst>
                                    <p:cond delay="0"/>
                                  </p:stCondLst>
                                  <p:childTnLst>
                                    <p:animRot by="-21600000">
                                      <p:cBhvr>
                                        <p:cTn id="268" dur="5000" fill="hold"/>
                                        <p:tgtEl>
                                          <p:spTgt spid="23"/>
                                        </p:tgtEl>
                                        <p:attrNameLst>
                                          <p:attrName>r</p:attrName>
                                        </p:attrNameLst>
                                      </p:cBhvr>
                                    </p:animRot>
                                  </p:childTnLst>
                                </p:cTn>
                              </p:par>
                              <p:par>
                                <p:cTn id="269" presetID="8" presetClass="emph" presetSubtype="0" fill="hold" grpId="4" nodeType="withEffect">
                                  <p:stCondLst>
                                    <p:cond delay="0"/>
                                  </p:stCondLst>
                                  <p:childTnLst>
                                    <p:animRot by="21600000">
                                      <p:cBhvr>
                                        <p:cTn id="270" dur="5000" fill="hold"/>
                                        <p:tgtEl>
                                          <p:spTgt spid="5"/>
                                        </p:tgtEl>
                                        <p:attrNameLst>
                                          <p:attrName>r</p:attrName>
                                        </p:attrNameLst>
                                      </p:cBhvr>
                                    </p:animRot>
                                  </p:childTnLst>
                                </p:cTn>
                              </p:par>
                              <p:par>
                                <p:cTn id="271" presetID="8" presetClass="emph" presetSubtype="0" fill="hold" grpId="4" nodeType="withEffect">
                                  <p:stCondLst>
                                    <p:cond delay="0"/>
                                  </p:stCondLst>
                                  <p:childTnLst>
                                    <p:animRot by="21600000">
                                      <p:cBhvr>
                                        <p:cTn id="272" dur="5000" fill="hold"/>
                                        <p:tgtEl>
                                          <p:spTgt spid="7"/>
                                        </p:tgtEl>
                                        <p:attrNameLst>
                                          <p:attrName>r</p:attrName>
                                        </p:attrNameLst>
                                      </p:cBhvr>
                                    </p:animRot>
                                  </p:childTnLst>
                                </p:cTn>
                              </p:par>
                              <p:par>
                                <p:cTn id="273" presetID="8" presetClass="emph" presetSubtype="0" fill="hold" grpId="4" nodeType="withEffect">
                                  <p:stCondLst>
                                    <p:cond delay="0"/>
                                  </p:stCondLst>
                                  <p:childTnLst>
                                    <p:animRot by="21600000">
                                      <p:cBhvr>
                                        <p:cTn id="274" dur="5000" fill="hold"/>
                                        <p:tgtEl>
                                          <p:spTgt spid="9"/>
                                        </p:tgtEl>
                                        <p:attrNameLst>
                                          <p:attrName>r</p:attrName>
                                        </p:attrNameLst>
                                      </p:cBhvr>
                                    </p:animRot>
                                  </p:childTnLst>
                                </p:cTn>
                              </p:par>
                              <p:par>
                                <p:cTn id="275" presetID="8" presetClass="emph" presetSubtype="0" fill="hold" grpId="4" nodeType="withEffect">
                                  <p:stCondLst>
                                    <p:cond delay="0"/>
                                  </p:stCondLst>
                                  <p:childTnLst>
                                    <p:animRot by="21600000">
                                      <p:cBhvr>
                                        <p:cTn id="276" dur="5000" fill="hold"/>
                                        <p:tgtEl>
                                          <p:spTgt spid="11"/>
                                        </p:tgtEl>
                                        <p:attrNameLst>
                                          <p:attrName>r</p:attrName>
                                        </p:attrNameLst>
                                      </p:cBhvr>
                                    </p:animRot>
                                  </p:childTnLst>
                                </p:cTn>
                              </p:par>
                              <p:par>
                                <p:cTn id="277" presetID="8" presetClass="emph" presetSubtype="0" fill="hold" grpId="4" nodeType="withEffect">
                                  <p:stCondLst>
                                    <p:cond delay="0"/>
                                  </p:stCondLst>
                                  <p:childTnLst>
                                    <p:animRot by="21600000">
                                      <p:cBhvr>
                                        <p:cTn id="278" dur="5000" fill="hold"/>
                                        <p:tgtEl>
                                          <p:spTgt spid="13"/>
                                        </p:tgtEl>
                                        <p:attrNameLst>
                                          <p:attrName>r</p:attrName>
                                        </p:attrNameLst>
                                      </p:cBhvr>
                                    </p:animRot>
                                  </p:childTnLst>
                                </p:cTn>
                              </p:par>
                              <p:par>
                                <p:cTn id="279" presetID="8" presetClass="emph" presetSubtype="0" fill="hold" grpId="4" nodeType="withEffect">
                                  <p:stCondLst>
                                    <p:cond delay="0"/>
                                  </p:stCondLst>
                                  <p:childTnLst>
                                    <p:animRot by="21600000">
                                      <p:cBhvr>
                                        <p:cTn id="280" dur="5000" fill="hold"/>
                                        <p:tgtEl>
                                          <p:spTgt spid="14"/>
                                        </p:tgtEl>
                                        <p:attrNameLst>
                                          <p:attrName>r</p:attrName>
                                        </p:attrNameLst>
                                      </p:cBhvr>
                                    </p:animRot>
                                  </p:childTnLst>
                                </p:cTn>
                              </p:par>
                              <p:par>
                                <p:cTn id="281" presetID="8" presetClass="emph" presetSubtype="0" fill="hold" grpId="4" nodeType="withEffect">
                                  <p:stCondLst>
                                    <p:cond delay="0"/>
                                  </p:stCondLst>
                                  <p:childTnLst>
                                    <p:animRot by="21600000">
                                      <p:cBhvr>
                                        <p:cTn id="282" dur="5000" fill="hold"/>
                                        <p:tgtEl>
                                          <p:spTgt spid="15"/>
                                        </p:tgtEl>
                                        <p:attrNameLst>
                                          <p:attrName>r</p:attrName>
                                        </p:attrNameLst>
                                      </p:cBhvr>
                                    </p:animRot>
                                  </p:childTnLst>
                                </p:cTn>
                              </p:par>
                              <p:par>
                                <p:cTn id="283" presetID="8" presetClass="emph" presetSubtype="0" fill="hold" grpId="4" nodeType="withEffect">
                                  <p:stCondLst>
                                    <p:cond delay="0"/>
                                  </p:stCondLst>
                                  <p:childTnLst>
                                    <p:animRot by="21600000">
                                      <p:cBhvr>
                                        <p:cTn id="284" dur="5000" fill="hold"/>
                                        <p:tgtEl>
                                          <p:spTgt spid="16"/>
                                        </p:tgtEl>
                                        <p:attrNameLst>
                                          <p:attrName>r</p:attrName>
                                        </p:attrNameLst>
                                      </p:cBhvr>
                                    </p:animRot>
                                  </p:childTnLst>
                                </p:cTn>
                              </p:par>
                              <p:par>
                                <p:cTn id="285" presetID="8" presetClass="emph" presetSubtype="0" fill="hold" grpId="4" nodeType="withEffect">
                                  <p:stCondLst>
                                    <p:cond delay="0"/>
                                  </p:stCondLst>
                                  <p:childTnLst>
                                    <p:animRot by="21600000">
                                      <p:cBhvr>
                                        <p:cTn id="286" dur="5000" fill="hold"/>
                                        <p:tgtEl>
                                          <p:spTgt spid="17"/>
                                        </p:tgtEl>
                                        <p:attrNameLst>
                                          <p:attrName>r</p:attrName>
                                        </p:attrNameLst>
                                      </p:cBhvr>
                                    </p:animRot>
                                  </p:childTnLst>
                                </p:cTn>
                              </p:par>
                              <p:par>
                                <p:cTn id="287" presetID="8" presetClass="emph" presetSubtype="0" fill="hold" grpId="4" nodeType="withEffect">
                                  <p:stCondLst>
                                    <p:cond delay="0"/>
                                  </p:stCondLst>
                                  <p:childTnLst>
                                    <p:animRot by="21600000">
                                      <p:cBhvr>
                                        <p:cTn id="288" dur="5000" fill="hold"/>
                                        <p:tgtEl>
                                          <p:spTgt spid="18"/>
                                        </p:tgtEl>
                                        <p:attrNameLst>
                                          <p:attrName>r</p:attrName>
                                        </p:attrNameLst>
                                      </p:cBhvr>
                                    </p:animRot>
                                  </p:childTnLst>
                                </p:cTn>
                              </p:par>
                              <p:par>
                                <p:cTn id="289" presetID="23" presetClass="entr" presetSubtype="288" fill="hold" nodeType="withEffect">
                                  <p:stCondLst>
                                    <p:cond delay="0"/>
                                  </p:stCondLst>
                                  <p:childTnLst>
                                    <p:set>
                                      <p:cBhvr>
                                        <p:cTn id="290" dur="1" fill="hold">
                                          <p:stCondLst>
                                            <p:cond delay="0"/>
                                          </p:stCondLst>
                                        </p:cTn>
                                        <p:tgtEl>
                                          <p:spTgt spid="3"/>
                                        </p:tgtEl>
                                        <p:attrNameLst>
                                          <p:attrName>style.visibility</p:attrName>
                                        </p:attrNameLst>
                                      </p:cBhvr>
                                      <p:to>
                                        <p:strVal val="visible"/>
                                      </p:to>
                                    </p:set>
                                    <p:anim calcmode="lin" valueType="num">
                                      <p:cBhvr>
                                        <p:cTn id="291" dur="5000" fill="hold"/>
                                        <p:tgtEl>
                                          <p:spTgt spid="3"/>
                                        </p:tgtEl>
                                        <p:attrNameLst>
                                          <p:attrName>ppt_w</p:attrName>
                                        </p:attrNameLst>
                                      </p:cBhvr>
                                      <p:tavLst>
                                        <p:tav tm="0">
                                          <p:val>
                                            <p:strVal val="4/3*#ppt_w"/>
                                          </p:val>
                                        </p:tav>
                                        <p:tav tm="100000">
                                          <p:val>
                                            <p:strVal val="#ppt_w"/>
                                          </p:val>
                                        </p:tav>
                                      </p:tavLst>
                                    </p:anim>
                                    <p:anim calcmode="lin" valueType="num">
                                      <p:cBhvr>
                                        <p:cTn id="292" dur="5000" fill="hold"/>
                                        <p:tgtEl>
                                          <p:spTgt spid="3"/>
                                        </p:tgtEl>
                                        <p:attrNameLst>
                                          <p:attrName>ppt_h</p:attrName>
                                        </p:attrNameLst>
                                      </p:cBhvr>
                                      <p:tavLst>
                                        <p:tav tm="0">
                                          <p:val>
                                            <p:strVal val="4/3*#ppt_h"/>
                                          </p:val>
                                        </p:tav>
                                        <p:tav tm="100000">
                                          <p:val>
                                            <p:strVal val="#ppt_h"/>
                                          </p:val>
                                        </p:tav>
                                      </p:tavLst>
                                    </p:anim>
                                  </p:childTnLst>
                                </p:cTn>
                              </p:par>
                              <p:par>
                                <p:cTn id="293" presetID="16" presetClass="entr" presetSubtype="37" fill="hold" nodeType="withEffect">
                                  <p:stCondLst>
                                    <p:cond delay="0"/>
                                  </p:stCondLst>
                                  <p:childTnLst>
                                    <p:set>
                                      <p:cBhvr>
                                        <p:cTn id="294" dur="1" fill="hold">
                                          <p:stCondLst>
                                            <p:cond delay="0"/>
                                          </p:stCondLst>
                                        </p:cTn>
                                        <p:tgtEl>
                                          <p:spTgt spid="3"/>
                                        </p:tgtEl>
                                        <p:attrNameLst>
                                          <p:attrName>style.visibility</p:attrName>
                                        </p:attrNameLst>
                                      </p:cBhvr>
                                      <p:to>
                                        <p:strVal val="visible"/>
                                      </p:to>
                                    </p:set>
                                    <p:animEffect transition="in" filter="barn(outVertical)">
                                      <p:cBhvr>
                                        <p:cTn id="295"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solidFill>
            <a:srgbClr val="6600CC"/>
          </a:solidFill>
        </p:spPr>
        <p:txBody>
          <a:bodyPr/>
          <a:lstStyle/>
          <a:p>
            <a:endParaRPr lang="es-ES" dirty="0"/>
          </a:p>
        </p:txBody>
      </p:sp>
      <p:pic>
        <p:nvPicPr>
          <p:cNvPr id="3" name="2 Imagen" descr="lavender-girl-244622.jpg"/>
          <p:cNvPicPr>
            <a:picLocks noChangeAspect="1"/>
          </p:cNvPicPr>
          <p:nvPr/>
        </p:nvPicPr>
        <p:blipFill>
          <a:blip r:embed="rId2"/>
          <a:stretch>
            <a:fillRect/>
          </a:stretch>
        </p:blipFill>
        <p:spPr>
          <a:xfrm>
            <a:off x="0" y="6691"/>
            <a:ext cx="9144000" cy="6851309"/>
          </a:xfrm>
          <a:prstGeom prst="rect">
            <a:avLst/>
          </a:prstGeom>
        </p:spPr>
      </p:pic>
      <p:sp>
        <p:nvSpPr>
          <p:cNvPr id="5" name="4 Rombo"/>
          <p:cNvSpPr/>
          <p:nvPr/>
        </p:nvSpPr>
        <p:spPr>
          <a:xfrm>
            <a:off x="7643802"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7643802"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0"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0"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1500166"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1500166"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3000364"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3000364"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4500562"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4500562"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6072198" y="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6072198" y="185736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7643802"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0"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1500166"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3000364"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4500562"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a:off x="6072198" y="3643314"/>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ombo"/>
          <p:cNvSpPr/>
          <p:nvPr/>
        </p:nvSpPr>
        <p:spPr>
          <a:xfrm>
            <a:off x="7643802" y="542924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ombo"/>
          <p:cNvSpPr/>
          <p:nvPr/>
        </p:nvSpPr>
        <p:spPr>
          <a:xfrm>
            <a:off x="0" y="542924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a:off x="1500166" y="542924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a:off x="3000364" y="542924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a:off x="4500562" y="542924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ombo"/>
          <p:cNvSpPr/>
          <p:nvPr/>
        </p:nvSpPr>
        <p:spPr>
          <a:xfrm>
            <a:off x="6072198" y="5429240"/>
            <a:ext cx="1500198" cy="1428760"/>
          </a:xfrm>
          <a:prstGeom prst="diamond">
            <a:avLst/>
          </a:prstGeom>
          <a:gradFill flip="none" rotWithShape="1">
            <a:gsLst>
              <a:gs pos="43000">
                <a:srgbClr val="8975FF">
                  <a:alpha val="0"/>
                </a:srgbClr>
              </a:gs>
              <a:gs pos="50000">
                <a:srgbClr val="5E28E4">
                  <a:shade val="67500"/>
                  <a:satMod val="115000"/>
                </a:srgbClr>
              </a:gs>
              <a:gs pos="100000">
                <a:srgbClr val="5E28E4">
                  <a:shade val="100000"/>
                  <a:satMod val="115000"/>
                </a:srgbClr>
              </a:gs>
            </a:gsLst>
            <a:path path="shape">
              <a:fillToRect l="50000" t="50000" r="50000" b="50000"/>
            </a:path>
            <a:tileRect/>
          </a:gradFill>
          <a:ln>
            <a:solidFill>
              <a:srgbClr val="9966FF"/>
            </a:solid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28660" y="-357214"/>
            <a:ext cx="10287072" cy="8429684"/>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ppt_x"/>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ppt_x"/>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ppt_x"/>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ppt_x"/>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ppt_x"/>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ppt_x"/>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ppt_x"/>
                                          </p:val>
                                        </p:tav>
                                        <p:tav tm="100000">
                                          <p:val>
                                            <p:strVal val="#ppt_x"/>
                                          </p:val>
                                        </p:tav>
                                      </p:tavLst>
                                    </p:anim>
                                    <p:anim calcmode="lin" valueType="num">
                                      <p:cBhvr additive="base">
                                        <p:cTn id="35" dur="3000" fill="hold"/>
                                        <p:tgtEl>
                                          <p:spTgt spid="18"/>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ppt_x"/>
                                          </p:val>
                                        </p:tav>
                                        <p:tav tm="100000">
                                          <p:val>
                                            <p:strVal val="#ppt_x"/>
                                          </p:val>
                                        </p:tav>
                                      </p:tavLst>
                                    </p:anim>
                                    <p:anim calcmode="lin" valueType="num">
                                      <p:cBhvr additive="base">
                                        <p:cTn id="39" dur="30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3000" fill="hold"/>
                                        <p:tgtEl>
                                          <p:spTgt spid="20"/>
                                        </p:tgtEl>
                                        <p:attrNameLst>
                                          <p:attrName>ppt_x</p:attrName>
                                        </p:attrNameLst>
                                      </p:cBhvr>
                                      <p:tavLst>
                                        <p:tav tm="0">
                                          <p:val>
                                            <p:strVal val="#ppt_x"/>
                                          </p:val>
                                        </p:tav>
                                        <p:tav tm="100000">
                                          <p:val>
                                            <p:strVal val="#ppt_x"/>
                                          </p:val>
                                        </p:tav>
                                      </p:tavLst>
                                    </p:anim>
                                    <p:anim calcmode="lin" valueType="num">
                                      <p:cBhvr additive="base">
                                        <p:cTn id="43" dur="3000" fill="hold"/>
                                        <p:tgtEl>
                                          <p:spTgt spid="20"/>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4"/>
                                        </p:tgtEl>
                                        <p:attrNameLst>
                                          <p:attrName>style.visibility</p:attrName>
                                        </p:attrNameLst>
                                      </p:cBhvr>
                                      <p:to>
                                        <p:strVal val="visible"/>
                                      </p:to>
                                    </p:set>
                                    <p:anim calcmode="lin" valueType="num">
                                      <p:cBhvr additive="base">
                                        <p:cTn id="46" dur="3000" fill="hold"/>
                                        <p:tgtEl>
                                          <p:spTgt spid="24"/>
                                        </p:tgtEl>
                                        <p:attrNameLst>
                                          <p:attrName>ppt_x</p:attrName>
                                        </p:attrNameLst>
                                      </p:cBhvr>
                                      <p:tavLst>
                                        <p:tav tm="0">
                                          <p:val>
                                            <p:strVal val="#ppt_x"/>
                                          </p:val>
                                        </p:tav>
                                        <p:tav tm="100000">
                                          <p:val>
                                            <p:strVal val="#ppt_x"/>
                                          </p:val>
                                        </p:tav>
                                      </p:tavLst>
                                    </p:anim>
                                    <p:anim calcmode="lin" valueType="num">
                                      <p:cBhvr additive="base">
                                        <p:cTn id="47" dur="3000" fill="hold"/>
                                        <p:tgtEl>
                                          <p:spTgt spid="2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3000" fill="hold"/>
                                        <p:tgtEl>
                                          <p:spTgt spid="25"/>
                                        </p:tgtEl>
                                        <p:attrNameLst>
                                          <p:attrName>ppt_x</p:attrName>
                                        </p:attrNameLst>
                                      </p:cBhvr>
                                      <p:tavLst>
                                        <p:tav tm="0">
                                          <p:val>
                                            <p:strVal val="#ppt_x"/>
                                          </p:val>
                                        </p:tav>
                                        <p:tav tm="100000">
                                          <p:val>
                                            <p:strVal val="#ppt_x"/>
                                          </p:val>
                                        </p:tav>
                                      </p:tavLst>
                                    </p:anim>
                                    <p:anim calcmode="lin" valueType="num">
                                      <p:cBhvr additive="base">
                                        <p:cTn id="51" dur="3000" fill="hold"/>
                                        <p:tgtEl>
                                          <p:spTgt spid="2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6"/>
                                        </p:tgtEl>
                                        <p:attrNameLst>
                                          <p:attrName>style.visibility</p:attrName>
                                        </p:attrNameLst>
                                      </p:cBhvr>
                                      <p:to>
                                        <p:strVal val="visible"/>
                                      </p:to>
                                    </p:set>
                                    <p:anim calcmode="lin" valueType="num">
                                      <p:cBhvr additive="base">
                                        <p:cTn id="54" dur="3000" fill="hold"/>
                                        <p:tgtEl>
                                          <p:spTgt spid="26"/>
                                        </p:tgtEl>
                                        <p:attrNameLst>
                                          <p:attrName>ppt_x</p:attrName>
                                        </p:attrNameLst>
                                      </p:cBhvr>
                                      <p:tavLst>
                                        <p:tav tm="0">
                                          <p:val>
                                            <p:strVal val="#ppt_x"/>
                                          </p:val>
                                        </p:tav>
                                        <p:tav tm="100000">
                                          <p:val>
                                            <p:strVal val="#ppt_x"/>
                                          </p:val>
                                        </p:tav>
                                      </p:tavLst>
                                    </p:anim>
                                    <p:anim calcmode="lin" valueType="num">
                                      <p:cBhvr additive="base">
                                        <p:cTn id="55" dur="3000" fill="hold"/>
                                        <p:tgtEl>
                                          <p:spTgt spid="26"/>
                                        </p:tgtEl>
                                        <p:attrNameLst>
                                          <p:attrName>ppt_y</p:attrName>
                                        </p:attrNameLst>
                                      </p:cBhvr>
                                      <p:tavLst>
                                        <p:tav tm="0">
                                          <p:val>
                                            <p:strVal val="1+#ppt_h/2"/>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7"/>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0"/>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1"/>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2"/>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8"/>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9"/>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20"/>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24"/>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25"/>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26"/>
                                        </p:tgtEl>
                                        <p:attrNameLst>
                                          <p:attrName>r</p:attrName>
                                        </p:attrNameLst>
                                      </p:cBhvr>
                                    </p:animRot>
                                  </p:childTnLst>
                                </p:cTn>
                              </p:par>
                              <p:par>
                                <p:cTn id="80" presetID="2" presetClass="entr" presetSubtype="1" fill="hold" grpId="0"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additive="base">
                                        <p:cTn id="82" dur="3000" fill="hold"/>
                                        <p:tgtEl>
                                          <p:spTgt spid="5"/>
                                        </p:tgtEl>
                                        <p:attrNameLst>
                                          <p:attrName>ppt_x</p:attrName>
                                        </p:attrNameLst>
                                      </p:cBhvr>
                                      <p:tavLst>
                                        <p:tav tm="0">
                                          <p:val>
                                            <p:strVal val="#ppt_x"/>
                                          </p:val>
                                        </p:tav>
                                        <p:tav tm="100000">
                                          <p:val>
                                            <p:strVal val="#ppt_x"/>
                                          </p:val>
                                        </p:tav>
                                      </p:tavLst>
                                    </p:anim>
                                    <p:anim calcmode="lin" valueType="num">
                                      <p:cBhvr additive="base">
                                        <p:cTn id="83" dur="3000" fill="hold"/>
                                        <p:tgtEl>
                                          <p:spTgt spid="5"/>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additive="base">
                                        <p:cTn id="86" dur="3000" fill="hold"/>
                                        <p:tgtEl>
                                          <p:spTgt spid="6"/>
                                        </p:tgtEl>
                                        <p:attrNameLst>
                                          <p:attrName>ppt_x</p:attrName>
                                        </p:attrNameLst>
                                      </p:cBhvr>
                                      <p:tavLst>
                                        <p:tav tm="0">
                                          <p:val>
                                            <p:strVal val="#ppt_x"/>
                                          </p:val>
                                        </p:tav>
                                        <p:tav tm="100000">
                                          <p:val>
                                            <p:strVal val="#ppt_x"/>
                                          </p:val>
                                        </p:tav>
                                      </p:tavLst>
                                    </p:anim>
                                    <p:anim calcmode="lin" valueType="num">
                                      <p:cBhvr additive="base">
                                        <p:cTn id="87" dur="3000" fill="hold"/>
                                        <p:tgtEl>
                                          <p:spTgt spid="6"/>
                                        </p:tgtEl>
                                        <p:attrNameLst>
                                          <p:attrName>ppt_y</p:attrName>
                                        </p:attrNameLst>
                                      </p:cBhvr>
                                      <p:tavLst>
                                        <p:tav tm="0">
                                          <p:val>
                                            <p:strVal val="0-#ppt_h/2"/>
                                          </p:val>
                                        </p:tav>
                                        <p:tav tm="100000">
                                          <p:val>
                                            <p:strVal val="#ppt_y"/>
                                          </p:val>
                                        </p:tav>
                                      </p:tavLst>
                                    </p:anim>
                                  </p:childTnLst>
                                </p:cTn>
                              </p:par>
                              <p:par>
                                <p:cTn id="88" presetID="2" presetClass="entr" presetSubtype="1" fill="hold" grpId="0" nodeType="withEffect">
                                  <p:stCondLst>
                                    <p:cond delay="0"/>
                                  </p:stCondLst>
                                  <p:childTnLst>
                                    <p:set>
                                      <p:cBhvr>
                                        <p:cTn id="89" dur="1" fill="hold">
                                          <p:stCondLst>
                                            <p:cond delay="0"/>
                                          </p:stCondLst>
                                        </p:cTn>
                                        <p:tgtEl>
                                          <p:spTgt spid="13"/>
                                        </p:tgtEl>
                                        <p:attrNameLst>
                                          <p:attrName>style.visibility</p:attrName>
                                        </p:attrNameLst>
                                      </p:cBhvr>
                                      <p:to>
                                        <p:strVal val="visible"/>
                                      </p:to>
                                    </p:set>
                                    <p:anim calcmode="lin" valueType="num">
                                      <p:cBhvr additive="base">
                                        <p:cTn id="90" dur="3000" fill="hold"/>
                                        <p:tgtEl>
                                          <p:spTgt spid="13"/>
                                        </p:tgtEl>
                                        <p:attrNameLst>
                                          <p:attrName>ppt_x</p:attrName>
                                        </p:attrNameLst>
                                      </p:cBhvr>
                                      <p:tavLst>
                                        <p:tav tm="0">
                                          <p:val>
                                            <p:strVal val="#ppt_x"/>
                                          </p:val>
                                        </p:tav>
                                        <p:tav tm="100000">
                                          <p:val>
                                            <p:strVal val="#ppt_x"/>
                                          </p:val>
                                        </p:tav>
                                      </p:tavLst>
                                    </p:anim>
                                    <p:anim calcmode="lin" valueType="num">
                                      <p:cBhvr additive="base">
                                        <p:cTn id="91" dur="3000" fill="hold"/>
                                        <p:tgtEl>
                                          <p:spTgt spid="13"/>
                                        </p:tgtEl>
                                        <p:attrNameLst>
                                          <p:attrName>ppt_y</p:attrName>
                                        </p:attrNameLst>
                                      </p:cBhvr>
                                      <p:tavLst>
                                        <p:tav tm="0">
                                          <p:val>
                                            <p:strVal val="0-#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3000" fill="hold"/>
                                        <p:tgtEl>
                                          <p:spTgt spid="14"/>
                                        </p:tgtEl>
                                        <p:attrNameLst>
                                          <p:attrName>ppt_x</p:attrName>
                                        </p:attrNameLst>
                                      </p:cBhvr>
                                      <p:tavLst>
                                        <p:tav tm="0">
                                          <p:val>
                                            <p:strVal val="#ppt_x"/>
                                          </p:val>
                                        </p:tav>
                                        <p:tav tm="100000">
                                          <p:val>
                                            <p:strVal val="#ppt_x"/>
                                          </p:val>
                                        </p:tav>
                                      </p:tavLst>
                                    </p:anim>
                                    <p:anim calcmode="lin" valueType="num">
                                      <p:cBhvr additive="base">
                                        <p:cTn id="95" dur="3000" fill="hold"/>
                                        <p:tgtEl>
                                          <p:spTgt spid="14"/>
                                        </p:tgtEl>
                                        <p:attrNameLst>
                                          <p:attrName>ppt_y</p:attrName>
                                        </p:attrNameLst>
                                      </p:cBhvr>
                                      <p:tavLst>
                                        <p:tav tm="0">
                                          <p:val>
                                            <p:strVal val="0-#ppt_h/2"/>
                                          </p:val>
                                        </p:tav>
                                        <p:tav tm="100000">
                                          <p:val>
                                            <p:strVal val="#ppt_y"/>
                                          </p:val>
                                        </p:tav>
                                      </p:tavLst>
                                    </p:anim>
                                  </p:childTnLst>
                                </p:cTn>
                              </p:par>
                              <p:par>
                                <p:cTn id="96" presetID="2" presetClass="entr" presetSubtype="1" fill="hold" grpId="0" nodeType="withEffect">
                                  <p:stCondLst>
                                    <p:cond delay="0"/>
                                  </p:stCondLst>
                                  <p:childTnLst>
                                    <p:set>
                                      <p:cBhvr>
                                        <p:cTn id="97" dur="1" fill="hold">
                                          <p:stCondLst>
                                            <p:cond delay="0"/>
                                          </p:stCondLst>
                                        </p:cTn>
                                        <p:tgtEl>
                                          <p:spTgt spid="15"/>
                                        </p:tgtEl>
                                        <p:attrNameLst>
                                          <p:attrName>style.visibility</p:attrName>
                                        </p:attrNameLst>
                                      </p:cBhvr>
                                      <p:to>
                                        <p:strVal val="visible"/>
                                      </p:to>
                                    </p:set>
                                    <p:anim calcmode="lin" valueType="num">
                                      <p:cBhvr additive="base">
                                        <p:cTn id="98" dur="3000" fill="hold"/>
                                        <p:tgtEl>
                                          <p:spTgt spid="15"/>
                                        </p:tgtEl>
                                        <p:attrNameLst>
                                          <p:attrName>ppt_x</p:attrName>
                                        </p:attrNameLst>
                                      </p:cBhvr>
                                      <p:tavLst>
                                        <p:tav tm="0">
                                          <p:val>
                                            <p:strVal val="#ppt_x"/>
                                          </p:val>
                                        </p:tav>
                                        <p:tav tm="100000">
                                          <p:val>
                                            <p:strVal val="#ppt_x"/>
                                          </p:val>
                                        </p:tav>
                                      </p:tavLst>
                                    </p:anim>
                                    <p:anim calcmode="lin" valueType="num">
                                      <p:cBhvr additive="base">
                                        <p:cTn id="99" dur="3000" fill="hold"/>
                                        <p:tgtEl>
                                          <p:spTgt spid="15"/>
                                        </p:tgtEl>
                                        <p:attrNameLst>
                                          <p:attrName>ppt_y</p:attrName>
                                        </p:attrNameLst>
                                      </p:cBhvr>
                                      <p:tavLst>
                                        <p:tav tm="0">
                                          <p:val>
                                            <p:strVal val="0-#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16"/>
                                        </p:tgtEl>
                                        <p:attrNameLst>
                                          <p:attrName>style.visibility</p:attrName>
                                        </p:attrNameLst>
                                      </p:cBhvr>
                                      <p:to>
                                        <p:strVal val="visible"/>
                                      </p:to>
                                    </p:set>
                                    <p:anim calcmode="lin" valueType="num">
                                      <p:cBhvr additive="base">
                                        <p:cTn id="102" dur="3000" fill="hold"/>
                                        <p:tgtEl>
                                          <p:spTgt spid="16"/>
                                        </p:tgtEl>
                                        <p:attrNameLst>
                                          <p:attrName>ppt_x</p:attrName>
                                        </p:attrNameLst>
                                      </p:cBhvr>
                                      <p:tavLst>
                                        <p:tav tm="0">
                                          <p:val>
                                            <p:strVal val="#ppt_x"/>
                                          </p:val>
                                        </p:tav>
                                        <p:tav tm="100000">
                                          <p:val>
                                            <p:strVal val="#ppt_x"/>
                                          </p:val>
                                        </p:tav>
                                      </p:tavLst>
                                    </p:anim>
                                    <p:anim calcmode="lin" valueType="num">
                                      <p:cBhvr additive="base">
                                        <p:cTn id="103" dur="3000" fill="hold"/>
                                        <p:tgtEl>
                                          <p:spTgt spid="16"/>
                                        </p:tgtEl>
                                        <p:attrNameLst>
                                          <p:attrName>ppt_y</p:attrName>
                                        </p:attrNameLst>
                                      </p:cBhvr>
                                      <p:tavLst>
                                        <p:tav tm="0">
                                          <p:val>
                                            <p:strVal val="0-#ppt_h/2"/>
                                          </p:val>
                                        </p:tav>
                                        <p:tav tm="100000">
                                          <p:val>
                                            <p:strVal val="#ppt_y"/>
                                          </p:val>
                                        </p:tav>
                                      </p:tavLst>
                                    </p:anim>
                                  </p:childTnLst>
                                </p:cTn>
                              </p:par>
                              <p:par>
                                <p:cTn id="104" presetID="2" presetClass="entr" presetSubtype="1" fill="hold" grpId="0" nodeType="with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additive="base">
                                        <p:cTn id="106" dur="3000" fill="hold"/>
                                        <p:tgtEl>
                                          <p:spTgt spid="17"/>
                                        </p:tgtEl>
                                        <p:attrNameLst>
                                          <p:attrName>ppt_x</p:attrName>
                                        </p:attrNameLst>
                                      </p:cBhvr>
                                      <p:tavLst>
                                        <p:tav tm="0">
                                          <p:val>
                                            <p:strVal val="#ppt_x"/>
                                          </p:val>
                                        </p:tav>
                                        <p:tav tm="100000">
                                          <p:val>
                                            <p:strVal val="#ppt_x"/>
                                          </p:val>
                                        </p:tav>
                                      </p:tavLst>
                                    </p:anim>
                                    <p:anim calcmode="lin" valueType="num">
                                      <p:cBhvr additive="base">
                                        <p:cTn id="107" dur="3000" fill="hold"/>
                                        <p:tgtEl>
                                          <p:spTgt spid="17"/>
                                        </p:tgtEl>
                                        <p:attrNameLst>
                                          <p:attrName>ppt_y</p:attrName>
                                        </p:attrNameLst>
                                      </p:cBhvr>
                                      <p:tavLst>
                                        <p:tav tm="0">
                                          <p:val>
                                            <p:strVal val="0-#ppt_h/2"/>
                                          </p:val>
                                        </p:tav>
                                        <p:tav tm="100000">
                                          <p:val>
                                            <p:strVal val="#ppt_y"/>
                                          </p:val>
                                        </p:tav>
                                      </p:tavLst>
                                    </p:anim>
                                  </p:childTnLst>
                                </p:cTn>
                              </p:par>
                              <p:par>
                                <p:cTn id="108" presetID="2" presetClass="entr" presetSubtype="1" fill="hold" grpId="0" nodeType="withEffect">
                                  <p:stCondLst>
                                    <p:cond delay="0"/>
                                  </p:stCondLst>
                                  <p:childTnLst>
                                    <p:set>
                                      <p:cBhvr>
                                        <p:cTn id="109" dur="1" fill="hold">
                                          <p:stCondLst>
                                            <p:cond delay="0"/>
                                          </p:stCondLst>
                                        </p:cTn>
                                        <p:tgtEl>
                                          <p:spTgt spid="21"/>
                                        </p:tgtEl>
                                        <p:attrNameLst>
                                          <p:attrName>style.visibility</p:attrName>
                                        </p:attrNameLst>
                                      </p:cBhvr>
                                      <p:to>
                                        <p:strVal val="visible"/>
                                      </p:to>
                                    </p:set>
                                    <p:anim calcmode="lin" valueType="num">
                                      <p:cBhvr additive="base">
                                        <p:cTn id="110" dur="3000" fill="hold"/>
                                        <p:tgtEl>
                                          <p:spTgt spid="21"/>
                                        </p:tgtEl>
                                        <p:attrNameLst>
                                          <p:attrName>ppt_x</p:attrName>
                                        </p:attrNameLst>
                                      </p:cBhvr>
                                      <p:tavLst>
                                        <p:tav tm="0">
                                          <p:val>
                                            <p:strVal val="#ppt_x"/>
                                          </p:val>
                                        </p:tav>
                                        <p:tav tm="100000">
                                          <p:val>
                                            <p:strVal val="#ppt_x"/>
                                          </p:val>
                                        </p:tav>
                                      </p:tavLst>
                                    </p:anim>
                                    <p:anim calcmode="lin" valueType="num">
                                      <p:cBhvr additive="base">
                                        <p:cTn id="111" dur="3000" fill="hold"/>
                                        <p:tgtEl>
                                          <p:spTgt spid="21"/>
                                        </p:tgtEl>
                                        <p:attrNameLst>
                                          <p:attrName>ppt_y</p:attrName>
                                        </p:attrNameLst>
                                      </p:cBhvr>
                                      <p:tavLst>
                                        <p:tav tm="0">
                                          <p:val>
                                            <p:strVal val="0-#ppt_h/2"/>
                                          </p:val>
                                        </p:tav>
                                        <p:tav tm="100000">
                                          <p:val>
                                            <p:strVal val="#ppt_y"/>
                                          </p:val>
                                        </p:tav>
                                      </p:tavLst>
                                    </p:anim>
                                  </p:childTnLst>
                                </p:cTn>
                              </p:par>
                              <p:par>
                                <p:cTn id="112" presetID="2" presetClass="entr" presetSubtype="1" fill="hold" grpId="0" nodeType="withEffect">
                                  <p:stCondLst>
                                    <p:cond delay="0"/>
                                  </p:stCondLst>
                                  <p:childTnLst>
                                    <p:set>
                                      <p:cBhvr>
                                        <p:cTn id="113" dur="1" fill="hold">
                                          <p:stCondLst>
                                            <p:cond delay="0"/>
                                          </p:stCondLst>
                                        </p:cTn>
                                        <p:tgtEl>
                                          <p:spTgt spid="22"/>
                                        </p:tgtEl>
                                        <p:attrNameLst>
                                          <p:attrName>style.visibility</p:attrName>
                                        </p:attrNameLst>
                                      </p:cBhvr>
                                      <p:to>
                                        <p:strVal val="visible"/>
                                      </p:to>
                                    </p:set>
                                    <p:anim calcmode="lin" valueType="num">
                                      <p:cBhvr additive="base">
                                        <p:cTn id="114" dur="3000" fill="hold"/>
                                        <p:tgtEl>
                                          <p:spTgt spid="22"/>
                                        </p:tgtEl>
                                        <p:attrNameLst>
                                          <p:attrName>ppt_x</p:attrName>
                                        </p:attrNameLst>
                                      </p:cBhvr>
                                      <p:tavLst>
                                        <p:tav tm="0">
                                          <p:val>
                                            <p:strVal val="#ppt_x"/>
                                          </p:val>
                                        </p:tav>
                                        <p:tav tm="100000">
                                          <p:val>
                                            <p:strVal val="#ppt_x"/>
                                          </p:val>
                                        </p:tav>
                                      </p:tavLst>
                                    </p:anim>
                                    <p:anim calcmode="lin" valueType="num">
                                      <p:cBhvr additive="base">
                                        <p:cTn id="115" dur="3000" fill="hold"/>
                                        <p:tgtEl>
                                          <p:spTgt spid="22"/>
                                        </p:tgtEl>
                                        <p:attrNameLst>
                                          <p:attrName>ppt_y</p:attrName>
                                        </p:attrNameLst>
                                      </p:cBhvr>
                                      <p:tavLst>
                                        <p:tav tm="0">
                                          <p:val>
                                            <p:strVal val="0-#ppt_h/2"/>
                                          </p:val>
                                        </p:tav>
                                        <p:tav tm="100000">
                                          <p:val>
                                            <p:strVal val="#ppt_y"/>
                                          </p:val>
                                        </p:tav>
                                      </p:tavLst>
                                    </p:anim>
                                  </p:childTnLst>
                                </p:cTn>
                              </p:par>
                              <p:par>
                                <p:cTn id="116" presetID="2" presetClass="entr" presetSubtype="1" fill="hold" grpId="0" nodeType="withEffect">
                                  <p:stCondLst>
                                    <p:cond delay="0"/>
                                  </p:stCondLst>
                                  <p:childTnLst>
                                    <p:set>
                                      <p:cBhvr>
                                        <p:cTn id="117" dur="1" fill="hold">
                                          <p:stCondLst>
                                            <p:cond delay="0"/>
                                          </p:stCondLst>
                                        </p:cTn>
                                        <p:tgtEl>
                                          <p:spTgt spid="23"/>
                                        </p:tgtEl>
                                        <p:attrNameLst>
                                          <p:attrName>style.visibility</p:attrName>
                                        </p:attrNameLst>
                                      </p:cBhvr>
                                      <p:to>
                                        <p:strVal val="visible"/>
                                      </p:to>
                                    </p:set>
                                    <p:anim calcmode="lin" valueType="num">
                                      <p:cBhvr additive="base">
                                        <p:cTn id="118" dur="3000" fill="hold"/>
                                        <p:tgtEl>
                                          <p:spTgt spid="23"/>
                                        </p:tgtEl>
                                        <p:attrNameLst>
                                          <p:attrName>ppt_x</p:attrName>
                                        </p:attrNameLst>
                                      </p:cBhvr>
                                      <p:tavLst>
                                        <p:tav tm="0">
                                          <p:val>
                                            <p:strVal val="#ppt_x"/>
                                          </p:val>
                                        </p:tav>
                                        <p:tav tm="100000">
                                          <p:val>
                                            <p:strVal val="#ppt_x"/>
                                          </p:val>
                                        </p:tav>
                                      </p:tavLst>
                                    </p:anim>
                                    <p:anim calcmode="lin" valueType="num">
                                      <p:cBhvr additive="base">
                                        <p:cTn id="119" dur="3000" fill="hold"/>
                                        <p:tgtEl>
                                          <p:spTgt spid="23"/>
                                        </p:tgtEl>
                                        <p:attrNameLst>
                                          <p:attrName>ppt_y</p:attrName>
                                        </p:attrNameLst>
                                      </p:cBhvr>
                                      <p:tavLst>
                                        <p:tav tm="0">
                                          <p:val>
                                            <p:strVal val="0-#ppt_h/2"/>
                                          </p:val>
                                        </p:tav>
                                        <p:tav tm="100000">
                                          <p:val>
                                            <p:strVal val="#ppt_y"/>
                                          </p:val>
                                        </p:tav>
                                      </p:tavLst>
                                    </p:anim>
                                  </p:childTnLst>
                                </p:cTn>
                              </p:par>
                              <p:par>
                                <p:cTn id="120" presetID="2" presetClass="entr" presetSubtype="1" fill="hold" grpId="0" nodeType="withEffect">
                                  <p:stCondLst>
                                    <p:cond delay="0"/>
                                  </p:stCondLst>
                                  <p:childTnLst>
                                    <p:set>
                                      <p:cBhvr>
                                        <p:cTn id="121" dur="1" fill="hold">
                                          <p:stCondLst>
                                            <p:cond delay="0"/>
                                          </p:stCondLst>
                                        </p:cTn>
                                        <p:tgtEl>
                                          <p:spTgt spid="27"/>
                                        </p:tgtEl>
                                        <p:attrNameLst>
                                          <p:attrName>style.visibility</p:attrName>
                                        </p:attrNameLst>
                                      </p:cBhvr>
                                      <p:to>
                                        <p:strVal val="visible"/>
                                      </p:to>
                                    </p:set>
                                    <p:anim calcmode="lin" valueType="num">
                                      <p:cBhvr additive="base">
                                        <p:cTn id="122" dur="3000" fill="hold"/>
                                        <p:tgtEl>
                                          <p:spTgt spid="27"/>
                                        </p:tgtEl>
                                        <p:attrNameLst>
                                          <p:attrName>ppt_x</p:attrName>
                                        </p:attrNameLst>
                                      </p:cBhvr>
                                      <p:tavLst>
                                        <p:tav tm="0">
                                          <p:val>
                                            <p:strVal val="#ppt_x"/>
                                          </p:val>
                                        </p:tav>
                                        <p:tav tm="100000">
                                          <p:val>
                                            <p:strVal val="#ppt_x"/>
                                          </p:val>
                                        </p:tav>
                                      </p:tavLst>
                                    </p:anim>
                                    <p:anim calcmode="lin" valueType="num">
                                      <p:cBhvr additive="base">
                                        <p:cTn id="123" dur="3000" fill="hold"/>
                                        <p:tgtEl>
                                          <p:spTgt spid="27"/>
                                        </p:tgtEl>
                                        <p:attrNameLst>
                                          <p:attrName>ppt_y</p:attrName>
                                        </p:attrNameLst>
                                      </p:cBhvr>
                                      <p:tavLst>
                                        <p:tav tm="0">
                                          <p:val>
                                            <p:strVal val="0-#ppt_h/2"/>
                                          </p:val>
                                        </p:tav>
                                        <p:tav tm="100000">
                                          <p:val>
                                            <p:strVal val="#ppt_y"/>
                                          </p:val>
                                        </p:tav>
                                      </p:tavLst>
                                    </p:anim>
                                  </p:childTnLst>
                                </p:cTn>
                              </p:par>
                              <p:par>
                                <p:cTn id="124" presetID="2" presetClass="entr" presetSubtype="1" fill="hold" grpId="0" nodeType="withEffect">
                                  <p:stCondLst>
                                    <p:cond delay="0"/>
                                  </p:stCondLst>
                                  <p:childTnLst>
                                    <p:set>
                                      <p:cBhvr>
                                        <p:cTn id="125" dur="1" fill="hold">
                                          <p:stCondLst>
                                            <p:cond delay="0"/>
                                          </p:stCondLst>
                                        </p:cTn>
                                        <p:tgtEl>
                                          <p:spTgt spid="28"/>
                                        </p:tgtEl>
                                        <p:attrNameLst>
                                          <p:attrName>style.visibility</p:attrName>
                                        </p:attrNameLst>
                                      </p:cBhvr>
                                      <p:to>
                                        <p:strVal val="visible"/>
                                      </p:to>
                                    </p:set>
                                    <p:anim calcmode="lin" valueType="num">
                                      <p:cBhvr additive="base">
                                        <p:cTn id="126" dur="3000" fill="hold"/>
                                        <p:tgtEl>
                                          <p:spTgt spid="28"/>
                                        </p:tgtEl>
                                        <p:attrNameLst>
                                          <p:attrName>ppt_x</p:attrName>
                                        </p:attrNameLst>
                                      </p:cBhvr>
                                      <p:tavLst>
                                        <p:tav tm="0">
                                          <p:val>
                                            <p:strVal val="#ppt_x"/>
                                          </p:val>
                                        </p:tav>
                                        <p:tav tm="100000">
                                          <p:val>
                                            <p:strVal val="#ppt_x"/>
                                          </p:val>
                                        </p:tav>
                                      </p:tavLst>
                                    </p:anim>
                                    <p:anim calcmode="lin" valueType="num">
                                      <p:cBhvr additive="base">
                                        <p:cTn id="127" dur="3000" fill="hold"/>
                                        <p:tgtEl>
                                          <p:spTgt spid="28"/>
                                        </p:tgtEl>
                                        <p:attrNameLst>
                                          <p:attrName>ppt_y</p:attrName>
                                        </p:attrNameLst>
                                      </p:cBhvr>
                                      <p:tavLst>
                                        <p:tav tm="0">
                                          <p:val>
                                            <p:strVal val="0-#ppt_h/2"/>
                                          </p:val>
                                        </p:tav>
                                        <p:tav tm="100000">
                                          <p:val>
                                            <p:strVal val="#ppt_y"/>
                                          </p:val>
                                        </p:tav>
                                      </p:tavLst>
                                    </p:anim>
                                  </p:childTnLst>
                                </p:cTn>
                              </p:par>
                              <p:par>
                                <p:cTn id="128" presetID="8" presetClass="emph" presetSubtype="0" fill="hold" grpId="1" nodeType="withEffect">
                                  <p:stCondLst>
                                    <p:cond delay="0"/>
                                  </p:stCondLst>
                                  <p:childTnLst>
                                    <p:animRot by="-21600000">
                                      <p:cBhvr>
                                        <p:cTn id="129" dur="3000" fill="hold"/>
                                        <p:tgtEl>
                                          <p:spTgt spid="5"/>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6"/>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3"/>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14"/>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5"/>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6"/>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7"/>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21"/>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22"/>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3"/>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7"/>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8"/>
                                        </p:tgtEl>
                                        <p:attrNameLst>
                                          <p:attrName>r</p:attrName>
                                        </p:attrNameLst>
                                      </p:cBhvr>
                                    </p:animRot>
                                  </p:childTnLst>
                                </p:cTn>
                              </p:par>
                            </p:childTnLst>
                          </p:cTn>
                        </p:par>
                        <p:par>
                          <p:cTn id="152" fill="hold">
                            <p:stCondLst>
                              <p:cond delay="3000"/>
                            </p:stCondLst>
                            <p:childTnLst>
                              <p:par>
                                <p:cTn id="153" presetID="2" presetClass="exit" presetSubtype="2" fill="hold" grpId="2" nodeType="after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1+ppt_w/2"/>
                                          </p:val>
                                        </p:tav>
                                      </p:tavLst>
                                    </p:anim>
                                    <p:anim calcmode="lin" valueType="num">
                                      <p:cBhvr additive="base">
                                        <p:cTn id="155" dur="3000"/>
                                        <p:tgtEl>
                                          <p:spTgt spid="7"/>
                                        </p:tgtEl>
                                        <p:attrNameLst>
                                          <p:attrName>ppt_y</p:attrName>
                                        </p:attrNameLst>
                                      </p:cBhvr>
                                      <p:tavLst>
                                        <p:tav tm="0">
                                          <p:val>
                                            <p:strVal val="ppt_y"/>
                                          </p:val>
                                        </p:tav>
                                        <p:tav tm="100000">
                                          <p:val>
                                            <p:strVal val="ppt_y"/>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8"/>
                                        </p:tgtEl>
                                        <p:attrNameLst>
                                          <p:attrName>ppt_x</p:attrName>
                                        </p:attrNameLst>
                                      </p:cBhvr>
                                      <p:tavLst>
                                        <p:tav tm="0">
                                          <p:val>
                                            <p:strVal val="ppt_x"/>
                                          </p:val>
                                        </p:tav>
                                        <p:tav tm="100000">
                                          <p:val>
                                            <p:strVal val="1+ppt_w/2"/>
                                          </p:val>
                                        </p:tav>
                                      </p:tavLst>
                                    </p:anim>
                                    <p:anim calcmode="lin" valueType="num">
                                      <p:cBhvr additive="base">
                                        <p:cTn id="159" dur="3000"/>
                                        <p:tgtEl>
                                          <p:spTgt spid="8"/>
                                        </p:tgtEl>
                                        <p:attrNameLst>
                                          <p:attrName>ppt_y</p:attrName>
                                        </p:attrNameLst>
                                      </p:cBhvr>
                                      <p:tavLst>
                                        <p:tav tm="0">
                                          <p:val>
                                            <p:strVal val="ppt_y"/>
                                          </p:val>
                                        </p:tav>
                                        <p:tav tm="100000">
                                          <p:val>
                                            <p:strVal val="ppt_y"/>
                                          </p:val>
                                        </p:tav>
                                      </p:tavLst>
                                    </p:anim>
                                    <p:set>
                                      <p:cBhvr>
                                        <p:cTn id="160" dur="1" fill="hold">
                                          <p:stCondLst>
                                            <p:cond delay="2999"/>
                                          </p:stCondLst>
                                        </p:cTn>
                                        <p:tgtEl>
                                          <p:spTgt spid="8"/>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3000"/>
                                        <p:tgtEl>
                                          <p:spTgt spid="9"/>
                                        </p:tgtEl>
                                        <p:attrNameLst>
                                          <p:attrName>ppt_x</p:attrName>
                                        </p:attrNameLst>
                                      </p:cBhvr>
                                      <p:tavLst>
                                        <p:tav tm="0">
                                          <p:val>
                                            <p:strVal val="ppt_x"/>
                                          </p:val>
                                        </p:tav>
                                        <p:tav tm="100000">
                                          <p:val>
                                            <p:strVal val="1+ppt_w/2"/>
                                          </p:val>
                                        </p:tav>
                                      </p:tavLst>
                                    </p:anim>
                                    <p:anim calcmode="lin" valueType="num">
                                      <p:cBhvr additive="base">
                                        <p:cTn id="163" dur="3000"/>
                                        <p:tgtEl>
                                          <p:spTgt spid="9"/>
                                        </p:tgtEl>
                                        <p:attrNameLst>
                                          <p:attrName>ppt_y</p:attrName>
                                        </p:attrNameLst>
                                      </p:cBhvr>
                                      <p:tavLst>
                                        <p:tav tm="0">
                                          <p:val>
                                            <p:strVal val="ppt_y"/>
                                          </p:val>
                                        </p:tav>
                                        <p:tav tm="100000">
                                          <p:val>
                                            <p:strVal val="ppt_y"/>
                                          </p:val>
                                        </p:tav>
                                      </p:tavLst>
                                    </p:anim>
                                    <p:set>
                                      <p:cBhvr>
                                        <p:cTn id="164" dur="1" fill="hold">
                                          <p:stCondLst>
                                            <p:cond delay="2999"/>
                                          </p:stCondLst>
                                        </p:cTn>
                                        <p:tgtEl>
                                          <p:spTgt spid="9"/>
                                        </p:tgtEl>
                                        <p:attrNameLst>
                                          <p:attrName>style.visibility</p:attrName>
                                        </p:attrNameLst>
                                      </p:cBhvr>
                                      <p:to>
                                        <p:strVal val="hidden"/>
                                      </p:to>
                                    </p:set>
                                  </p:childTnLst>
                                </p:cTn>
                              </p:par>
                              <p:par>
                                <p:cTn id="165" presetID="2" presetClass="exit" presetSubtype="2" fill="hold" grpId="2" nodeType="withEffect">
                                  <p:stCondLst>
                                    <p:cond delay="0"/>
                                  </p:stCondLst>
                                  <p:childTnLst>
                                    <p:anim calcmode="lin" valueType="num">
                                      <p:cBhvr additive="base">
                                        <p:cTn id="166" dur="3000"/>
                                        <p:tgtEl>
                                          <p:spTgt spid="10"/>
                                        </p:tgtEl>
                                        <p:attrNameLst>
                                          <p:attrName>ppt_x</p:attrName>
                                        </p:attrNameLst>
                                      </p:cBhvr>
                                      <p:tavLst>
                                        <p:tav tm="0">
                                          <p:val>
                                            <p:strVal val="ppt_x"/>
                                          </p:val>
                                        </p:tav>
                                        <p:tav tm="100000">
                                          <p:val>
                                            <p:strVal val="1+ppt_w/2"/>
                                          </p:val>
                                        </p:tav>
                                      </p:tavLst>
                                    </p:anim>
                                    <p:anim calcmode="lin" valueType="num">
                                      <p:cBhvr additive="base">
                                        <p:cTn id="167" dur="3000"/>
                                        <p:tgtEl>
                                          <p:spTgt spid="10"/>
                                        </p:tgtEl>
                                        <p:attrNameLst>
                                          <p:attrName>ppt_y</p:attrName>
                                        </p:attrNameLst>
                                      </p:cBhvr>
                                      <p:tavLst>
                                        <p:tav tm="0">
                                          <p:val>
                                            <p:strVal val="ppt_y"/>
                                          </p:val>
                                        </p:tav>
                                        <p:tav tm="100000">
                                          <p:val>
                                            <p:strVal val="ppt_y"/>
                                          </p:val>
                                        </p:tav>
                                      </p:tavLst>
                                    </p:anim>
                                    <p:set>
                                      <p:cBhvr>
                                        <p:cTn id="168" dur="1" fill="hold">
                                          <p:stCondLst>
                                            <p:cond delay="2999"/>
                                          </p:stCondLst>
                                        </p:cTn>
                                        <p:tgtEl>
                                          <p:spTgt spid="10"/>
                                        </p:tgtEl>
                                        <p:attrNameLst>
                                          <p:attrName>style.visibility</p:attrName>
                                        </p:attrNameLst>
                                      </p:cBhvr>
                                      <p:to>
                                        <p:strVal val="hidden"/>
                                      </p:to>
                                    </p:set>
                                  </p:childTnLst>
                                </p:cTn>
                              </p:par>
                              <p:par>
                                <p:cTn id="169" presetID="2" presetClass="exit" presetSubtype="2" fill="hold" grpId="2" nodeType="withEffect">
                                  <p:stCondLst>
                                    <p:cond delay="0"/>
                                  </p:stCondLst>
                                  <p:childTnLst>
                                    <p:anim calcmode="lin" valueType="num">
                                      <p:cBhvr additive="base">
                                        <p:cTn id="170" dur="3000"/>
                                        <p:tgtEl>
                                          <p:spTgt spid="11"/>
                                        </p:tgtEl>
                                        <p:attrNameLst>
                                          <p:attrName>ppt_x</p:attrName>
                                        </p:attrNameLst>
                                      </p:cBhvr>
                                      <p:tavLst>
                                        <p:tav tm="0">
                                          <p:val>
                                            <p:strVal val="ppt_x"/>
                                          </p:val>
                                        </p:tav>
                                        <p:tav tm="100000">
                                          <p:val>
                                            <p:strVal val="1+ppt_w/2"/>
                                          </p:val>
                                        </p:tav>
                                      </p:tavLst>
                                    </p:anim>
                                    <p:anim calcmode="lin" valueType="num">
                                      <p:cBhvr additive="base">
                                        <p:cTn id="171" dur="3000"/>
                                        <p:tgtEl>
                                          <p:spTgt spid="11"/>
                                        </p:tgtEl>
                                        <p:attrNameLst>
                                          <p:attrName>ppt_y</p:attrName>
                                        </p:attrNameLst>
                                      </p:cBhvr>
                                      <p:tavLst>
                                        <p:tav tm="0">
                                          <p:val>
                                            <p:strVal val="ppt_y"/>
                                          </p:val>
                                        </p:tav>
                                        <p:tav tm="100000">
                                          <p:val>
                                            <p:strVal val="ppt_y"/>
                                          </p:val>
                                        </p:tav>
                                      </p:tavLst>
                                    </p:anim>
                                    <p:set>
                                      <p:cBhvr>
                                        <p:cTn id="172" dur="1" fill="hold">
                                          <p:stCondLst>
                                            <p:cond delay="2999"/>
                                          </p:stCondLst>
                                        </p:cTn>
                                        <p:tgtEl>
                                          <p:spTgt spid="11"/>
                                        </p:tgtEl>
                                        <p:attrNameLst>
                                          <p:attrName>style.visibility</p:attrName>
                                        </p:attrNameLst>
                                      </p:cBhvr>
                                      <p:to>
                                        <p:strVal val="hidden"/>
                                      </p:to>
                                    </p:set>
                                  </p:childTnLst>
                                </p:cTn>
                              </p:par>
                              <p:par>
                                <p:cTn id="173" presetID="2" presetClass="exit" presetSubtype="2" fill="hold" grpId="2" nodeType="withEffect">
                                  <p:stCondLst>
                                    <p:cond delay="0"/>
                                  </p:stCondLst>
                                  <p:childTnLst>
                                    <p:anim calcmode="lin" valueType="num">
                                      <p:cBhvr additive="base">
                                        <p:cTn id="174" dur="3000"/>
                                        <p:tgtEl>
                                          <p:spTgt spid="12"/>
                                        </p:tgtEl>
                                        <p:attrNameLst>
                                          <p:attrName>ppt_x</p:attrName>
                                        </p:attrNameLst>
                                      </p:cBhvr>
                                      <p:tavLst>
                                        <p:tav tm="0">
                                          <p:val>
                                            <p:strVal val="ppt_x"/>
                                          </p:val>
                                        </p:tav>
                                        <p:tav tm="100000">
                                          <p:val>
                                            <p:strVal val="1+ppt_w/2"/>
                                          </p:val>
                                        </p:tav>
                                      </p:tavLst>
                                    </p:anim>
                                    <p:anim calcmode="lin" valueType="num">
                                      <p:cBhvr additive="base">
                                        <p:cTn id="175" dur="3000"/>
                                        <p:tgtEl>
                                          <p:spTgt spid="12"/>
                                        </p:tgtEl>
                                        <p:attrNameLst>
                                          <p:attrName>ppt_y</p:attrName>
                                        </p:attrNameLst>
                                      </p:cBhvr>
                                      <p:tavLst>
                                        <p:tav tm="0">
                                          <p:val>
                                            <p:strVal val="ppt_y"/>
                                          </p:val>
                                        </p:tav>
                                        <p:tav tm="100000">
                                          <p:val>
                                            <p:strVal val="ppt_y"/>
                                          </p:val>
                                        </p:tav>
                                      </p:tavLst>
                                    </p:anim>
                                    <p:set>
                                      <p:cBhvr>
                                        <p:cTn id="176" dur="1" fill="hold">
                                          <p:stCondLst>
                                            <p:cond delay="2999"/>
                                          </p:stCondLst>
                                        </p:cTn>
                                        <p:tgtEl>
                                          <p:spTgt spid="12"/>
                                        </p:tgtEl>
                                        <p:attrNameLst>
                                          <p:attrName>style.visibility</p:attrName>
                                        </p:attrNameLst>
                                      </p:cBhvr>
                                      <p:to>
                                        <p:strVal val="hidden"/>
                                      </p:to>
                                    </p:set>
                                  </p:childTnLst>
                                </p:cTn>
                              </p:par>
                              <p:par>
                                <p:cTn id="177" presetID="2" presetClass="exit" presetSubtype="2" fill="hold" grpId="2" nodeType="withEffect">
                                  <p:stCondLst>
                                    <p:cond delay="0"/>
                                  </p:stCondLst>
                                  <p:childTnLst>
                                    <p:anim calcmode="lin" valueType="num">
                                      <p:cBhvr additive="base">
                                        <p:cTn id="178" dur="3000"/>
                                        <p:tgtEl>
                                          <p:spTgt spid="18"/>
                                        </p:tgtEl>
                                        <p:attrNameLst>
                                          <p:attrName>ppt_x</p:attrName>
                                        </p:attrNameLst>
                                      </p:cBhvr>
                                      <p:tavLst>
                                        <p:tav tm="0">
                                          <p:val>
                                            <p:strVal val="ppt_x"/>
                                          </p:val>
                                        </p:tav>
                                        <p:tav tm="100000">
                                          <p:val>
                                            <p:strVal val="1+ppt_w/2"/>
                                          </p:val>
                                        </p:tav>
                                      </p:tavLst>
                                    </p:anim>
                                    <p:anim calcmode="lin" valueType="num">
                                      <p:cBhvr additive="base">
                                        <p:cTn id="179" dur="3000"/>
                                        <p:tgtEl>
                                          <p:spTgt spid="18"/>
                                        </p:tgtEl>
                                        <p:attrNameLst>
                                          <p:attrName>ppt_y</p:attrName>
                                        </p:attrNameLst>
                                      </p:cBhvr>
                                      <p:tavLst>
                                        <p:tav tm="0">
                                          <p:val>
                                            <p:strVal val="ppt_y"/>
                                          </p:val>
                                        </p:tav>
                                        <p:tav tm="100000">
                                          <p:val>
                                            <p:strVal val="ppt_y"/>
                                          </p:val>
                                        </p:tav>
                                      </p:tavLst>
                                    </p:anim>
                                    <p:set>
                                      <p:cBhvr>
                                        <p:cTn id="180" dur="1" fill="hold">
                                          <p:stCondLst>
                                            <p:cond delay="2999"/>
                                          </p:stCondLst>
                                        </p:cTn>
                                        <p:tgtEl>
                                          <p:spTgt spid="18"/>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3000"/>
                                        <p:tgtEl>
                                          <p:spTgt spid="19"/>
                                        </p:tgtEl>
                                        <p:attrNameLst>
                                          <p:attrName>ppt_x</p:attrName>
                                        </p:attrNameLst>
                                      </p:cBhvr>
                                      <p:tavLst>
                                        <p:tav tm="0">
                                          <p:val>
                                            <p:strVal val="ppt_x"/>
                                          </p:val>
                                        </p:tav>
                                        <p:tav tm="100000">
                                          <p:val>
                                            <p:strVal val="1+ppt_w/2"/>
                                          </p:val>
                                        </p:tav>
                                      </p:tavLst>
                                    </p:anim>
                                    <p:anim calcmode="lin" valueType="num">
                                      <p:cBhvr additive="base">
                                        <p:cTn id="183" dur="3000"/>
                                        <p:tgtEl>
                                          <p:spTgt spid="19"/>
                                        </p:tgtEl>
                                        <p:attrNameLst>
                                          <p:attrName>ppt_y</p:attrName>
                                        </p:attrNameLst>
                                      </p:cBhvr>
                                      <p:tavLst>
                                        <p:tav tm="0">
                                          <p:val>
                                            <p:strVal val="ppt_y"/>
                                          </p:val>
                                        </p:tav>
                                        <p:tav tm="100000">
                                          <p:val>
                                            <p:strVal val="ppt_y"/>
                                          </p:val>
                                        </p:tav>
                                      </p:tavLst>
                                    </p:anim>
                                    <p:set>
                                      <p:cBhvr>
                                        <p:cTn id="184" dur="1" fill="hold">
                                          <p:stCondLst>
                                            <p:cond delay="2999"/>
                                          </p:stCondLst>
                                        </p:cTn>
                                        <p:tgtEl>
                                          <p:spTgt spid="19"/>
                                        </p:tgtEl>
                                        <p:attrNameLst>
                                          <p:attrName>style.visibility</p:attrName>
                                        </p:attrNameLst>
                                      </p:cBhvr>
                                      <p:to>
                                        <p:strVal val="hidden"/>
                                      </p:to>
                                    </p:set>
                                  </p:childTnLst>
                                </p:cTn>
                              </p:par>
                              <p:par>
                                <p:cTn id="185" presetID="2" presetClass="exit" presetSubtype="2" fill="hold" grpId="2" nodeType="withEffect">
                                  <p:stCondLst>
                                    <p:cond delay="0"/>
                                  </p:stCondLst>
                                  <p:childTnLst>
                                    <p:anim calcmode="lin" valueType="num">
                                      <p:cBhvr additive="base">
                                        <p:cTn id="186" dur="3000"/>
                                        <p:tgtEl>
                                          <p:spTgt spid="20"/>
                                        </p:tgtEl>
                                        <p:attrNameLst>
                                          <p:attrName>ppt_x</p:attrName>
                                        </p:attrNameLst>
                                      </p:cBhvr>
                                      <p:tavLst>
                                        <p:tav tm="0">
                                          <p:val>
                                            <p:strVal val="ppt_x"/>
                                          </p:val>
                                        </p:tav>
                                        <p:tav tm="100000">
                                          <p:val>
                                            <p:strVal val="1+ppt_w/2"/>
                                          </p:val>
                                        </p:tav>
                                      </p:tavLst>
                                    </p:anim>
                                    <p:anim calcmode="lin" valueType="num">
                                      <p:cBhvr additive="base">
                                        <p:cTn id="187" dur="3000"/>
                                        <p:tgtEl>
                                          <p:spTgt spid="20"/>
                                        </p:tgtEl>
                                        <p:attrNameLst>
                                          <p:attrName>ppt_y</p:attrName>
                                        </p:attrNameLst>
                                      </p:cBhvr>
                                      <p:tavLst>
                                        <p:tav tm="0">
                                          <p:val>
                                            <p:strVal val="ppt_y"/>
                                          </p:val>
                                        </p:tav>
                                        <p:tav tm="100000">
                                          <p:val>
                                            <p:strVal val="ppt_y"/>
                                          </p:val>
                                        </p:tav>
                                      </p:tavLst>
                                    </p:anim>
                                    <p:set>
                                      <p:cBhvr>
                                        <p:cTn id="188" dur="1" fill="hold">
                                          <p:stCondLst>
                                            <p:cond delay="2999"/>
                                          </p:stCondLst>
                                        </p:cTn>
                                        <p:tgtEl>
                                          <p:spTgt spid="20"/>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3000"/>
                                        <p:tgtEl>
                                          <p:spTgt spid="24"/>
                                        </p:tgtEl>
                                        <p:attrNameLst>
                                          <p:attrName>ppt_x</p:attrName>
                                        </p:attrNameLst>
                                      </p:cBhvr>
                                      <p:tavLst>
                                        <p:tav tm="0">
                                          <p:val>
                                            <p:strVal val="ppt_x"/>
                                          </p:val>
                                        </p:tav>
                                        <p:tav tm="100000">
                                          <p:val>
                                            <p:strVal val="1+ppt_w/2"/>
                                          </p:val>
                                        </p:tav>
                                      </p:tavLst>
                                    </p:anim>
                                    <p:anim calcmode="lin" valueType="num">
                                      <p:cBhvr additive="base">
                                        <p:cTn id="191" dur="3000"/>
                                        <p:tgtEl>
                                          <p:spTgt spid="24"/>
                                        </p:tgtEl>
                                        <p:attrNameLst>
                                          <p:attrName>ppt_y</p:attrName>
                                        </p:attrNameLst>
                                      </p:cBhvr>
                                      <p:tavLst>
                                        <p:tav tm="0">
                                          <p:val>
                                            <p:strVal val="ppt_y"/>
                                          </p:val>
                                        </p:tav>
                                        <p:tav tm="100000">
                                          <p:val>
                                            <p:strVal val="ppt_y"/>
                                          </p:val>
                                        </p:tav>
                                      </p:tavLst>
                                    </p:anim>
                                    <p:set>
                                      <p:cBhvr>
                                        <p:cTn id="192" dur="1" fill="hold">
                                          <p:stCondLst>
                                            <p:cond delay="2999"/>
                                          </p:stCondLst>
                                        </p:cTn>
                                        <p:tgtEl>
                                          <p:spTgt spid="24"/>
                                        </p:tgtEl>
                                        <p:attrNameLst>
                                          <p:attrName>style.visibility</p:attrName>
                                        </p:attrNameLst>
                                      </p:cBhvr>
                                      <p:to>
                                        <p:strVal val="hidden"/>
                                      </p:to>
                                    </p:set>
                                  </p:childTnLst>
                                </p:cTn>
                              </p:par>
                              <p:par>
                                <p:cTn id="193" presetID="2" presetClass="exit" presetSubtype="2" fill="hold" grpId="2" nodeType="withEffect">
                                  <p:stCondLst>
                                    <p:cond delay="0"/>
                                  </p:stCondLst>
                                  <p:childTnLst>
                                    <p:anim calcmode="lin" valueType="num">
                                      <p:cBhvr additive="base">
                                        <p:cTn id="194" dur="3000"/>
                                        <p:tgtEl>
                                          <p:spTgt spid="25"/>
                                        </p:tgtEl>
                                        <p:attrNameLst>
                                          <p:attrName>ppt_x</p:attrName>
                                        </p:attrNameLst>
                                      </p:cBhvr>
                                      <p:tavLst>
                                        <p:tav tm="0">
                                          <p:val>
                                            <p:strVal val="ppt_x"/>
                                          </p:val>
                                        </p:tav>
                                        <p:tav tm="100000">
                                          <p:val>
                                            <p:strVal val="1+ppt_w/2"/>
                                          </p:val>
                                        </p:tav>
                                      </p:tavLst>
                                    </p:anim>
                                    <p:anim calcmode="lin" valueType="num">
                                      <p:cBhvr additive="base">
                                        <p:cTn id="195" dur="3000"/>
                                        <p:tgtEl>
                                          <p:spTgt spid="25"/>
                                        </p:tgtEl>
                                        <p:attrNameLst>
                                          <p:attrName>ppt_y</p:attrName>
                                        </p:attrNameLst>
                                      </p:cBhvr>
                                      <p:tavLst>
                                        <p:tav tm="0">
                                          <p:val>
                                            <p:strVal val="ppt_y"/>
                                          </p:val>
                                        </p:tav>
                                        <p:tav tm="100000">
                                          <p:val>
                                            <p:strVal val="ppt_y"/>
                                          </p:val>
                                        </p:tav>
                                      </p:tavLst>
                                    </p:anim>
                                    <p:set>
                                      <p:cBhvr>
                                        <p:cTn id="196" dur="1" fill="hold">
                                          <p:stCondLst>
                                            <p:cond delay="2999"/>
                                          </p:stCondLst>
                                        </p:cTn>
                                        <p:tgtEl>
                                          <p:spTgt spid="25"/>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3000"/>
                                        <p:tgtEl>
                                          <p:spTgt spid="26"/>
                                        </p:tgtEl>
                                        <p:attrNameLst>
                                          <p:attrName>ppt_x</p:attrName>
                                        </p:attrNameLst>
                                      </p:cBhvr>
                                      <p:tavLst>
                                        <p:tav tm="0">
                                          <p:val>
                                            <p:strVal val="ppt_x"/>
                                          </p:val>
                                        </p:tav>
                                        <p:tav tm="100000">
                                          <p:val>
                                            <p:strVal val="1+ppt_w/2"/>
                                          </p:val>
                                        </p:tav>
                                      </p:tavLst>
                                    </p:anim>
                                    <p:anim calcmode="lin" valueType="num">
                                      <p:cBhvr additive="base">
                                        <p:cTn id="199" dur="3000"/>
                                        <p:tgtEl>
                                          <p:spTgt spid="26"/>
                                        </p:tgtEl>
                                        <p:attrNameLst>
                                          <p:attrName>ppt_y</p:attrName>
                                        </p:attrNameLst>
                                      </p:cBhvr>
                                      <p:tavLst>
                                        <p:tav tm="0">
                                          <p:val>
                                            <p:strVal val="ppt_y"/>
                                          </p:val>
                                        </p:tav>
                                        <p:tav tm="100000">
                                          <p:val>
                                            <p:strVal val="ppt_y"/>
                                          </p:val>
                                        </p:tav>
                                      </p:tavLst>
                                    </p:anim>
                                    <p:set>
                                      <p:cBhvr>
                                        <p:cTn id="200" dur="1" fill="hold">
                                          <p:stCondLst>
                                            <p:cond delay="2999"/>
                                          </p:stCondLst>
                                        </p:cTn>
                                        <p:tgtEl>
                                          <p:spTgt spid="26"/>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3000"/>
                                        <p:tgtEl>
                                          <p:spTgt spid="5"/>
                                        </p:tgtEl>
                                        <p:attrNameLst>
                                          <p:attrName>ppt_x</p:attrName>
                                        </p:attrNameLst>
                                      </p:cBhvr>
                                      <p:tavLst>
                                        <p:tav tm="0">
                                          <p:val>
                                            <p:strVal val="ppt_x"/>
                                          </p:val>
                                        </p:tav>
                                        <p:tav tm="100000">
                                          <p:val>
                                            <p:strVal val="0-ppt_w/2"/>
                                          </p:val>
                                        </p:tav>
                                      </p:tavLst>
                                    </p:anim>
                                    <p:anim calcmode="lin" valueType="num">
                                      <p:cBhvr additive="base">
                                        <p:cTn id="203" dur="3000"/>
                                        <p:tgtEl>
                                          <p:spTgt spid="5"/>
                                        </p:tgtEl>
                                        <p:attrNameLst>
                                          <p:attrName>ppt_y</p:attrName>
                                        </p:attrNameLst>
                                      </p:cBhvr>
                                      <p:tavLst>
                                        <p:tav tm="0">
                                          <p:val>
                                            <p:strVal val="ppt_y"/>
                                          </p:val>
                                        </p:tav>
                                        <p:tav tm="100000">
                                          <p:val>
                                            <p:strVal val="ppt_y"/>
                                          </p:val>
                                        </p:tav>
                                      </p:tavLst>
                                    </p:anim>
                                    <p:set>
                                      <p:cBhvr>
                                        <p:cTn id="204" dur="1" fill="hold">
                                          <p:stCondLst>
                                            <p:cond delay="2999"/>
                                          </p:stCondLst>
                                        </p:cTn>
                                        <p:tgtEl>
                                          <p:spTgt spid="5"/>
                                        </p:tgtEl>
                                        <p:attrNameLst>
                                          <p:attrName>style.visibility</p:attrName>
                                        </p:attrNameLst>
                                      </p:cBhvr>
                                      <p:to>
                                        <p:strVal val="hidden"/>
                                      </p:to>
                                    </p:set>
                                  </p:childTnLst>
                                </p:cTn>
                              </p:par>
                              <p:par>
                                <p:cTn id="205" presetID="2" presetClass="exit" presetSubtype="8" fill="hold" grpId="2" nodeType="withEffect">
                                  <p:stCondLst>
                                    <p:cond delay="0"/>
                                  </p:stCondLst>
                                  <p:childTnLst>
                                    <p:anim calcmode="lin" valueType="num">
                                      <p:cBhvr additive="base">
                                        <p:cTn id="206" dur="3000"/>
                                        <p:tgtEl>
                                          <p:spTgt spid="6"/>
                                        </p:tgtEl>
                                        <p:attrNameLst>
                                          <p:attrName>ppt_x</p:attrName>
                                        </p:attrNameLst>
                                      </p:cBhvr>
                                      <p:tavLst>
                                        <p:tav tm="0">
                                          <p:val>
                                            <p:strVal val="ppt_x"/>
                                          </p:val>
                                        </p:tav>
                                        <p:tav tm="100000">
                                          <p:val>
                                            <p:strVal val="0-ppt_w/2"/>
                                          </p:val>
                                        </p:tav>
                                      </p:tavLst>
                                    </p:anim>
                                    <p:anim calcmode="lin" valueType="num">
                                      <p:cBhvr additive="base">
                                        <p:cTn id="207" dur="3000"/>
                                        <p:tgtEl>
                                          <p:spTgt spid="6"/>
                                        </p:tgtEl>
                                        <p:attrNameLst>
                                          <p:attrName>ppt_y</p:attrName>
                                        </p:attrNameLst>
                                      </p:cBhvr>
                                      <p:tavLst>
                                        <p:tav tm="0">
                                          <p:val>
                                            <p:strVal val="ppt_y"/>
                                          </p:val>
                                        </p:tav>
                                        <p:tav tm="100000">
                                          <p:val>
                                            <p:strVal val="ppt_y"/>
                                          </p:val>
                                        </p:tav>
                                      </p:tavLst>
                                    </p:anim>
                                    <p:set>
                                      <p:cBhvr>
                                        <p:cTn id="208" dur="1" fill="hold">
                                          <p:stCondLst>
                                            <p:cond delay="2999"/>
                                          </p:stCondLst>
                                        </p:cTn>
                                        <p:tgtEl>
                                          <p:spTgt spid="6"/>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3000"/>
                                        <p:tgtEl>
                                          <p:spTgt spid="13"/>
                                        </p:tgtEl>
                                        <p:attrNameLst>
                                          <p:attrName>ppt_x</p:attrName>
                                        </p:attrNameLst>
                                      </p:cBhvr>
                                      <p:tavLst>
                                        <p:tav tm="0">
                                          <p:val>
                                            <p:strVal val="ppt_x"/>
                                          </p:val>
                                        </p:tav>
                                        <p:tav tm="100000">
                                          <p:val>
                                            <p:strVal val="0-ppt_w/2"/>
                                          </p:val>
                                        </p:tav>
                                      </p:tavLst>
                                    </p:anim>
                                    <p:anim calcmode="lin" valueType="num">
                                      <p:cBhvr additive="base">
                                        <p:cTn id="211" dur="3000"/>
                                        <p:tgtEl>
                                          <p:spTgt spid="13"/>
                                        </p:tgtEl>
                                        <p:attrNameLst>
                                          <p:attrName>ppt_y</p:attrName>
                                        </p:attrNameLst>
                                      </p:cBhvr>
                                      <p:tavLst>
                                        <p:tav tm="0">
                                          <p:val>
                                            <p:strVal val="ppt_y"/>
                                          </p:val>
                                        </p:tav>
                                        <p:tav tm="100000">
                                          <p:val>
                                            <p:strVal val="ppt_y"/>
                                          </p:val>
                                        </p:tav>
                                      </p:tavLst>
                                    </p:anim>
                                    <p:set>
                                      <p:cBhvr>
                                        <p:cTn id="212" dur="1" fill="hold">
                                          <p:stCondLst>
                                            <p:cond delay="2999"/>
                                          </p:stCondLst>
                                        </p:cTn>
                                        <p:tgtEl>
                                          <p:spTgt spid="13"/>
                                        </p:tgtEl>
                                        <p:attrNameLst>
                                          <p:attrName>style.visibility</p:attrName>
                                        </p:attrNameLst>
                                      </p:cBhvr>
                                      <p:to>
                                        <p:strVal val="hidden"/>
                                      </p:to>
                                    </p:set>
                                  </p:childTnLst>
                                </p:cTn>
                              </p:par>
                              <p:par>
                                <p:cTn id="213" presetID="2" presetClass="exit" presetSubtype="8" fill="hold" grpId="2" nodeType="withEffect">
                                  <p:stCondLst>
                                    <p:cond delay="0"/>
                                  </p:stCondLst>
                                  <p:childTnLst>
                                    <p:anim calcmode="lin" valueType="num">
                                      <p:cBhvr additive="base">
                                        <p:cTn id="214" dur="3000"/>
                                        <p:tgtEl>
                                          <p:spTgt spid="14"/>
                                        </p:tgtEl>
                                        <p:attrNameLst>
                                          <p:attrName>ppt_x</p:attrName>
                                        </p:attrNameLst>
                                      </p:cBhvr>
                                      <p:tavLst>
                                        <p:tav tm="0">
                                          <p:val>
                                            <p:strVal val="ppt_x"/>
                                          </p:val>
                                        </p:tav>
                                        <p:tav tm="100000">
                                          <p:val>
                                            <p:strVal val="0-ppt_w/2"/>
                                          </p:val>
                                        </p:tav>
                                      </p:tavLst>
                                    </p:anim>
                                    <p:anim calcmode="lin" valueType="num">
                                      <p:cBhvr additive="base">
                                        <p:cTn id="215" dur="3000"/>
                                        <p:tgtEl>
                                          <p:spTgt spid="14"/>
                                        </p:tgtEl>
                                        <p:attrNameLst>
                                          <p:attrName>ppt_y</p:attrName>
                                        </p:attrNameLst>
                                      </p:cBhvr>
                                      <p:tavLst>
                                        <p:tav tm="0">
                                          <p:val>
                                            <p:strVal val="ppt_y"/>
                                          </p:val>
                                        </p:tav>
                                        <p:tav tm="100000">
                                          <p:val>
                                            <p:strVal val="ppt_y"/>
                                          </p:val>
                                        </p:tav>
                                      </p:tavLst>
                                    </p:anim>
                                    <p:set>
                                      <p:cBhvr>
                                        <p:cTn id="216" dur="1" fill="hold">
                                          <p:stCondLst>
                                            <p:cond delay="2999"/>
                                          </p:stCondLst>
                                        </p:cTn>
                                        <p:tgtEl>
                                          <p:spTgt spid="14"/>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3000"/>
                                        <p:tgtEl>
                                          <p:spTgt spid="15"/>
                                        </p:tgtEl>
                                        <p:attrNameLst>
                                          <p:attrName>ppt_x</p:attrName>
                                        </p:attrNameLst>
                                      </p:cBhvr>
                                      <p:tavLst>
                                        <p:tav tm="0">
                                          <p:val>
                                            <p:strVal val="ppt_x"/>
                                          </p:val>
                                        </p:tav>
                                        <p:tav tm="100000">
                                          <p:val>
                                            <p:strVal val="0-ppt_w/2"/>
                                          </p:val>
                                        </p:tav>
                                      </p:tavLst>
                                    </p:anim>
                                    <p:anim calcmode="lin" valueType="num">
                                      <p:cBhvr additive="base">
                                        <p:cTn id="219" dur="3000"/>
                                        <p:tgtEl>
                                          <p:spTgt spid="15"/>
                                        </p:tgtEl>
                                        <p:attrNameLst>
                                          <p:attrName>ppt_y</p:attrName>
                                        </p:attrNameLst>
                                      </p:cBhvr>
                                      <p:tavLst>
                                        <p:tav tm="0">
                                          <p:val>
                                            <p:strVal val="ppt_y"/>
                                          </p:val>
                                        </p:tav>
                                        <p:tav tm="100000">
                                          <p:val>
                                            <p:strVal val="ppt_y"/>
                                          </p:val>
                                        </p:tav>
                                      </p:tavLst>
                                    </p:anim>
                                    <p:set>
                                      <p:cBhvr>
                                        <p:cTn id="220" dur="1" fill="hold">
                                          <p:stCondLst>
                                            <p:cond delay="2999"/>
                                          </p:stCondLst>
                                        </p:cTn>
                                        <p:tgtEl>
                                          <p:spTgt spid="15"/>
                                        </p:tgtEl>
                                        <p:attrNameLst>
                                          <p:attrName>style.visibility</p:attrName>
                                        </p:attrNameLst>
                                      </p:cBhvr>
                                      <p:to>
                                        <p:strVal val="hidden"/>
                                      </p:to>
                                    </p:set>
                                  </p:childTnLst>
                                </p:cTn>
                              </p:par>
                              <p:par>
                                <p:cTn id="221" presetID="2" presetClass="exit" presetSubtype="8" fill="hold" grpId="2" nodeType="withEffect">
                                  <p:stCondLst>
                                    <p:cond delay="0"/>
                                  </p:stCondLst>
                                  <p:childTnLst>
                                    <p:anim calcmode="lin" valueType="num">
                                      <p:cBhvr additive="base">
                                        <p:cTn id="222" dur="3000"/>
                                        <p:tgtEl>
                                          <p:spTgt spid="16"/>
                                        </p:tgtEl>
                                        <p:attrNameLst>
                                          <p:attrName>ppt_x</p:attrName>
                                        </p:attrNameLst>
                                      </p:cBhvr>
                                      <p:tavLst>
                                        <p:tav tm="0">
                                          <p:val>
                                            <p:strVal val="ppt_x"/>
                                          </p:val>
                                        </p:tav>
                                        <p:tav tm="100000">
                                          <p:val>
                                            <p:strVal val="0-ppt_w/2"/>
                                          </p:val>
                                        </p:tav>
                                      </p:tavLst>
                                    </p:anim>
                                    <p:anim calcmode="lin" valueType="num">
                                      <p:cBhvr additive="base">
                                        <p:cTn id="223" dur="3000"/>
                                        <p:tgtEl>
                                          <p:spTgt spid="16"/>
                                        </p:tgtEl>
                                        <p:attrNameLst>
                                          <p:attrName>ppt_y</p:attrName>
                                        </p:attrNameLst>
                                      </p:cBhvr>
                                      <p:tavLst>
                                        <p:tav tm="0">
                                          <p:val>
                                            <p:strVal val="ppt_y"/>
                                          </p:val>
                                        </p:tav>
                                        <p:tav tm="100000">
                                          <p:val>
                                            <p:strVal val="ppt_y"/>
                                          </p:val>
                                        </p:tav>
                                      </p:tavLst>
                                    </p:anim>
                                    <p:set>
                                      <p:cBhvr>
                                        <p:cTn id="224" dur="1" fill="hold">
                                          <p:stCondLst>
                                            <p:cond delay="2999"/>
                                          </p:stCondLst>
                                        </p:cTn>
                                        <p:tgtEl>
                                          <p:spTgt spid="16"/>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3000"/>
                                        <p:tgtEl>
                                          <p:spTgt spid="17"/>
                                        </p:tgtEl>
                                        <p:attrNameLst>
                                          <p:attrName>ppt_x</p:attrName>
                                        </p:attrNameLst>
                                      </p:cBhvr>
                                      <p:tavLst>
                                        <p:tav tm="0">
                                          <p:val>
                                            <p:strVal val="ppt_x"/>
                                          </p:val>
                                        </p:tav>
                                        <p:tav tm="100000">
                                          <p:val>
                                            <p:strVal val="0-ppt_w/2"/>
                                          </p:val>
                                        </p:tav>
                                      </p:tavLst>
                                    </p:anim>
                                    <p:anim calcmode="lin" valueType="num">
                                      <p:cBhvr additive="base">
                                        <p:cTn id="227" dur="3000"/>
                                        <p:tgtEl>
                                          <p:spTgt spid="17"/>
                                        </p:tgtEl>
                                        <p:attrNameLst>
                                          <p:attrName>ppt_y</p:attrName>
                                        </p:attrNameLst>
                                      </p:cBhvr>
                                      <p:tavLst>
                                        <p:tav tm="0">
                                          <p:val>
                                            <p:strVal val="ppt_y"/>
                                          </p:val>
                                        </p:tav>
                                        <p:tav tm="100000">
                                          <p:val>
                                            <p:strVal val="ppt_y"/>
                                          </p:val>
                                        </p:tav>
                                      </p:tavLst>
                                    </p:anim>
                                    <p:set>
                                      <p:cBhvr>
                                        <p:cTn id="228" dur="1" fill="hold">
                                          <p:stCondLst>
                                            <p:cond delay="2999"/>
                                          </p:stCondLst>
                                        </p:cTn>
                                        <p:tgtEl>
                                          <p:spTgt spid="17"/>
                                        </p:tgtEl>
                                        <p:attrNameLst>
                                          <p:attrName>style.visibility</p:attrName>
                                        </p:attrNameLst>
                                      </p:cBhvr>
                                      <p:to>
                                        <p:strVal val="hidden"/>
                                      </p:to>
                                    </p:set>
                                  </p:childTnLst>
                                </p:cTn>
                              </p:par>
                              <p:par>
                                <p:cTn id="229" presetID="2" presetClass="exit" presetSubtype="8" fill="hold" grpId="2" nodeType="withEffect">
                                  <p:stCondLst>
                                    <p:cond delay="0"/>
                                  </p:stCondLst>
                                  <p:childTnLst>
                                    <p:anim calcmode="lin" valueType="num">
                                      <p:cBhvr additive="base">
                                        <p:cTn id="230" dur="3000"/>
                                        <p:tgtEl>
                                          <p:spTgt spid="21"/>
                                        </p:tgtEl>
                                        <p:attrNameLst>
                                          <p:attrName>ppt_x</p:attrName>
                                        </p:attrNameLst>
                                      </p:cBhvr>
                                      <p:tavLst>
                                        <p:tav tm="0">
                                          <p:val>
                                            <p:strVal val="ppt_x"/>
                                          </p:val>
                                        </p:tav>
                                        <p:tav tm="100000">
                                          <p:val>
                                            <p:strVal val="0-ppt_w/2"/>
                                          </p:val>
                                        </p:tav>
                                      </p:tavLst>
                                    </p:anim>
                                    <p:anim calcmode="lin" valueType="num">
                                      <p:cBhvr additive="base">
                                        <p:cTn id="231" dur="3000"/>
                                        <p:tgtEl>
                                          <p:spTgt spid="21"/>
                                        </p:tgtEl>
                                        <p:attrNameLst>
                                          <p:attrName>ppt_y</p:attrName>
                                        </p:attrNameLst>
                                      </p:cBhvr>
                                      <p:tavLst>
                                        <p:tav tm="0">
                                          <p:val>
                                            <p:strVal val="ppt_y"/>
                                          </p:val>
                                        </p:tav>
                                        <p:tav tm="100000">
                                          <p:val>
                                            <p:strVal val="ppt_y"/>
                                          </p:val>
                                        </p:tav>
                                      </p:tavLst>
                                    </p:anim>
                                    <p:set>
                                      <p:cBhvr>
                                        <p:cTn id="232" dur="1" fill="hold">
                                          <p:stCondLst>
                                            <p:cond delay="2999"/>
                                          </p:stCondLst>
                                        </p:cTn>
                                        <p:tgtEl>
                                          <p:spTgt spid="21"/>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3000"/>
                                        <p:tgtEl>
                                          <p:spTgt spid="22"/>
                                        </p:tgtEl>
                                        <p:attrNameLst>
                                          <p:attrName>ppt_x</p:attrName>
                                        </p:attrNameLst>
                                      </p:cBhvr>
                                      <p:tavLst>
                                        <p:tav tm="0">
                                          <p:val>
                                            <p:strVal val="ppt_x"/>
                                          </p:val>
                                        </p:tav>
                                        <p:tav tm="100000">
                                          <p:val>
                                            <p:strVal val="0-ppt_w/2"/>
                                          </p:val>
                                        </p:tav>
                                      </p:tavLst>
                                    </p:anim>
                                    <p:anim calcmode="lin" valueType="num">
                                      <p:cBhvr additive="base">
                                        <p:cTn id="235" dur="3000"/>
                                        <p:tgtEl>
                                          <p:spTgt spid="22"/>
                                        </p:tgtEl>
                                        <p:attrNameLst>
                                          <p:attrName>ppt_y</p:attrName>
                                        </p:attrNameLst>
                                      </p:cBhvr>
                                      <p:tavLst>
                                        <p:tav tm="0">
                                          <p:val>
                                            <p:strVal val="ppt_y"/>
                                          </p:val>
                                        </p:tav>
                                        <p:tav tm="100000">
                                          <p:val>
                                            <p:strVal val="ppt_y"/>
                                          </p:val>
                                        </p:tav>
                                      </p:tavLst>
                                    </p:anim>
                                    <p:set>
                                      <p:cBhvr>
                                        <p:cTn id="236" dur="1" fill="hold">
                                          <p:stCondLst>
                                            <p:cond delay="2999"/>
                                          </p:stCondLst>
                                        </p:cTn>
                                        <p:tgtEl>
                                          <p:spTgt spid="22"/>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3000"/>
                                        <p:tgtEl>
                                          <p:spTgt spid="23"/>
                                        </p:tgtEl>
                                        <p:attrNameLst>
                                          <p:attrName>ppt_x</p:attrName>
                                        </p:attrNameLst>
                                      </p:cBhvr>
                                      <p:tavLst>
                                        <p:tav tm="0">
                                          <p:val>
                                            <p:strVal val="ppt_x"/>
                                          </p:val>
                                        </p:tav>
                                        <p:tav tm="100000">
                                          <p:val>
                                            <p:strVal val="0-ppt_w/2"/>
                                          </p:val>
                                        </p:tav>
                                      </p:tavLst>
                                    </p:anim>
                                    <p:anim calcmode="lin" valueType="num">
                                      <p:cBhvr additive="base">
                                        <p:cTn id="239" dur="3000"/>
                                        <p:tgtEl>
                                          <p:spTgt spid="23"/>
                                        </p:tgtEl>
                                        <p:attrNameLst>
                                          <p:attrName>ppt_y</p:attrName>
                                        </p:attrNameLst>
                                      </p:cBhvr>
                                      <p:tavLst>
                                        <p:tav tm="0">
                                          <p:val>
                                            <p:strVal val="ppt_y"/>
                                          </p:val>
                                        </p:tav>
                                        <p:tav tm="100000">
                                          <p:val>
                                            <p:strVal val="ppt_y"/>
                                          </p:val>
                                        </p:tav>
                                      </p:tavLst>
                                    </p:anim>
                                    <p:set>
                                      <p:cBhvr>
                                        <p:cTn id="240" dur="1" fill="hold">
                                          <p:stCondLst>
                                            <p:cond delay="2999"/>
                                          </p:stCondLst>
                                        </p:cTn>
                                        <p:tgtEl>
                                          <p:spTgt spid="23"/>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3000"/>
                                        <p:tgtEl>
                                          <p:spTgt spid="27"/>
                                        </p:tgtEl>
                                        <p:attrNameLst>
                                          <p:attrName>ppt_x</p:attrName>
                                        </p:attrNameLst>
                                      </p:cBhvr>
                                      <p:tavLst>
                                        <p:tav tm="0">
                                          <p:val>
                                            <p:strVal val="ppt_x"/>
                                          </p:val>
                                        </p:tav>
                                        <p:tav tm="100000">
                                          <p:val>
                                            <p:strVal val="0-ppt_w/2"/>
                                          </p:val>
                                        </p:tav>
                                      </p:tavLst>
                                    </p:anim>
                                    <p:anim calcmode="lin" valueType="num">
                                      <p:cBhvr additive="base">
                                        <p:cTn id="243" dur="3000"/>
                                        <p:tgtEl>
                                          <p:spTgt spid="27"/>
                                        </p:tgtEl>
                                        <p:attrNameLst>
                                          <p:attrName>ppt_y</p:attrName>
                                        </p:attrNameLst>
                                      </p:cBhvr>
                                      <p:tavLst>
                                        <p:tav tm="0">
                                          <p:val>
                                            <p:strVal val="ppt_y"/>
                                          </p:val>
                                        </p:tav>
                                        <p:tav tm="100000">
                                          <p:val>
                                            <p:strVal val="ppt_y"/>
                                          </p:val>
                                        </p:tav>
                                      </p:tavLst>
                                    </p:anim>
                                    <p:set>
                                      <p:cBhvr>
                                        <p:cTn id="244" dur="1" fill="hold">
                                          <p:stCondLst>
                                            <p:cond delay="2999"/>
                                          </p:stCondLst>
                                        </p:cTn>
                                        <p:tgtEl>
                                          <p:spTgt spid="27"/>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3000"/>
                                        <p:tgtEl>
                                          <p:spTgt spid="28"/>
                                        </p:tgtEl>
                                        <p:attrNameLst>
                                          <p:attrName>ppt_x</p:attrName>
                                        </p:attrNameLst>
                                      </p:cBhvr>
                                      <p:tavLst>
                                        <p:tav tm="0">
                                          <p:val>
                                            <p:strVal val="ppt_x"/>
                                          </p:val>
                                        </p:tav>
                                        <p:tav tm="100000">
                                          <p:val>
                                            <p:strVal val="0-ppt_w/2"/>
                                          </p:val>
                                        </p:tav>
                                      </p:tavLst>
                                    </p:anim>
                                    <p:anim calcmode="lin" valueType="num">
                                      <p:cBhvr additive="base">
                                        <p:cTn id="247" dur="3000"/>
                                        <p:tgtEl>
                                          <p:spTgt spid="28"/>
                                        </p:tgtEl>
                                        <p:attrNameLst>
                                          <p:attrName>ppt_y</p:attrName>
                                        </p:attrNameLst>
                                      </p:cBhvr>
                                      <p:tavLst>
                                        <p:tav tm="0">
                                          <p:val>
                                            <p:strVal val="ppt_y"/>
                                          </p:val>
                                        </p:tav>
                                        <p:tav tm="100000">
                                          <p:val>
                                            <p:strVal val="ppt_y"/>
                                          </p:val>
                                        </p:tav>
                                      </p:tavLst>
                                    </p:anim>
                                    <p:set>
                                      <p:cBhvr>
                                        <p:cTn id="248" dur="1" fill="hold">
                                          <p:stCondLst>
                                            <p:cond delay="2999"/>
                                          </p:stCondLst>
                                        </p:cTn>
                                        <p:tgtEl>
                                          <p:spTgt spid="28"/>
                                        </p:tgtEl>
                                        <p:attrNameLst>
                                          <p:attrName>style.visibility</p:attrName>
                                        </p:attrNameLst>
                                      </p:cBhvr>
                                      <p:to>
                                        <p:strVal val="hidden"/>
                                      </p:to>
                                    </p:set>
                                  </p:childTnLst>
                                </p:cTn>
                              </p:par>
                              <p:par>
                                <p:cTn id="249" presetID="19" presetClass="exit" presetSubtype="10" fill="hold" grpId="3" nodeType="withEffect">
                                  <p:stCondLst>
                                    <p:cond delay="0"/>
                                  </p:stCondLst>
                                  <p:childTnLst>
                                    <p:anim calcmode="lin" valueType="num">
                                      <p:cBhvr>
                                        <p:cTn id="250" dur="3000"/>
                                        <p:tgtEl>
                                          <p:spTgt spid="5"/>
                                        </p:tgtEl>
                                        <p:attrNameLst>
                                          <p:attrName>ppt_h</p:attrName>
                                        </p:attrNameLst>
                                      </p:cBhvr>
                                      <p:tavLst>
                                        <p:tav tm="0">
                                          <p:val>
                                            <p:strVal val="ppt_h"/>
                                          </p:val>
                                        </p:tav>
                                        <p:tav tm="100000">
                                          <p:val>
                                            <p:strVal val="ppt_h"/>
                                          </p:val>
                                        </p:tav>
                                      </p:tavLst>
                                    </p:anim>
                                    <p:anim calcmode="lin" valueType="num">
                                      <p:cBhvr>
                                        <p:cTn id="251"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2" dur="1" fill="hold">
                                          <p:stCondLst>
                                            <p:cond delay="2999"/>
                                          </p:stCondLst>
                                        </p:cTn>
                                        <p:tgtEl>
                                          <p:spTgt spid="5"/>
                                        </p:tgtEl>
                                        <p:attrNameLst>
                                          <p:attrName>style.visibility</p:attrName>
                                        </p:attrNameLst>
                                      </p:cBhvr>
                                      <p:to>
                                        <p:strVal val="hidden"/>
                                      </p:to>
                                    </p:set>
                                  </p:childTnLst>
                                </p:cTn>
                              </p:par>
                              <p:par>
                                <p:cTn id="253" presetID="19" presetClass="exit" presetSubtype="10" fill="hold" grpId="3" nodeType="withEffect">
                                  <p:stCondLst>
                                    <p:cond delay="0"/>
                                  </p:stCondLst>
                                  <p:childTnLst>
                                    <p:anim calcmode="lin" valueType="num">
                                      <p:cBhvr>
                                        <p:cTn id="254" dur="3000"/>
                                        <p:tgtEl>
                                          <p:spTgt spid="6"/>
                                        </p:tgtEl>
                                        <p:attrNameLst>
                                          <p:attrName>ppt_h</p:attrName>
                                        </p:attrNameLst>
                                      </p:cBhvr>
                                      <p:tavLst>
                                        <p:tav tm="0">
                                          <p:val>
                                            <p:strVal val="ppt_h"/>
                                          </p:val>
                                        </p:tav>
                                        <p:tav tm="100000">
                                          <p:val>
                                            <p:strVal val="ppt_h"/>
                                          </p:val>
                                        </p:tav>
                                      </p:tavLst>
                                    </p:anim>
                                    <p:anim calcmode="lin" valueType="num">
                                      <p:cBhvr>
                                        <p:cTn id="25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6" dur="1" fill="hold">
                                          <p:stCondLst>
                                            <p:cond delay="2999"/>
                                          </p:stCondLst>
                                        </p:cTn>
                                        <p:tgtEl>
                                          <p:spTgt spid="6"/>
                                        </p:tgtEl>
                                        <p:attrNameLst>
                                          <p:attrName>style.visibility</p:attrName>
                                        </p:attrNameLst>
                                      </p:cBhvr>
                                      <p:to>
                                        <p:strVal val="hidden"/>
                                      </p:to>
                                    </p:set>
                                  </p:childTnLst>
                                </p:cTn>
                              </p:par>
                              <p:par>
                                <p:cTn id="257" presetID="19" presetClass="exit" presetSubtype="10" fill="hold" grpId="3" nodeType="withEffect">
                                  <p:stCondLst>
                                    <p:cond delay="0"/>
                                  </p:stCondLst>
                                  <p:childTnLst>
                                    <p:anim calcmode="lin" valueType="num">
                                      <p:cBhvr>
                                        <p:cTn id="258" dur="3000"/>
                                        <p:tgtEl>
                                          <p:spTgt spid="13"/>
                                        </p:tgtEl>
                                        <p:attrNameLst>
                                          <p:attrName>ppt_h</p:attrName>
                                        </p:attrNameLst>
                                      </p:cBhvr>
                                      <p:tavLst>
                                        <p:tav tm="0">
                                          <p:val>
                                            <p:strVal val="ppt_h"/>
                                          </p:val>
                                        </p:tav>
                                        <p:tav tm="100000">
                                          <p:val>
                                            <p:strVal val="ppt_h"/>
                                          </p:val>
                                        </p:tav>
                                      </p:tavLst>
                                    </p:anim>
                                    <p:anim calcmode="lin" valueType="num">
                                      <p:cBhvr>
                                        <p:cTn id="259"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2999"/>
                                          </p:stCondLst>
                                        </p:cTn>
                                        <p:tgtEl>
                                          <p:spTgt spid="13"/>
                                        </p:tgtEl>
                                        <p:attrNameLst>
                                          <p:attrName>style.visibility</p:attrName>
                                        </p:attrNameLst>
                                      </p:cBhvr>
                                      <p:to>
                                        <p:strVal val="hidden"/>
                                      </p:to>
                                    </p:set>
                                  </p:childTnLst>
                                </p:cTn>
                              </p:par>
                              <p:par>
                                <p:cTn id="261" presetID="19" presetClass="exit" presetSubtype="10" fill="hold" grpId="3" nodeType="withEffect">
                                  <p:stCondLst>
                                    <p:cond delay="0"/>
                                  </p:stCondLst>
                                  <p:childTnLst>
                                    <p:anim calcmode="lin" valueType="num">
                                      <p:cBhvr>
                                        <p:cTn id="262" dur="3000"/>
                                        <p:tgtEl>
                                          <p:spTgt spid="14"/>
                                        </p:tgtEl>
                                        <p:attrNameLst>
                                          <p:attrName>ppt_h</p:attrName>
                                        </p:attrNameLst>
                                      </p:cBhvr>
                                      <p:tavLst>
                                        <p:tav tm="0">
                                          <p:val>
                                            <p:strVal val="ppt_h"/>
                                          </p:val>
                                        </p:tav>
                                        <p:tav tm="100000">
                                          <p:val>
                                            <p:strVal val="ppt_h"/>
                                          </p:val>
                                        </p:tav>
                                      </p:tavLst>
                                    </p:anim>
                                    <p:anim calcmode="lin" valueType="num">
                                      <p:cBhvr>
                                        <p:cTn id="263"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4" dur="1" fill="hold">
                                          <p:stCondLst>
                                            <p:cond delay="2999"/>
                                          </p:stCondLst>
                                        </p:cTn>
                                        <p:tgtEl>
                                          <p:spTgt spid="14"/>
                                        </p:tgtEl>
                                        <p:attrNameLst>
                                          <p:attrName>style.visibility</p:attrName>
                                        </p:attrNameLst>
                                      </p:cBhvr>
                                      <p:to>
                                        <p:strVal val="hidden"/>
                                      </p:to>
                                    </p:set>
                                  </p:childTnLst>
                                </p:cTn>
                              </p:par>
                              <p:par>
                                <p:cTn id="265" presetID="19" presetClass="exit" presetSubtype="10" fill="hold" grpId="3" nodeType="withEffect">
                                  <p:stCondLst>
                                    <p:cond delay="0"/>
                                  </p:stCondLst>
                                  <p:childTnLst>
                                    <p:anim calcmode="lin" valueType="num">
                                      <p:cBhvr>
                                        <p:cTn id="266" dur="3000"/>
                                        <p:tgtEl>
                                          <p:spTgt spid="15"/>
                                        </p:tgtEl>
                                        <p:attrNameLst>
                                          <p:attrName>ppt_h</p:attrName>
                                        </p:attrNameLst>
                                      </p:cBhvr>
                                      <p:tavLst>
                                        <p:tav tm="0">
                                          <p:val>
                                            <p:strVal val="ppt_h"/>
                                          </p:val>
                                        </p:tav>
                                        <p:tav tm="100000">
                                          <p:val>
                                            <p:strVal val="ppt_h"/>
                                          </p:val>
                                        </p:tav>
                                      </p:tavLst>
                                    </p:anim>
                                    <p:anim calcmode="lin" valueType="num">
                                      <p:cBhvr>
                                        <p:cTn id="267"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8" dur="1" fill="hold">
                                          <p:stCondLst>
                                            <p:cond delay="2999"/>
                                          </p:stCondLst>
                                        </p:cTn>
                                        <p:tgtEl>
                                          <p:spTgt spid="15"/>
                                        </p:tgtEl>
                                        <p:attrNameLst>
                                          <p:attrName>style.visibility</p:attrName>
                                        </p:attrNameLst>
                                      </p:cBhvr>
                                      <p:to>
                                        <p:strVal val="hidden"/>
                                      </p:to>
                                    </p:set>
                                  </p:childTnLst>
                                </p:cTn>
                              </p:par>
                              <p:par>
                                <p:cTn id="269" presetID="19" presetClass="exit" presetSubtype="10" fill="hold" grpId="3" nodeType="withEffect">
                                  <p:stCondLst>
                                    <p:cond delay="0"/>
                                  </p:stCondLst>
                                  <p:childTnLst>
                                    <p:anim calcmode="lin" valueType="num">
                                      <p:cBhvr>
                                        <p:cTn id="270" dur="3000"/>
                                        <p:tgtEl>
                                          <p:spTgt spid="16"/>
                                        </p:tgtEl>
                                        <p:attrNameLst>
                                          <p:attrName>ppt_h</p:attrName>
                                        </p:attrNameLst>
                                      </p:cBhvr>
                                      <p:tavLst>
                                        <p:tav tm="0">
                                          <p:val>
                                            <p:strVal val="ppt_h"/>
                                          </p:val>
                                        </p:tav>
                                        <p:tav tm="100000">
                                          <p:val>
                                            <p:strVal val="ppt_h"/>
                                          </p:val>
                                        </p:tav>
                                      </p:tavLst>
                                    </p:anim>
                                    <p:anim calcmode="lin" valueType="num">
                                      <p:cBhvr>
                                        <p:cTn id="271"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2" dur="1" fill="hold">
                                          <p:stCondLst>
                                            <p:cond delay="2999"/>
                                          </p:stCondLst>
                                        </p:cTn>
                                        <p:tgtEl>
                                          <p:spTgt spid="16"/>
                                        </p:tgtEl>
                                        <p:attrNameLst>
                                          <p:attrName>style.visibility</p:attrName>
                                        </p:attrNameLst>
                                      </p:cBhvr>
                                      <p:to>
                                        <p:strVal val="hidden"/>
                                      </p:to>
                                    </p:set>
                                  </p:childTnLst>
                                </p:cTn>
                              </p:par>
                              <p:par>
                                <p:cTn id="273" presetID="19" presetClass="exit" presetSubtype="10" fill="hold" grpId="3" nodeType="withEffect">
                                  <p:stCondLst>
                                    <p:cond delay="0"/>
                                  </p:stCondLst>
                                  <p:childTnLst>
                                    <p:anim calcmode="lin" valueType="num">
                                      <p:cBhvr>
                                        <p:cTn id="274" dur="3000"/>
                                        <p:tgtEl>
                                          <p:spTgt spid="17"/>
                                        </p:tgtEl>
                                        <p:attrNameLst>
                                          <p:attrName>ppt_h</p:attrName>
                                        </p:attrNameLst>
                                      </p:cBhvr>
                                      <p:tavLst>
                                        <p:tav tm="0">
                                          <p:val>
                                            <p:strVal val="ppt_h"/>
                                          </p:val>
                                        </p:tav>
                                        <p:tav tm="100000">
                                          <p:val>
                                            <p:strVal val="ppt_h"/>
                                          </p:val>
                                        </p:tav>
                                      </p:tavLst>
                                    </p:anim>
                                    <p:anim calcmode="lin" valueType="num">
                                      <p:cBhvr>
                                        <p:cTn id="275"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6" dur="1" fill="hold">
                                          <p:stCondLst>
                                            <p:cond delay="2999"/>
                                          </p:stCondLst>
                                        </p:cTn>
                                        <p:tgtEl>
                                          <p:spTgt spid="17"/>
                                        </p:tgtEl>
                                        <p:attrNameLst>
                                          <p:attrName>style.visibility</p:attrName>
                                        </p:attrNameLst>
                                      </p:cBhvr>
                                      <p:to>
                                        <p:strVal val="hidden"/>
                                      </p:to>
                                    </p:set>
                                  </p:childTnLst>
                                </p:cTn>
                              </p:par>
                              <p:par>
                                <p:cTn id="277" presetID="19" presetClass="exit" presetSubtype="10" fill="hold" grpId="3" nodeType="withEffect">
                                  <p:stCondLst>
                                    <p:cond delay="0"/>
                                  </p:stCondLst>
                                  <p:childTnLst>
                                    <p:anim calcmode="lin" valueType="num">
                                      <p:cBhvr>
                                        <p:cTn id="278" dur="3000"/>
                                        <p:tgtEl>
                                          <p:spTgt spid="21"/>
                                        </p:tgtEl>
                                        <p:attrNameLst>
                                          <p:attrName>ppt_h</p:attrName>
                                        </p:attrNameLst>
                                      </p:cBhvr>
                                      <p:tavLst>
                                        <p:tav tm="0">
                                          <p:val>
                                            <p:strVal val="ppt_h"/>
                                          </p:val>
                                        </p:tav>
                                        <p:tav tm="100000">
                                          <p:val>
                                            <p:strVal val="ppt_h"/>
                                          </p:val>
                                        </p:tav>
                                      </p:tavLst>
                                    </p:anim>
                                    <p:anim calcmode="lin" valueType="num">
                                      <p:cBhvr>
                                        <p:cTn id="279"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0" dur="1" fill="hold">
                                          <p:stCondLst>
                                            <p:cond delay="2999"/>
                                          </p:stCondLst>
                                        </p:cTn>
                                        <p:tgtEl>
                                          <p:spTgt spid="21"/>
                                        </p:tgtEl>
                                        <p:attrNameLst>
                                          <p:attrName>style.visibility</p:attrName>
                                        </p:attrNameLst>
                                      </p:cBhvr>
                                      <p:to>
                                        <p:strVal val="hidden"/>
                                      </p:to>
                                    </p:set>
                                  </p:childTnLst>
                                </p:cTn>
                              </p:par>
                              <p:par>
                                <p:cTn id="281" presetID="19" presetClass="exit" presetSubtype="10" fill="hold" grpId="3" nodeType="withEffect">
                                  <p:stCondLst>
                                    <p:cond delay="0"/>
                                  </p:stCondLst>
                                  <p:childTnLst>
                                    <p:anim calcmode="lin" valueType="num">
                                      <p:cBhvr>
                                        <p:cTn id="282" dur="3000"/>
                                        <p:tgtEl>
                                          <p:spTgt spid="22"/>
                                        </p:tgtEl>
                                        <p:attrNameLst>
                                          <p:attrName>ppt_h</p:attrName>
                                        </p:attrNameLst>
                                      </p:cBhvr>
                                      <p:tavLst>
                                        <p:tav tm="0">
                                          <p:val>
                                            <p:strVal val="ppt_h"/>
                                          </p:val>
                                        </p:tav>
                                        <p:tav tm="100000">
                                          <p:val>
                                            <p:strVal val="ppt_h"/>
                                          </p:val>
                                        </p:tav>
                                      </p:tavLst>
                                    </p:anim>
                                    <p:anim calcmode="lin" valueType="num">
                                      <p:cBhvr>
                                        <p:cTn id="283"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4" dur="1" fill="hold">
                                          <p:stCondLst>
                                            <p:cond delay="2999"/>
                                          </p:stCondLst>
                                        </p:cTn>
                                        <p:tgtEl>
                                          <p:spTgt spid="22"/>
                                        </p:tgtEl>
                                        <p:attrNameLst>
                                          <p:attrName>style.visibility</p:attrName>
                                        </p:attrNameLst>
                                      </p:cBhvr>
                                      <p:to>
                                        <p:strVal val="hidden"/>
                                      </p:to>
                                    </p:set>
                                  </p:childTnLst>
                                </p:cTn>
                              </p:par>
                              <p:par>
                                <p:cTn id="285" presetID="19" presetClass="exit" presetSubtype="10" fill="hold" grpId="3" nodeType="withEffect">
                                  <p:stCondLst>
                                    <p:cond delay="0"/>
                                  </p:stCondLst>
                                  <p:childTnLst>
                                    <p:anim calcmode="lin" valueType="num">
                                      <p:cBhvr>
                                        <p:cTn id="286" dur="3000"/>
                                        <p:tgtEl>
                                          <p:spTgt spid="23"/>
                                        </p:tgtEl>
                                        <p:attrNameLst>
                                          <p:attrName>ppt_h</p:attrName>
                                        </p:attrNameLst>
                                      </p:cBhvr>
                                      <p:tavLst>
                                        <p:tav tm="0">
                                          <p:val>
                                            <p:strVal val="ppt_h"/>
                                          </p:val>
                                        </p:tav>
                                        <p:tav tm="100000">
                                          <p:val>
                                            <p:strVal val="ppt_h"/>
                                          </p:val>
                                        </p:tav>
                                      </p:tavLst>
                                    </p:anim>
                                    <p:anim calcmode="lin" valueType="num">
                                      <p:cBhvr>
                                        <p:cTn id="287"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8" dur="1" fill="hold">
                                          <p:stCondLst>
                                            <p:cond delay="2999"/>
                                          </p:stCondLst>
                                        </p:cTn>
                                        <p:tgtEl>
                                          <p:spTgt spid="23"/>
                                        </p:tgtEl>
                                        <p:attrNameLst>
                                          <p:attrName>style.visibility</p:attrName>
                                        </p:attrNameLst>
                                      </p:cBhvr>
                                      <p:to>
                                        <p:strVal val="hidden"/>
                                      </p:to>
                                    </p:set>
                                  </p:childTnLst>
                                </p:cTn>
                              </p:par>
                              <p:par>
                                <p:cTn id="289" presetID="19" presetClass="exit" presetSubtype="10" fill="hold" grpId="3" nodeType="withEffect">
                                  <p:stCondLst>
                                    <p:cond delay="0"/>
                                  </p:stCondLst>
                                  <p:childTnLst>
                                    <p:anim calcmode="lin" valueType="num">
                                      <p:cBhvr>
                                        <p:cTn id="290" dur="3000"/>
                                        <p:tgtEl>
                                          <p:spTgt spid="27"/>
                                        </p:tgtEl>
                                        <p:attrNameLst>
                                          <p:attrName>ppt_h</p:attrName>
                                        </p:attrNameLst>
                                      </p:cBhvr>
                                      <p:tavLst>
                                        <p:tav tm="0">
                                          <p:val>
                                            <p:strVal val="ppt_h"/>
                                          </p:val>
                                        </p:tav>
                                        <p:tav tm="100000">
                                          <p:val>
                                            <p:strVal val="ppt_h"/>
                                          </p:val>
                                        </p:tav>
                                      </p:tavLst>
                                    </p:anim>
                                    <p:anim calcmode="lin" valueType="num">
                                      <p:cBhvr>
                                        <p:cTn id="291" dur="3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2" dur="1" fill="hold">
                                          <p:stCondLst>
                                            <p:cond delay="2999"/>
                                          </p:stCondLst>
                                        </p:cTn>
                                        <p:tgtEl>
                                          <p:spTgt spid="27"/>
                                        </p:tgtEl>
                                        <p:attrNameLst>
                                          <p:attrName>style.visibility</p:attrName>
                                        </p:attrNameLst>
                                      </p:cBhvr>
                                      <p:to>
                                        <p:strVal val="hidden"/>
                                      </p:to>
                                    </p:set>
                                  </p:childTnLst>
                                </p:cTn>
                              </p:par>
                              <p:par>
                                <p:cTn id="293" presetID="19" presetClass="exit" presetSubtype="10" fill="hold" grpId="3" nodeType="withEffect">
                                  <p:stCondLst>
                                    <p:cond delay="0"/>
                                  </p:stCondLst>
                                  <p:childTnLst>
                                    <p:anim calcmode="lin" valueType="num">
                                      <p:cBhvr>
                                        <p:cTn id="294" dur="3000"/>
                                        <p:tgtEl>
                                          <p:spTgt spid="28"/>
                                        </p:tgtEl>
                                        <p:attrNameLst>
                                          <p:attrName>ppt_h</p:attrName>
                                        </p:attrNameLst>
                                      </p:cBhvr>
                                      <p:tavLst>
                                        <p:tav tm="0">
                                          <p:val>
                                            <p:strVal val="ppt_h"/>
                                          </p:val>
                                        </p:tav>
                                        <p:tav tm="100000">
                                          <p:val>
                                            <p:strVal val="ppt_h"/>
                                          </p:val>
                                        </p:tav>
                                      </p:tavLst>
                                    </p:anim>
                                    <p:anim calcmode="lin" valueType="num">
                                      <p:cBhvr>
                                        <p:cTn id="295" dur="3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6" dur="1" fill="hold">
                                          <p:stCondLst>
                                            <p:cond delay="2999"/>
                                          </p:stCondLst>
                                        </p:cTn>
                                        <p:tgtEl>
                                          <p:spTgt spid="28"/>
                                        </p:tgtEl>
                                        <p:attrNameLst>
                                          <p:attrName>style.visibility</p:attrName>
                                        </p:attrNameLst>
                                      </p:cBhvr>
                                      <p:to>
                                        <p:strVal val="hidden"/>
                                      </p:to>
                                    </p:set>
                                  </p:childTnLst>
                                </p:cTn>
                              </p:par>
                              <p:par>
                                <p:cTn id="297" presetID="19" presetClass="exit" presetSubtype="10" fill="hold" grpId="3" nodeType="withEffect">
                                  <p:stCondLst>
                                    <p:cond delay="0"/>
                                  </p:stCondLst>
                                  <p:childTnLst>
                                    <p:anim calcmode="lin" valueType="num">
                                      <p:cBhvr>
                                        <p:cTn id="298" dur="3000"/>
                                        <p:tgtEl>
                                          <p:spTgt spid="7"/>
                                        </p:tgtEl>
                                        <p:attrNameLst>
                                          <p:attrName>ppt_h</p:attrName>
                                        </p:attrNameLst>
                                      </p:cBhvr>
                                      <p:tavLst>
                                        <p:tav tm="0">
                                          <p:val>
                                            <p:strVal val="ppt_h"/>
                                          </p:val>
                                        </p:tav>
                                        <p:tav tm="100000">
                                          <p:val>
                                            <p:strVal val="ppt_h"/>
                                          </p:val>
                                        </p:tav>
                                      </p:tavLst>
                                    </p:anim>
                                    <p:anim calcmode="lin" valueType="num">
                                      <p:cBhvr>
                                        <p:cTn id="299"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0" dur="1" fill="hold">
                                          <p:stCondLst>
                                            <p:cond delay="2999"/>
                                          </p:stCondLst>
                                        </p:cTn>
                                        <p:tgtEl>
                                          <p:spTgt spid="7"/>
                                        </p:tgtEl>
                                        <p:attrNameLst>
                                          <p:attrName>style.visibility</p:attrName>
                                        </p:attrNameLst>
                                      </p:cBhvr>
                                      <p:to>
                                        <p:strVal val="hidden"/>
                                      </p:to>
                                    </p:set>
                                  </p:childTnLst>
                                </p:cTn>
                              </p:par>
                              <p:par>
                                <p:cTn id="301" presetID="19" presetClass="exit" presetSubtype="10" fill="hold" grpId="3" nodeType="withEffect">
                                  <p:stCondLst>
                                    <p:cond delay="0"/>
                                  </p:stCondLst>
                                  <p:childTnLst>
                                    <p:anim calcmode="lin" valueType="num">
                                      <p:cBhvr>
                                        <p:cTn id="302" dur="3000"/>
                                        <p:tgtEl>
                                          <p:spTgt spid="8"/>
                                        </p:tgtEl>
                                        <p:attrNameLst>
                                          <p:attrName>ppt_h</p:attrName>
                                        </p:attrNameLst>
                                      </p:cBhvr>
                                      <p:tavLst>
                                        <p:tav tm="0">
                                          <p:val>
                                            <p:strVal val="ppt_h"/>
                                          </p:val>
                                        </p:tav>
                                        <p:tav tm="100000">
                                          <p:val>
                                            <p:strVal val="ppt_h"/>
                                          </p:val>
                                        </p:tav>
                                      </p:tavLst>
                                    </p:anim>
                                    <p:anim calcmode="lin" valueType="num">
                                      <p:cBhvr>
                                        <p:cTn id="303"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4" dur="1" fill="hold">
                                          <p:stCondLst>
                                            <p:cond delay="2999"/>
                                          </p:stCondLst>
                                        </p:cTn>
                                        <p:tgtEl>
                                          <p:spTgt spid="8"/>
                                        </p:tgtEl>
                                        <p:attrNameLst>
                                          <p:attrName>style.visibility</p:attrName>
                                        </p:attrNameLst>
                                      </p:cBhvr>
                                      <p:to>
                                        <p:strVal val="hidden"/>
                                      </p:to>
                                    </p:set>
                                  </p:childTnLst>
                                </p:cTn>
                              </p:par>
                              <p:par>
                                <p:cTn id="305" presetID="19" presetClass="exit" presetSubtype="10" fill="hold" grpId="3" nodeType="withEffect">
                                  <p:stCondLst>
                                    <p:cond delay="0"/>
                                  </p:stCondLst>
                                  <p:childTnLst>
                                    <p:anim calcmode="lin" valueType="num">
                                      <p:cBhvr>
                                        <p:cTn id="306" dur="3000"/>
                                        <p:tgtEl>
                                          <p:spTgt spid="9"/>
                                        </p:tgtEl>
                                        <p:attrNameLst>
                                          <p:attrName>ppt_h</p:attrName>
                                        </p:attrNameLst>
                                      </p:cBhvr>
                                      <p:tavLst>
                                        <p:tav tm="0">
                                          <p:val>
                                            <p:strVal val="ppt_h"/>
                                          </p:val>
                                        </p:tav>
                                        <p:tav tm="100000">
                                          <p:val>
                                            <p:strVal val="ppt_h"/>
                                          </p:val>
                                        </p:tav>
                                      </p:tavLst>
                                    </p:anim>
                                    <p:anim calcmode="lin" valueType="num">
                                      <p:cBhvr>
                                        <p:cTn id="307"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8" dur="1" fill="hold">
                                          <p:stCondLst>
                                            <p:cond delay="2999"/>
                                          </p:stCondLst>
                                        </p:cTn>
                                        <p:tgtEl>
                                          <p:spTgt spid="9"/>
                                        </p:tgtEl>
                                        <p:attrNameLst>
                                          <p:attrName>style.visibility</p:attrName>
                                        </p:attrNameLst>
                                      </p:cBhvr>
                                      <p:to>
                                        <p:strVal val="hidden"/>
                                      </p:to>
                                    </p:set>
                                  </p:childTnLst>
                                </p:cTn>
                              </p:par>
                              <p:par>
                                <p:cTn id="309" presetID="19" presetClass="exit" presetSubtype="10" fill="hold" grpId="3" nodeType="withEffect">
                                  <p:stCondLst>
                                    <p:cond delay="0"/>
                                  </p:stCondLst>
                                  <p:childTnLst>
                                    <p:anim calcmode="lin" valueType="num">
                                      <p:cBhvr>
                                        <p:cTn id="310" dur="3000"/>
                                        <p:tgtEl>
                                          <p:spTgt spid="10"/>
                                        </p:tgtEl>
                                        <p:attrNameLst>
                                          <p:attrName>ppt_h</p:attrName>
                                        </p:attrNameLst>
                                      </p:cBhvr>
                                      <p:tavLst>
                                        <p:tav tm="0">
                                          <p:val>
                                            <p:strVal val="ppt_h"/>
                                          </p:val>
                                        </p:tav>
                                        <p:tav tm="100000">
                                          <p:val>
                                            <p:strVal val="ppt_h"/>
                                          </p:val>
                                        </p:tav>
                                      </p:tavLst>
                                    </p:anim>
                                    <p:anim calcmode="lin" valueType="num">
                                      <p:cBhvr>
                                        <p:cTn id="311"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2" dur="1" fill="hold">
                                          <p:stCondLst>
                                            <p:cond delay="2999"/>
                                          </p:stCondLst>
                                        </p:cTn>
                                        <p:tgtEl>
                                          <p:spTgt spid="10"/>
                                        </p:tgtEl>
                                        <p:attrNameLst>
                                          <p:attrName>style.visibility</p:attrName>
                                        </p:attrNameLst>
                                      </p:cBhvr>
                                      <p:to>
                                        <p:strVal val="hidden"/>
                                      </p:to>
                                    </p:set>
                                  </p:childTnLst>
                                </p:cTn>
                              </p:par>
                              <p:par>
                                <p:cTn id="313" presetID="19" presetClass="exit" presetSubtype="10" fill="hold" grpId="3" nodeType="withEffect">
                                  <p:stCondLst>
                                    <p:cond delay="0"/>
                                  </p:stCondLst>
                                  <p:childTnLst>
                                    <p:anim calcmode="lin" valueType="num">
                                      <p:cBhvr>
                                        <p:cTn id="314" dur="3000"/>
                                        <p:tgtEl>
                                          <p:spTgt spid="11"/>
                                        </p:tgtEl>
                                        <p:attrNameLst>
                                          <p:attrName>ppt_h</p:attrName>
                                        </p:attrNameLst>
                                      </p:cBhvr>
                                      <p:tavLst>
                                        <p:tav tm="0">
                                          <p:val>
                                            <p:strVal val="ppt_h"/>
                                          </p:val>
                                        </p:tav>
                                        <p:tav tm="100000">
                                          <p:val>
                                            <p:strVal val="ppt_h"/>
                                          </p:val>
                                        </p:tav>
                                      </p:tavLst>
                                    </p:anim>
                                    <p:anim calcmode="lin" valueType="num">
                                      <p:cBhvr>
                                        <p:cTn id="315"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6" dur="1" fill="hold">
                                          <p:stCondLst>
                                            <p:cond delay="2999"/>
                                          </p:stCondLst>
                                        </p:cTn>
                                        <p:tgtEl>
                                          <p:spTgt spid="11"/>
                                        </p:tgtEl>
                                        <p:attrNameLst>
                                          <p:attrName>style.visibility</p:attrName>
                                        </p:attrNameLst>
                                      </p:cBhvr>
                                      <p:to>
                                        <p:strVal val="hidden"/>
                                      </p:to>
                                    </p:set>
                                  </p:childTnLst>
                                </p:cTn>
                              </p:par>
                              <p:par>
                                <p:cTn id="317" presetID="19" presetClass="exit" presetSubtype="10" fill="hold" grpId="3" nodeType="withEffect">
                                  <p:stCondLst>
                                    <p:cond delay="0"/>
                                  </p:stCondLst>
                                  <p:childTnLst>
                                    <p:anim calcmode="lin" valueType="num">
                                      <p:cBhvr>
                                        <p:cTn id="318" dur="3000"/>
                                        <p:tgtEl>
                                          <p:spTgt spid="12"/>
                                        </p:tgtEl>
                                        <p:attrNameLst>
                                          <p:attrName>ppt_h</p:attrName>
                                        </p:attrNameLst>
                                      </p:cBhvr>
                                      <p:tavLst>
                                        <p:tav tm="0">
                                          <p:val>
                                            <p:strVal val="ppt_h"/>
                                          </p:val>
                                        </p:tav>
                                        <p:tav tm="100000">
                                          <p:val>
                                            <p:strVal val="ppt_h"/>
                                          </p:val>
                                        </p:tav>
                                      </p:tavLst>
                                    </p:anim>
                                    <p:anim calcmode="lin" valueType="num">
                                      <p:cBhvr>
                                        <p:cTn id="319"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0" dur="1" fill="hold">
                                          <p:stCondLst>
                                            <p:cond delay="2999"/>
                                          </p:stCondLst>
                                        </p:cTn>
                                        <p:tgtEl>
                                          <p:spTgt spid="12"/>
                                        </p:tgtEl>
                                        <p:attrNameLst>
                                          <p:attrName>style.visibility</p:attrName>
                                        </p:attrNameLst>
                                      </p:cBhvr>
                                      <p:to>
                                        <p:strVal val="hidden"/>
                                      </p:to>
                                    </p:set>
                                  </p:childTnLst>
                                </p:cTn>
                              </p:par>
                              <p:par>
                                <p:cTn id="321" presetID="19" presetClass="exit" presetSubtype="10" fill="hold" grpId="3" nodeType="withEffect">
                                  <p:stCondLst>
                                    <p:cond delay="0"/>
                                  </p:stCondLst>
                                  <p:childTnLst>
                                    <p:anim calcmode="lin" valueType="num">
                                      <p:cBhvr>
                                        <p:cTn id="322" dur="3000"/>
                                        <p:tgtEl>
                                          <p:spTgt spid="18"/>
                                        </p:tgtEl>
                                        <p:attrNameLst>
                                          <p:attrName>ppt_h</p:attrName>
                                        </p:attrNameLst>
                                      </p:cBhvr>
                                      <p:tavLst>
                                        <p:tav tm="0">
                                          <p:val>
                                            <p:strVal val="ppt_h"/>
                                          </p:val>
                                        </p:tav>
                                        <p:tav tm="100000">
                                          <p:val>
                                            <p:strVal val="ppt_h"/>
                                          </p:val>
                                        </p:tav>
                                      </p:tavLst>
                                    </p:anim>
                                    <p:anim calcmode="lin" valueType="num">
                                      <p:cBhvr>
                                        <p:cTn id="323"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4" dur="1" fill="hold">
                                          <p:stCondLst>
                                            <p:cond delay="2999"/>
                                          </p:stCondLst>
                                        </p:cTn>
                                        <p:tgtEl>
                                          <p:spTgt spid="18"/>
                                        </p:tgtEl>
                                        <p:attrNameLst>
                                          <p:attrName>style.visibility</p:attrName>
                                        </p:attrNameLst>
                                      </p:cBhvr>
                                      <p:to>
                                        <p:strVal val="hidden"/>
                                      </p:to>
                                    </p:set>
                                  </p:childTnLst>
                                </p:cTn>
                              </p:par>
                              <p:par>
                                <p:cTn id="325" presetID="19" presetClass="exit" presetSubtype="10" fill="hold" grpId="3" nodeType="withEffect">
                                  <p:stCondLst>
                                    <p:cond delay="0"/>
                                  </p:stCondLst>
                                  <p:childTnLst>
                                    <p:anim calcmode="lin" valueType="num">
                                      <p:cBhvr>
                                        <p:cTn id="326" dur="3000"/>
                                        <p:tgtEl>
                                          <p:spTgt spid="19"/>
                                        </p:tgtEl>
                                        <p:attrNameLst>
                                          <p:attrName>ppt_h</p:attrName>
                                        </p:attrNameLst>
                                      </p:cBhvr>
                                      <p:tavLst>
                                        <p:tav tm="0">
                                          <p:val>
                                            <p:strVal val="ppt_h"/>
                                          </p:val>
                                        </p:tav>
                                        <p:tav tm="100000">
                                          <p:val>
                                            <p:strVal val="ppt_h"/>
                                          </p:val>
                                        </p:tav>
                                      </p:tavLst>
                                    </p:anim>
                                    <p:anim calcmode="lin" valueType="num">
                                      <p:cBhvr>
                                        <p:cTn id="327"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8" dur="1" fill="hold">
                                          <p:stCondLst>
                                            <p:cond delay="2999"/>
                                          </p:stCondLst>
                                        </p:cTn>
                                        <p:tgtEl>
                                          <p:spTgt spid="19"/>
                                        </p:tgtEl>
                                        <p:attrNameLst>
                                          <p:attrName>style.visibility</p:attrName>
                                        </p:attrNameLst>
                                      </p:cBhvr>
                                      <p:to>
                                        <p:strVal val="hidden"/>
                                      </p:to>
                                    </p:set>
                                  </p:childTnLst>
                                </p:cTn>
                              </p:par>
                              <p:par>
                                <p:cTn id="329" presetID="19" presetClass="exit" presetSubtype="10" fill="hold" grpId="3" nodeType="withEffect">
                                  <p:stCondLst>
                                    <p:cond delay="0"/>
                                  </p:stCondLst>
                                  <p:childTnLst>
                                    <p:anim calcmode="lin" valueType="num">
                                      <p:cBhvr>
                                        <p:cTn id="330" dur="3000"/>
                                        <p:tgtEl>
                                          <p:spTgt spid="20"/>
                                        </p:tgtEl>
                                        <p:attrNameLst>
                                          <p:attrName>ppt_h</p:attrName>
                                        </p:attrNameLst>
                                      </p:cBhvr>
                                      <p:tavLst>
                                        <p:tav tm="0">
                                          <p:val>
                                            <p:strVal val="ppt_h"/>
                                          </p:val>
                                        </p:tav>
                                        <p:tav tm="100000">
                                          <p:val>
                                            <p:strVal val="ppt_h"/>
                                          </p:val>
                                        </p:tav>
                                      </p:tavLst>
                                    </p:anim>
                                    <p:anim calcmode="lin" valueType="num">
                                      <p:cBhvr>
                                        <p:cTn id="331"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2" dur="1" fill="hold">
                                          <p:stCondLst>
                                            <p:cond delay="2999"/>
                                          </p:stCondLst>
                                        </p:cTn>
                                        <p:tgtEl>
                                          <p:spTgt spid="20"/>
                                        </p:tgtEl>
                                        <p:attrNameLst>
                                          <p:attrName>style.visibility</p:attrName>
                                        </p:attrNameLst>
                                      </p:cBhvr>
                                      <p:to>
                                        <p:strVal val="hidden"/>
                                      </p:to>
                                    </p:set>
                                  </p:childTnLst>
                                </p:cTn>
                              </p:par>
                              <p:par>
                                <p:cTn id="333" presetID="19" presetClass="exit" presetSubtype="10" fill="hold" grpId="3" nodeType="withEffect">
                                  <p:stCondLst>
                                    <p:cond delay="0"/>
                                  </p:stCondLst>
                                  <p:childTnLst>
                                    <p:anim calcmode="lin" valueType="num">
                                      <p:cBhvr>
                                        <p:cTn id="334" dur="3000"/>
                                        <p:tgtEl>
                                          <p:spTgt spid="24"/>
                                        </p:tgtEl>
                                        <p:attrNameLst>
                                          <p:attrName>ppt_h</p:attrName>
                                        </p:attrNameLst>
                                      </p:cBhvr>
                                      <p:tavLst>
                                        <p:tav tm="0">
                                          <p:val>
                                            <p:strVal val="ppt_h"/>
                                          </p:val>
                                        </p:tav>
                                        <p:tav tm="100000">
                                          <p:val>
                                            <p:strVal val="ppt_h"/>
                                          </p:val>
                                        </p:tav>
                                      </p:tavLst>
                                    </p:anim>
                                    <p:anim calcmode="lin" valueType="num">
                                      <p:cBhvr>
                                        <p:cTn id="335"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6" dur="1" fill="hold">
                                          <p:stCondLst>
                                            <p:cond delay="2999"/>
                                          </p:stCondLst>
                                        </p:cTn>
                                        <p:tgtEl>
                                          <p:spTgt spid="24"/>
                                        </p:tgtEl>
                                        <p:attrNameLst>
                                          <p:attrName>style.visibility</p:attrName>
                                        </p:attrNameLst>
                                      </p:cBhvr>
                                      <p:to>
                                        <p:strVal val="hidden"/>
                                      </p:to>
                                    </p:set>
                                  </p:childTnLst>
                                </p:cTn>
                              </p:par>
                              <p:par>
                                <p:cTn id="337" presetID="19" presetClass="exit" presetSubtype="10" fill="hold" grpId="3" nodeType="withEffect">
                                  <p:stCondLst>
                                    <p:cond delay="0"/>
                                  </p:stCondLst>
                                  <p:childTnLst>
                                    <p:anim calcmode="lin" valueType="num">
                                      <p:cBhvr>
                                        <p:cTn id="338" dur="3000"/>
                                        <p:tgtEl>
                                          <p:spTgt spid="25"/>
                                        </p:tgtEl>
                                        <p:attrNameLst>
                                          <p:attrName>ppt_h</p:attrName>
                                        </p:attrNameLst>
                                      </p:cBhvr>
                                      <p:tavLst>
                                        <p:tav tm="0">
                                          <p:val>
                                            <p:strVal val="ppt_h"/>
                                          </p:val>
                                        </p:tav>
                                        <p:tav tm="100000">
                                          <p:val>
                                            <p:strVal val="ppt_h"/>
                                          </p:val>
                                        </p:tav>
                                      </p:tavLst>
                                    </p:anim>
                                    <p:anim calcmode="lin" valueType="num">
                                      <p:cBhvr>
                                        <p:cTn id="339" dur="3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0" dur="1" fill="hold">
                                          <p:stCondLst>
                                            <p:cond delay="2999"/>
                                          </p:stCondLst>
                                        </p:cTn>
                                        <p:tgtEl>
                                          <p:spTgt spid="25"/>
                                        </p:tgtEl>
                                        <p:attrNameLst>
                                          <p:attrName>style.visibility</p:attrName>
                                        </p:attrNameLst>
                                      </p:cBhvr>
                                      <p:to>
                                        <p:strVal val="hidden"/>
                                      </p:to>
                                    </p:set>
                                  </p:childTnLst>
                                </p:cTn>
                              </p:par>
                              <p:par>
                                <p:cTn id="341" presetID="19" presetClass="exit" presetSubtype="10" fill="hold" grpId="3" nodeType="withEffect">
                                  <p:stCondLst>
                                    <p:cond delay="0"/>
                                  </p:stCondLst>
                                  <p:childTnLst>
                                    <p:anim calcmode="lin" valueType="num">
                                      <p:cBhvr>
                                        <p:cTn id="342" dur="3000"/>
                                        <p:tgtEl>
                                          <p:spTgt spid="26"/>
                                        </p:tgtEl>
                                        <p:attrNameLst>
                                          <p:attrName>ppt_h</p:attrName>
                                        </p:attrNameLst>
                                      </p:cBhvr>
                                      <p:tavLst>
                                        <p:tav tm="0">
                                          <p:val>
                                            <p:strVal val="ppt_h"/>
                                          </p:val>
                                        </p:tav>
                                        <p:tav tm="100000">
                                          <p:val>
                                            <p:strVal val="ppt_h"/>
                                          </p:val>
                                        </p:tav>
                                      </p:tavLst>
                                    </p:anim>
                                    <p:anim calcmode="lin" valueType="num">
                                      <p:cBhvr>
                                        <p:cTn id="343" dur="3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4" dur="1" fill="hold">
                                          <p:stCondLst>
                                            <p:cond delay="2999"/>
                                          </p:stCondLst>
                                        </p:cTn>
                                        <p:tgtEl>
                                          <p:spTgt spid="26"/>
                                        </p:tgtEl>
                                        <p:attrNameLst>
                                          <p:attrName>style.visibility</p:attrName>
                                        </p:attrNameLst>
                                      </p:cBhvr>
                                      <p:to>
                                        <p:strVal val="hidden"/>
                                      </p:to>
                                    </p:set>
                                  </p:childTnLst>
                                </p:cTn>
                              </p:par>
                              <p:par>
                                <p:cTn id="345" presetID="23" presetClass="entr" presetSubtype="288" fill="hold" nodeType="withEffect">
                                  <p:stCondLst>
                                    <p:cond delay="0"/>
                                  </p:stCondLst>
                                  <p:childTnLst>
                                    <p:set>
                                      <p:cBhvr>
                                        <p:cTn id="346" dur="1" fill="hold">
                                          <p:stCondLst>
                                            <p:cond delay="0"/>
                                          </p:stCondLst>
                                        </p:cTn>
                                        <p:tgtEl>
                                          <p:spTgt spid="3"/>
                                        </p:tgtEl>
                                        <p:attrNameLst>
                                          <p:attrName>style.visibility</p:attrName>
                                        </p:attrNameLst>
                                      </p:cBhvr>
                                      <p:to>
                                        <p:strVal val="visible"/>
                                      </p:to>
                                    </p:set>
                                    <p:anim calcmode="lin" valueType="num">
                                      <p:cBhvr>
                                        <p:cTn id="347" dur="3000" fill="hold"/>
                                        <p:tgtEl>
                                          <p:spTgt spid="3"/>
                                        </p:tgtEl>
                                        <p:attrNameLst>
                                          <p:attrName>ppt_w</p:attrName>
                                        </p:attrNameLst>
                                      </p:cBhvr>
                                      <p:tavLst>
                                        <p:tav tm="0">
                                          <p:val>
                                            <p:strVal val="4/3*#ppt_w"/>
                                          </p:val>
                                        </p:tav>
                                        <p:tav tm="100000">
                                          <p:val>
                                            <p:strVal val="#ppt_w"/>
                                          </p:val>
                                        </p:tav>
                                      </p:tavLst>
                                    </p:anim>
                                    <p:anim calcmode="lin" valueType="num">
                                      <p:cBhvr>
                                        <p:cTn id="348" dur="3000" fill="hold"/>
                                        <p:tgtEl>
                                          <p:spTgt spid="3"/>
                                        </p:tgtEl>
                                        <p:attrNameLst>
                                          <p:attrName>ppt_h</p:attrName>
                                        </p:attrNameLst>
                                      </p:cBhvr>
                                      <p:tavLst>
                                        <p:tav tm="0">
                                          <p:val>
                                            <p:strVal val="4/3*#ppt_h"/>
                                          </p:val>
                                        </p:tav>
                                        <p:tav tm="100000">
                                          <p:val>
                                            <p:strVal val="#ppt_h"/>
                                          </p:val>
                                        </p:tav>
                                      </p:tavLst>
                                    </p:anim>
                                  </p:childTnLst>
                                </p:cTn>
                              </p:par>
                              <p:par>
                                <p:cTn id="349" presetID="16" presetClass="entr" presetSubtype="37" fill="hold" nodeType="withEffect">
                                  <p:stCondLst>
                                    <p:cond delay="0"/>
                                  </p:stCondLst>
                                  <p:childTnLst>
                                    <p:set>
                                      <p:cBhvr>
                                        <p:cTn id="350" dur="1" fill="hold">
                                          <p:stCondLst>
                                            <p:cond delay="0"/>
                                          </p:stCondLst>
                                        </p:cTn>
                                        <p:tgtEl>
                                          <p:spTgt spid="3"/>
                                        </p:tgtEl>
                                        <p:attrNameLst>
                                          <p:attrName>style.visibility</p:attrName>
                                        </p:attrNameLst>
                                      </p:cBhvr>
                                      <p:to>
                                        <p:strVal val="visible"/>
                                      </p:to>
                                    </p:set>
                                    <p:animEffect transition="in" filter="barn(outVertical)">
                                      <p:cBhvr>
                                        <p:cTn id="351"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a:solidFill>
            <a:srgbClr val="5600AC"/>
          </a:solidFill>
        </p:spPr>
        <p:txBody>
          <a:bodyPr/>
          <a:lstStyle/>
          <a:p>
            <a:endParaRPr lang="es-ES" dirty="0"/>
          </a:p>
        </p:txBody>
      </p:sp>
      <p:pic>
        <p:nvPicPr>
          <p:cNvPr id="3" name="2 Imagen" descr="lavanda--perfume_7616_1600x1200.jpg"/>
          <p:cNvPicPr>
            <a:picLocks noChangeAspect="1"/>
          </p:cNvPicPr>
          <p:nvPr/>
        </p:nvPicPr>
        <p:blipFill>
          <a:blip r:embed="rId2"/>
          <a:stretch>
            <a:fillRect/>
          </a:stretch>
        </p:blipFill>
        <p:spPr>
          <a:xfrm>
            <a:off x="0" y="0"/>
            <a:ext cx="9144000" cy="6858000"/>
          </a:xfrm>
          <a:prstGeom prst="rect">
            <a:avLst/>
          </a:prstGeom>
        </p:spPr>
      </p:pic>
      <p:sp>
        <p:nvSpPr>
          <p:cNvPr id="4" name="3 Lágrima"/>
          <p:cNvSpPr/>
          <p:nvPr/>
        </p:nvSpPr>
        <p:spPr>
          <a:xfrm>
            <a:off x="3143240" y="1"/>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6350246">
            <a:off x="4529553" y="29015"/>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a:off x="3071802" y="571482"/>
            <a:ext cx="1357322" cy="1327382"/>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350246">
            <a:off x="4473726" y="585552"/>
            <a:ext cx="1327405"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a:off x="3070497" y="1428762"/>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350246">
            <a:off x="4456810" y="1457776"/>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a:off x="2999059" y="2000243"/>
            <a:ext cx="1357322" cy="1327382"/>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350246">
            <a:off x="4400983" y="2014313"/>
            <a:ext cx="1327405"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3071801" y="2857520"/>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6350246">
            <a:off x="4458114" y="2886534"/>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a:off x="3000363" y="3429001"/>
            <a:ext cx="1357322" cy="1327382"/>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6350246">
            <a:off x="4402287" y="3443071"/>
            <a:ext cx="1327405"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a:off x="2999058" y="4286281"/>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6350246">
            <a:off x="4385371" y="4315295"/>
            <a:ext cx="1357322"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a:off x="2927620" y="4857762"/>
            <a:ext cx="1357322" cy="1327382"/>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6350246">
            <a:off x="4329544" y="4871832"/>
            <a:ext cx="1327405"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a:off x="2927620" y="5472562"/>
            <a:ext cx="1357322" cy="1327382"/>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6350246">
            <a:off x="4329544" y="5486632"/>
            <a:ext cx="1327405" cy="1357298"/>
          </a:xfrm>
          <a:prstGeom prst="teardrop">
            <a:avLst/>
          </a:prstGeom>
          <a:noFill/>
          <a:ln>
            <a:solidFill>
              <a:srgbClr val="C3B9FF"/>
            </a:solidFill>
            <a:prstDash val="sysDot"/>
          </a:ln>
          <a:effectLst>
            <a:glow rad="101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5000" fill="hold"/>
                                        <p:tgtEl>
                                          <p:spTgt spid="4"/>
                                        </p:tgtEl>
                                        <p:attrNameLst>
                                          <p:attrName>ppt_x</p:attrName>
                                        </p:attrNameLst>
                                      </p:cBhvr>
                                      <p:tavLst>
                                        <p:tav tm="0">
                                          <p:val>
                                            <p:strVal val="#ppt_x"/>
                                          </p:val>
                                        </p:tav>
                                        <p:tav tm="100000">
                                          <p:val>
                                            <p:strVal val="#ppt_x"/>
                                          </p:val>
                                        </p:tav>
                                      </p:tavLst>
                                    </p:anim>
                                    <p:anim calcmode="lin" valueType="num">
                                      <p:cBhvr additive="base">
                                        <p:cTn id="11" dur="5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0" fill="hold"/>
                                        <p:tgtEl>
                                          <p:spTgt spid="5"/>
                                        </p:tgtEl>
                                        <p:attrNameLst>
                                          <p:attrName>ppt_x</p:attrName>
                                        </p:attrNameLst>
                                      </p:cBhvr>
                                      <p:tavLst>
                                        <p:tav tm="0">
                                          <p:val>
                                            <p:strVal val="#ppt_x"/>
                                          </p:val>
                                        </p:tav>
                                        <p:tav tm="100000">
                                          <p:val>
                                            <p:strVal val="#ppt_x"/>
                                          </p:val>
                                        </p:tav>
                                      </p:tavLst>
                                    </p:anim>
                                    <p:anim calcmode="lin" valueType="num">
                                      <p:cBhvr additive="base">
                                        <p:cTn id="15" dur="5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0" fill="hold"/>
                                        <p:tgtEl>
                                          <p:spTgt spid="6"/>
                                        </p:tgtEl>
                                        <p:attrNameLst>
                                          <p:attrName>ppt_x</p:attrName>
                                        </p:attrNameLst>
                                      </p:cBhvr>
                                      <p:tavLst>
                                        <p:tav tm="0">
                                          <p:val>
                                            <p:strVal val="#ppt_x"/>
                                          </p:val>
                                        </p:tav>
                                        <p:tav tm="100000">
                                          <p:val>
                                            <p:strVal val="#ppt_x"/>
                                          </p:val>
                                        </p:tav>
                                      </p:tavLst>
                                    </p:anim>
                                    <p:anim calcmode="lin" valueType="num">
                                      <p:cBhvr additive="base">
                                        <p:cTn id="19" dur="5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0" fill="hold"/>
                                        <p:tgtEl>
                                          <p:spTgt spid="7"/>
                                        </p:tgtEl>
                                        <p:attrNameLst>
                                          <p:attrName>ppt_x</p:attrName>
                                        </p:attrNameLst>
                                      </p:cBhvr>
                                      <p:tavLst>
                                        <p:tav tm="0">
                                          <p:val>
                                            <p:strVal val="#ppt_x"/>
                                          </p:val>
                                        </p:tav>
                                        <p:tav tm="100000">
                                          <p:val>
                                            <p:strVal val="#ppt_x"/>
                                          </p:val>
                                        </p:tav>
                                      </p:tavLst>
                                    </p:anim>
                                    <p:anim calcmode="lin" valueType="num">
                                      <p:cBhvr additive="base">
                                        <p:cTn id="23" dur="5000" fill="hold"/>
                                        <p:tgtEl>
                                          <p:spTgt spid="7"/>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0" fill="hold"/>
                                        <p:tgtEl>
                                          <p:spTgt spid="8"/>
                                        </p:tgtEl>
                                        <p:attrNameLst>
                                          <p:attrName>ppt_x</p:attrName>
                                        </p:attrNameLst>
                                      </p:cBhvr>
                                      <p:tavLst>
                                        <p:tav tm="0">
                                          <p:val>
                                            <p:strVal val="#ppt_x"/>
                                          </p:val>
                                        </p:tav>
                                        <p:tav tm="100000">
                                          <p:val>
                                            <p:strVal val="#ppt_x"/>
                                          </p:val>
                                        </p:tav>
                                      </p:tavLst>
                                    </p:anim>
                                    <p:anim calcmode="lin" valueType="num">
                                      <p:cBhvr additive="base">
                                        <p:cTn id="27" dur="5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0" fill="hold"/>
                                        <p:tgtEl>
                                          <p:spTgt spid="9"/>
                                        </p:tgtEl>
                                        <p:attrNameLst>
                                          <p:attrName>ppt_x</p:attrName>
                                        </p:attrNameLst>
                                      </p:cBhvr>
                                      <p:tavLst>
                                        <p:tav tm="0">
                                          <p:val>
                                            <p:strVal val="#ppt_x"/>
                                          </p:val>
                                        </p:tav>
                                        <p:tav tm="100000">
                                          <p:val>
                                            <p:strVal val="#ppt_x"/>
                                          </p:val>
                                        </p:tav>
                                      </p:tavLst>
                                    </p:anim>
                                    <p:anim calcmode="lin" valueType="num">
                                      <p:cBhvr additive="base">
                                        <p:cTn id="31" dur="5000" fill="hold"/>
                                        <p:tgtEl>
                                          <p:spTgt spid="9"/>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0" fill="hold"/>
                                        <p:tgtEl>
                                          <p:spTgt spid="10"/>
                                        </p:tgtEl>
                                        <p:attrNameLst>
                                          <p:attrName>ppt_x</p:attrName>
                                        </p:attrNameLst>
                                      </p:cBhvr>
                                      <p:tavLst>
                                        <p:tav tm="0">
                                          <p:val>
                                            <p:strVal val="#ppt_x"/>
                                          </p:val>
                                        </p:tav>
                                        <p:tav tm="100000">
                                          <p:val>
                                            <p:strVal val="#ppt_x"/>
                                          </p:val>
                                        </p:tav>
                                      </p:tavLst>
                                    </p:anim>
                                    <p:anim calcmode="lin" valueType="num">
                                      <p:cBhvr additive="base">
                                        <p:cTn id="35" dur="5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0" fill="hold"/>
                                        <p:tgtEl>
                                          <p:spTgt spid="11"/>
                                        </p:tgtEl>
                                        <p:attrNameLst>
                                          <p:attrName>ppt_x</p:attrName>
                                        </p:attrNameLst>
                                      </p:cBhvr>
                                      <p:tavLst>
                                        <p:tav tm="0">
                                          <p:val>
                                            <p:strVal val="#ppt_x"/>
                                          </p:val>
                                        </p:tav>
                                        <p:tav tm="100000">
                                          <p:val>
                                            <p:strVal val="#ppt_x"/>
                                          </p:val>
                                        </p:tav>
                                      </p:tavLst>
                                    </p:anim>
                                    <p:anim calcmode="lin" valueType="num">
                                      <p:cBhvr additive="base">
                                        <p:cTn id="39" dur="50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0" fill="hold"/>
                                        <p:tgtEl>
                                          <p:spTgt spid="12"/>
                                        </p:tgtEl>
                                        <p:attrNameLst>
                                          <p:attrName>ppt_x</p:attrName>
                                        </p:attrNameLst>
                                      </p:cBhvr>
                                      <p:tavLst>
                                        <p:tav tm="0">
                                          <p:val>
                                            <p:strVal val="#ppt_x"/>
                                          </p:val>
                                        </p:tav>
                                        <p:tav tm="100000">
                                          <p:val>
                                            <p:strVal val="#ppt_x"/>
                                          </p:val>
                                        </p:tav>
                                      </p:tavLst>
                                    </p:anim>
                                    <p:anim calcmode="lin" valueType="num">
                                      <p:cBhvr additive="base">
                                        <p:cTn id="43" dur="5000" fill="hold"/>
                                        <p:tgtEl>
                                          <p:spTgt spid="12"/>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0" fill="hold"/>
                                        <p:tgtEl>
                                          <p:spTgt spid="13"/>
                                        </p:tgtEl>
                                        <p:attrNameLst>
                                          <p:attrName>ppt_x</p:attrName>
                                        </p:attrNameLst>
                                      </p:cBhvr>
                                      <p:tavLst>
                                        <p:tav tm="0">
                                          <p:val>
                                            <p:strVal val="#ppt_x"/>
                                          </p:val>
                                        </p:tav>
                                        <p:tav tm="100000">
                                          <p:val>
                                            <p:strVal val="#ppt_x"/>
                                          </p:val>
                                        </p:tav>
                                      </p:tavLst>
                                    </p:anim>
                                    <p:anim calcmode="lin" valueType="num">
                                      <p:cBhvr additive="base">
                                        <p:cTn id="47" dur="5000" fill="hold"/>
                                        <p:tgtEl>
                                          <p:spTgt spid="13"/>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0" fill="hold"/>
                                        <p:tgtEl>
                                          <p:spTgt spid="14"/>
                                        </p:tgtEl>
                                        <p:attrNameLst>
                                          <p:attrName>ppt_x</p:attrName>
                                        </p:attrNameLst>
                                      </p:cBhvr>
                                      <p:tavLst>
                                        <p:tav tm="0">
                                          <p:val>
                                            <p:strVal val="#ppt_x"/>
                                          </p:val>
                                        </p:tav>
                                        <p:tav tm="100000">
                                          <p:val>
                                            <p:strVal val="#ppt_x"/>
                                          </p:val>
                                        </p:tav>
                                      </p:tavLst>
                                    </p:anim>
                                    <p:anim calcmode="lin" valueType="num">
                                      <p:cBhvr additive="base">
                                        <p:cTn id="51" dur="5000" fill="hold"/>
                                        <p:tgtEl>
                                          <p:spTgt spid="14"/>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0" fill="hold"/>
                                        <p:tgtEl>
                                          <p:spTgt spid="15"/>
                                        </p:tgtEl>
                                        <p:attrNameLst>
                                          <p:attrName>ppt_x</p:attrName>
                                        </p:attrNameLst>
                                      </p:cBhvr>
                                      <p:tavLst>
                                        <p:tav tm="0">
                                          <p:val>
                                            <p:strVal val="#ppt_x"/>
                                          </p:val>
                                        </p:tav>
                                        <p:tav tm="100000">
                                          <p:val>
                                            <p:strVal val="#ppt_x"/>
                                          </p:val>
                                        </p:tav>
                                      </p:tavLst>
                                    </p:anim>
                                    <p:anim calcmode="lin" valueType="num">
                                      <p:cBhvr additive="base">
                                        <p:cTn id="55" dur="5000" fill="hold"/>
                                        <p:tgtEl>
                                          <p:spTgt spid="15"/>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0" fill="hold"/>
                                        <p:tgtEl>
                                          <p:spTgt spid="16"/>
                                        </p:tgtEl>
                                        <p:attrNameLst>
                                          <p:attrName>ppt_x</p:attrName>
                                        </p:attrNameLst>
                                      </p:cBhvr>
                                      <p:tavLst>
                                        <p:tav tm="0">
                                          <p:val>
                                            <p:strVal val="#ppt_x"/>
                                          </p:val>
                                        </p:tav>
                                        <p:tav tm="100000">
                                          <p:val>
                                            <p:strVal val="#ppt_x"/>
                                          </p:val>
                                        </p:tav>
                                      </p:tavLst>
                                    </p:anim>
                                    <p:anim calcmode="lin" valueType="num">
                                      <p:cBhvr additive="base">
                                        <p:cTn id="59" dur="5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5000" fill="hold"/>
                                        <p:tgtEl>
                                          <p:spTgt spid="17"/>
                                        </p:tgtEl>
                                        <p:attrNameLst>
                                          <p:attrName>ppt_x</p:attrName>
                                        </p:attrNameLst>
                                      </p:cBhvr>
                                      <p:tavLst>
                                        <p:tav tm="0">
                                          <p:val>
                                            <p:strVal val="#ppt_x"/>
                                          </p:val>
                                        </p:tav>
                                        <p:tav tm="100000">
                                          <p:val>
                                            <p:strVal val="#ppt_x"/>
                                          </p:val>
                                        </p:tav>
                                      </p:tavLst>
                                    </p:anim>
                                    <p:anim calcmode="lin" valueType="num">
                                      <p:cBhvr additive="base">
                                        <p:cTn id="63" dur="5000" fill="hold"/>
                                        <p:tgtEl>
                                          <p:spTgt spid="17"/>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5000" fill="hold"/>
                                        <p:tgtEl>
                                          <p:spTgt spid="18"/>
                                        </p:tgtEl>
                                        <p:attrNameLst>
                                          <p:attrName>ppt_x</p:attrName>
                                        </p:attrNameLst>
                                      </p:cBhvr>
                                      <p:tavLst>
                                        <p:tav tm="0">
                                          <p:val>
                                            <p:strVal val="#ppt_x"/>
                                          </p:val>
                                        </p:tav>
                                        <p:tav tm="100000">
                                          <p:val>
                                            <p:strVal val="#ppt_x"/>
                                          </p:val>
                                        </p:tav>
                                      </p:tavLst>
                                    </p:anim>
                                    <p:anim calcmode="lin" valueType="num">
                                      <p:cBhvr additive="base">
                                        <p:cTn id="67" dur="5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5000" fill="hold"/>
                                        <p:tgtEl>
                                          <p:spTgt spid="19"/>
                                        </p:tgtEl>
                                        <p:attrNameLst>
                                          <p:attrName>ppt_x</p:attrName>
                                        </p:attrNameLst>
                                      </p:cBhvr>
                                      <p:tavLst>
                                        <p:tav tm="0">
                                          <p:val>
                                            <p:strVal val="#ppt_x"/>
                                          </p:val>
                                        </p:tav>
                                        <p:tav tm="100000">
                                          <p:val>
                                            <p:strVal val="#ppt_x"/>
                                          </p:val>
                                        </p:tav>
                                      </p:tavLst>
                                    </p:anim>
                                    <p:anim calcmode="lin" valueType="num">
                                      <p:cBhvr additive="base">
                                        <p:cTn id="71" dur="5000" fill="hold"/>
                                        <p:tgtEl>
                                          <p:spTgt spid="19"/>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5000" fill="hold"/>
                                        <p:tgtEl>
                                          <p:spTgt spid="20"/>
                                        </p:tgtEl>
                                        <p:attrNameLst>
                                          <p:attrName>ppt_x</p:attrName>
                                        </p:attrNameLst>
                                      </p:cBhvr>
                                      <p:tavLst>
                                        <p:tav tm="0">
                                          <p:val>
                                            <p:strVal val="#ppt_x"/>
                                          </p:val>
                                        </p:tav>
                                        <p:tav tm="100000">
                                          <p:val>
                                            <p:strVal val="#ppt_x"/>
                                          </p:val>
                                        </p:tav>
                                      </p:tavLst>
                                    </p:anim>
                                    <p:anim calcmode="lin" valueType="num">
                                      <p:cBhvr additive="base">
                                        <p:cTn id="75" dur="5000" fill="hold"/>
                                        <p:tgtEl>
                                          <p:spTgt spid="20"/>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5000" fill="hold"/>
                                        <p:tgtEl>
                                          <p:spTgt spid="21"/>
                                        </p:tgtEl>
                                        <p:attrNameLst>
                                          <p:attrName>ppt_x</p:attrName>
                                        </p:attrNameLst>
                                      </p:cBhvr>
                                      <p:tavLst>
                                        <p:tav tm="0">
                                          <p:val>
                                            <p:strVal val="#ppt_x"/>
                                          </p:val>
                                        </p:tav>
                                        <p:tav tm="100000">
                                          <p:val>
                                            <p:strVal val="#ppt_x"/>
                                          </p:val>
                                        </p:tav>
                                      </p:tavLst>
                                    </p:anim>
                                    <p:anim calcmode="lin" valueType="num">
                                      <p:cBhvr additive="base">
                                        <p:cTn id="79" dur="5000" fill="hold"/>
                                        <p:tgtEl>
                                          <p:spTgt spid="21"/>
                                        </p:tgtEl>
                                        <p:attrNameLst>
                                          <p:attrName>ppt_y</p:attrName>
                                        </p:attrNameLst>
                                      </p:cBhvr>
                                      <p:tavLst>
                                        <p:tav tm="0">
                                          <p:val>
                                            <p:strVal val="1+#ppt_h/2"/>
                                          </p:val>
                                        </p:tav>
                                        <p:tav tm="100000">
                                          <p:val>
                                            <p:strVal val="#ppt_y"/>
                                          </p:val>
                                        </p:tav>
                                      </p:tavLst>
                                    </p:anim>
                                  </p:childTnLst>
                                </p:cTn>
                              </p:par>
                              <p:par>
                                <p:cTn id="80" presetID="2" presetClass="entr" presetSubtype="12" fill="hold" grpId="1"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additive="base">
                                        <p:cTn id="82" dur="5000" fill="hold"/>
                                        <p:tgtEl>
                                          <p:spTgt spid="4"/>
                                        </p:tgtEl>
                                        <p:attrNameLst>
                                          <p:attrName>ppt_x</p:attrName>
                                        </p:attrNameLst>
                                      </p:cBhvr>
                                      <p:tavLst>
                                        <p:tav tm="0">
                                          <p:val>
                                            <p:strVal val="0-#ppt_w/2"/>
                                          </p:val>
                                        </p:tav>
                                        <p:tav tm="100000">
                                          <p:val>
                                            <p:strVal val="#ppt_x"/>
                                          </p:val>
                                        </p:tav>
                                      </p:tavLst>
                                    </p:anim>
                                    <p:anim calcmode="lin" valueType="num">
                                      <p:cBhvr additive="base">
                                        <p:cTn id="83" dur="5000" fill="hold"/>
                                        <p:tgtEl>
                                          <p:spTgt spid="4"/>
                                        </p:tgtEl>
                                        <p:attrNameLst>
                                          <p:attrName>ppt_y</p:attrName>
                                        </p:attrNameLst>
                                      </p:cBhvr>
                                      <p:tavLst>
                                        <p:tav tm="0">
                                          <p:val>
                                            <p:strVal val="1+#ppt_h/2"/>
                                          </p:val>
                                        </p:tav>
                                        <p:tav tm="100000">
                                          <p:val>
                                            <p:strVal val="#ppt_y"/>
                                          </p:val>
                                        </p:tav>
                                      </p:tavLst>
                                    </p:anim>
                                  </p:childTnLst>
                                </p:cTn>
                              </p:par>
                              <p:par>
                                <p:cTn id="84" presetID="2" presetClass="entr" presetSubtype="12"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additive="base">
                                        <p:cTn id="86" dur="5000" fill="hold"/>
                                        <p:tgtEl>
                                          <p:spTgt spid="6"/>
                                        </p:tgtEl>
                                        <p:attrNameLst>
                                          <p:attrName>ppt_x</p:attrName>
                                        </p:attrNameLst>
                                      </p:cBhvr>
                                      <p:tavLst>
                                        <p:tav tm="0">
                                          <p:val>
                                            <p:strVal val="0-#ppt_w/2"/>
                                          </p:val>
                                        </p:tav>
                                        <p:tav tm="100000">
                                          <p:val>
                                            <p:strVal val="#ppt_x"/>
                                          </p:val>
                                        </p:tav>
                                      </p:tavLst>
                                    </p:anim>
                                    <p:anim calcmode="lin" valueType="num">
                                      <p:cBhvr additive="base">
                                        <p:cTn id="87" dur="5000" fill="hold"/>
                                        <p:tgtEl>
                                          <p:spTgt spid="6"/>
                                        </p:tgtEl>
                                        <p:attrNameLst>
                                          <p:attrName>ppt_y</p:attrName>
                                        </p:attrNameLst>
                                      </p:cBhvr>
                                      <p:tavLst>
                                        <p:tav tm="0">
                                          <p:val>
                                            <p:strVal val="1+#ppt_h/2"/>
                                          </p:val>
                                        </p:tav>
                                        <p:tav tm="100000">
                                          <p:val>
                                            <p:strVal val="#ppt_y"/>
                                          </p:val>
                                        </p:tav>
                                      </p:tavLst>
                                    </p:anim>
                                  </p:childTnLst>
                                </p:cTn>
                              </p:par>
                              <p:par>
                                <p:cTn id="88" presetID="2" presetClass="entr" presetSubtype="12" fill="hold" grpId="1" nodeType="withEffect">
                                  <p:stCondLst>
                                    <p:cond delay="0"/>
                                  </p:stCondLst>
                                  <p:childTnLst>
                                    <p:set>
                                      <p:cBhvr>
                                        <p:cTn id="89" dur="1" fill="hold">
                                          <p:stCondLst>
                                            <p:cond delay="0"/>
                                          </p:stCondLst>
                                        </p:cTn>
                                        <p:tgtEl>
                                          <p:spTgt spid="8"/>
                                        </p:tgtEl>
                                        <p:attrNameLst>
                                          <p:attrName>style.visibility</p:attrName>
                                        </p:attrNameLst>
                                      </p:cBhvr>
                                      <p:to>
                                        <p:strVal val="visible"/>
                                      </p:to>
                                    </p:set>
                                    <p:anim calcmode="lin" valueType="num">
                                      <p:cBhvr additive="base">
                                        <p:cTn id="90" dur="5000" fill="hold"/>
                                        <p:tgtEl>
                                          <p:spTgt spid="8"/>
                                        </p:tgtEl>
                                        <p:attrNameLst>
                                          <p:attrName>ppt_x</p:attrName>
                                        </p:attrNameLst>
                                      </p:cBhvr>
                                      <p:tavLst>
                                        <p:tav tm="0">
                                          <p:val>
                                            <p:strVal val="0-#ppt_w/2"/>
                                          </p:val>
                                        </p:tav>
                                        <p:tav tm="100000">
                                          <p:val>
                                            <p:strVal val="#ppt_x"/>
                                          </p:val>
                                        </p:tav>
                                      </p:tavLst>
                                    </p:anim>
                                    <p:anim calcmode="lin" valueType="num">
                                      <p:cBhvr additive="base">
                                        <p:cTn id="91" dur="5000" fill="hold"/>
                                        <p:tgtEl>
                                          <p:spTgt spid="8"/>
                                        </p:tgtEl>
                                        <p:attrNameLst>
                                          <p:attrName>ppt_y</p:attrName>
                                        </p:attrNameLst>
                                      </p:cBhvr>
                                      <p:tavLst>
                                        <p:tav tm="0">
                                          <p:val>
                                            <p:strVal val="1+#ppt_h/2"/>
                                          </p:val>
                                        </p:tav>
                                        <p:tav tm="100000">
                                          <p:val>
                                            <p:strVal val="#ppt_y"/>
                                          </p:val>
                                        </p:tav>
                                      </p:tavLst>
                                    </p:anim>
                                  </p:childTnLst>
                                </p:cTn>
                              </p:par>
                              <p:par>
                                <p:cTn id="92" presetID="2" presetClass="entr" presetSubtype="12" fill="hold" grpId="1"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additive="base">
                                        <p:cTn id="94" dur="5000" fill="hold"/>
                                        <p:tgtEl>
                                          <p:spTgt spid="10"/>
                                        </p:tgtEl>
                                        <p:attrNameLst>
                                          <p:attrName>ppt_x</p:attrName>
                                        </p:attrNameLst>
                                      </p:cBhvr>
                                      <p:tavLst>
                                        <p:tav tm="0">
                                          <p:val>
                                            <p:strVal val="0-#ppt_w/2"/>
                                          </p:val>
                                        </p:tav>
                                        <p:tav tm="100000">
                                          <p:val>
                                            <p:strVal val="#ppt_x"/>
                                          </p:val>
                                        </p:tav>
                                      </p:tavLst>
                                    </p:anim>
                                    <p:anim calcmode="lin" valueType="num">
                                      <p:cBhvr additive="base">
                                        <p:cTn id="95" dur="5000" fill="hold"/>
                                        <p:tgtEl>
                                          <p:spTgt spid="10"/>
                                        </p:tgtEl>
                                        <p:attrNameLst>
                                          <p:attrName>ppt_y</p:attrName>
                                        </p:attrNameLst>
                                      </p:cBhvr>
                                      <p:tavLst>
                                        <p:tav tm="0">
                                          <p:val>
                                            <p:strVal val="1+#ppt_h/2"/>
                                          </p:val>
                                        </p:tav>
                                        <p:tav tm="100000">
                                          <p:val>
                                            <p:strVal val="#ppt_y"/>
                                          </p:val>
                                        </p:tav>
                                      </p:tavLst>
                                    </p:anim>
                                  </p:childTnLst>
                                </p:cTn>
                              </p:par>
                              <p:par>
                                <p:cTn id="96" presetID="2" presetClass="entr" presetSubtype="12"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additive="base">
                                        <p:cTn id="98" dur="5000" fill="hold"/>
                                        <p:tgtEl>
                                          <p:spTgt spid="12"/>
                                        </p:tgtEl>
                                        <p:attrNameLst>
                                          <p:attrName>ppt_x</p:attrName>
                                        </p:attrNameLst>
                                      </p:cBhvr>
                                      <p:tavLst>
                                        <p:tav tm="0">
                                          <p:val>
                                            <p:strVal val="0-#ppt_w/2"/>
                                          </p:val>
                                        </p:tav>
                                        <p:tav tm="100000">
                                          <p:val>
                                            <p:strVal val="#ppt_x"/>
                                          </p:val>
                                        </p:tav>
                                      </p:tavLst>
                                    </p:anim>
                                    <p:anim calcmode="lin" valueType="num">
                                      <p:cBhvr additive="base">
                                        <p:cTn id="99" dur="5000" fill="hold"/>
                                        <p:tgtEl>
                                          <p:spTgt spid="12"/>
                                        </p:tgtEl>
                                        <p:attrNameLst>
                                          <p:attrName>ppt_y</p:attrName>
                                        </p:attrNameLst>
                                      </p:cBhvr>
                                      <p:tavLst>
                                        <p:tav tm="0">
                                          <p:val>
                                            <p:strVal val="1+#ppt_h/2"/>
                                          </p:val>
                                        </p:tav>
                                        <p:tav tm="100000">
                                          <p:val>
                                            <p:strVal val="#ppt_y"/>
                                          </p:val>
                                        </p:tav>
                                      </p:tavLst>
                                    </p:anim>
                                  </p:childTnLst>
                                </p:cTn>
                              </p:par>
                              <p:par>
                                <p:cTn id="100" presetID="2" presetClass="entr" presetSubtype="12" fill="hold" grpId="1"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additive="base">
                                        <p:cTn id="102" dur="5000" fill="hold"/>
                                        <p:tgtEl>
                                          <p:spTgt spid="14"/>
                                        </p:tgtEl>
                                        <p:attrNameLst>
                                          <p:attrName>ppt_x</p:attrName>
                                        </p:attrNameLst>
                                      </p:cBhvr>
                                      <p:tavLst>
                                        <p:tav tm="0">
                                          <p:val>
                                            <p:strVal val="0-#ppt_w/2"/>
                                          </p:val>
                                        </p:tav>
                                        <p:tav tm="100000">
                                          <p:val>
                                            <p:strVal val="#ppt_x"/>
                                          </p:val>
                                        </p:tav>
                                      </p:tavLst>
                                    </p:anim>
                                    <p:anim calcmode="lin" valueType="num">
                                      <p:cBhvr additive="base">
                                        <p:cTn id="103" dur="5000" fill="hold"/>
                                        <p:tgtEl>
                                          <p:spTgt spid="14"/>
                                        </p:tgtEl>
                                        <p:attrNameLst>
                                          <p:attrName>ppt_y</p:attrName>
                                        </p:attrNameLst>
                                      </p:cBhvr>
                                      <p:tavLst>
                                        <p:tav tm="0">
                                          <p:val>
                                            <p:strVal val="1+#ppt_h/2"/>
                                          </p:val>
                                        </p:tav>
                                        <p:tav tm="100000">
                                          <p:val>
                                            <p:strVal val="#ppt_y"/>
                                          </p:val>
                                        </p:tav>
                                      </p:tavLst>
                                    </p:anim>
                                  </p:childTnLst>
                                </p:cTn>
                              </p:par>
                              <p:par>
                                <p:cTn id="104" presetID="2" presetClass="entr" presetSubtype="12" fill="hold" grpId="1" nodeType="withEffect">
                                  <p:stCondLst>
                                    <p:cond delay="0"/>
                                  </p:stCondLst>
                                  <p:childTnLst>
                                    <p:set>
                                      <p:cBhvr>
                                        <p:cTn id="105" dur="1" fill="hold">
                                          <p:stCondLst>
                                            <p:cond delay="0"/>
                                          </p:stCondLst>
                                        </p:cTn>
                                        <p:tgtEl>
                                          <p:spTgt spid="16"/>
                                        </p:tgtEl>
                                        <p:attrNameLst>
                                          <p:attrName>style.visibility</p:attrName>
                                        </p:attrNameLst>
                                      </p:cBhvr>
                                      <p:to>
                                        <p:strVal val="visible"/>
                                      </p:to>
                                    </p:set>
                                    <p:anim calcmode="lin" valueType="num">
                                      <p:cBhvr additive="base">
                                        <p:cTn id="106" dur="5000" fill="hold"/>
                                        <p:tgtEl>
                                          <p:spTgt spid="16"/>
                                        </p:tgtEl>
                                        <p:attrNameLst>
                                          <p:attrName>ppt_x</p:attrName>
                                        </p:attrNameLst>
                                      </p:cBhvr>
                                      <p:tavLst>
                                        <p:tav tm="0">
                                          <p:val>
                                            <p:strVal val="0-#ppt_w/2"/>
                                          </p:val>
                                        </p:tav>
                                        <p:tav tm="100000">
                                          <p:val>
                                            <p:strVal val="#ppt_x"/>
                                          </p:val>
                                        </p:tav>
                                      </p:tavLst>
                                    </p:anim>
                                    <p:anim calcmode="lin" valueType="num">
                                      <p:cBhvr additive="base">
                                        <p:cTn id="107" dur="5000" fill="hold"/>
                                        <p:tgtEl>
                                          <p:spTgt spid="16"/>
                                        </p:tgtEl>
                                        <p:attrNameLst>
                                          <p:attrName>ppt_y</p:attrName>
                                        </p:attrNameLst>
                                      </p:cBhvr>
                                      <p:tavLst>
                                        <p:tav tm="0">
                                          <p:val>
                                            <p:strVal val="1+#ppt_h/2"/>
                                          </p:val>
                                        </p:tav>
                                        <p:tav tm="100000">
                                          <p:val>
                                            <p:strVal val="#ppt_y"/>
                                          </p:val>
                                        </p:tav>
                                      </p:tavLst>
                                    </p:anim>
                                  </p:childTnLst>
                                </p:cTn>
                              </p:par>
                              <p:par>
                                <p:cTn id="108" presetID="2" presetClass="entr" presetSubtype="12" fill="hold" grpId="1" nodeType="withEffect">
                                  <p:stCondLst>
                                    <p:cond delay="0"/>
                                  </p:stCondLst>
                                  <p:childTnLst>
                                    <p:set>
                                      <p:cBhvr>
                                        <p:cTn id="109" dur="1" fill="hold">
                                          <p:stCondLst>
                                            <p:cond delay="0"/>
                                          </p:stCondLst>
                                        </p:cTn>
                                        <p:tgtEl>
                                          <p:spTgt spid="18"/>
                                        </p:tgtEl>
                                        <p:attrNameLst>
                                          <p:attrName>style.visibility</p:attrName>
                                        </p:attrNameLst>
                                      </p:cBhvr>
                                      <p:to>
                                        <p:strVal val="visible"/>
                                      </p:to>
                                    </p:set>
                                    <p:anim calcmode="lin" valueType="num">
                                      <p:cBhvr additive="base">
                                        <p:cTn id="110" dur="5000" fill="hold"/>
                                        <p:tgtEl>
                                          <p:spTgt spid="18"/>
                                        </p:tgtEl>
                                        <p:attrNameLst>
                                          <p:attrName>ppt_x</p:attrName>
                                        </p:attrNameLst>
                                      </p:cBhvr>
                                      <p:tavLst>
                                        <p:tav tm="0">
                                          <p:val>
                                            <p:strVal val="0-#ppt_w/2"/>
                                          </p:val>
                                        </p:tav>
                                        <p:tav tm="100000">
                                          <p:val>
                                            <p:strVal val="#ppt_x"/>
                                          </p:val>
                                        </p:tav>
                                      </p:tavLst>
                                    </p:anim>
                                    <p:anim calcmode="lin" valueType="num">
                                      <p:cBhvr additive="base">
                                        <p:cTn id="111" dur="5000" fill="hold"/>
                                        <p:tgtEl>
                                          <p:spTgt spid="18"/>
                                        </p:tgtEl>
                                        <p:attrNameLst>
                                          <p:attrName>ppt_y</p:attrName>
                                        </p:attrNameLst>
                                      </p:cBhvr>
                                      <p:tavLst>
                                        <p:tav tm="0">
                                          <p:val>
                                            <p:strVal val="1+#ppt_h/2"/>
                                          </p:val>
                                        </p:tav>
                                        <p:tav tm="100000">
                                          <p:val>
                                            <p:strVal val="#ppt_y"/>
                                          </p:val>
                                        </p:tav>
                                      </p:tavLst>
                                    </p:anim>
                                  </p:childTnLst>
                                </p:cTn>
                              </p:par>
                              <p:par>
                                <p:cTn id="112" presetID="2" presetClass="entr" presetSubtype="12" fill="hold" grpId="1" nodeType="withEffect">
                                  <p:stCondLst>
                                    <p:cond delay="0"/>
                                  </p:stCondLst>
                                  <p:childTnLst>
                                    <p:set>
                                      <p:cBhvr>
                                        <p:cTn id="113" dur="1" fill="hold">
                                          <p:stCondLst>
                                            <p:cond delay="0"/>
                                          </p:stCondLst>
                                        </p:cTn>
                                        <p:tgtEl>
                                          <p:spTgt spid="20"/>
                                        </p:tgtEl>
                                        <p:attrNameLst>
                                          <p:attrName>style.visibility</p:attrName>
                                        </p:attrNameLst>
                                      </p:cBhvr>
                                      <p:to>
                                        <p:strVal val="visible"/>
                                      </p:to>
                                    </p:set>
                                    <p:anim calcmode="lin" valueType="num">
                                      <p:cBhvr additive="base">
                                        <p:cTn id="114" dur="5000" fill="hold"/>
                                        <p:tgtEl>
                                          <p:spTgt spid="20"/>
                                        </p:tgtEl>
                                        <p:attrNameLst>
                                          <p:attrName>ppt_x</p:attrName>
                                        </p:attrNameLst>
                                      </p:cBhvr>
                                      <p:tavLst>
                                        <p:tav tm="0">
                                          <p:val>
                                            <p:strVal val="0-#ppt_w/2"/>
                                          </p:val>
                                        </p:tav>
                                        <p:tav tm="100000">
                                          <p:val>
                                            <p:strVal val="#ppt_x"/>
                                          </p:val>
                                        </p:tav>
                                      </p:tavLst>
                                    </p:anim>
                                    <p:anim calcmode="lin" valueType="num">
                                      <p:cBhvr additive="base">
                                        <p:cTn id="115" dur="5000" fill="hold"/>
                                        <p:tgtEl>
                                          <p:spTgt spid="20"/>
                                        </p:tgtEl>
                                        <p:attrNameLst>
                                          <p:attrName>ppt_y</p:attrName>
                                        </p:attrNameLst>
                                      </p:cBhvr>
                                      <p:tavLst>
                                        <p:tav tm="0">
                                          <p:val>
                                            <p:strVal val="1+#ppt_h/2"/>
                                          </p:val>
                                        </p:tav>
                                        <p:tav tm="100000">
                                          <p:val>
                                            <p:strVal val="#ppt_y"/>
                                          </p:val>
                                        </p:tav>
                                      </p:tavLst>
                                    </p:anim>
                                  </p:childTnLst>
                                </p:cTn>
                              </p:par>
                              <p:par>
                                <p:cTn id="116" presetID="2" presetClass="entr" presetSubtype="6" fill="hold" grpId="1" nodeType="withEffect">
                                  <p:stCondLst>
                                    <p:cond delay="0"/>
                                  </p:stCondLst>
                                  <p:childTnLst>
                                    <p:set>
                                      <p:cBhvr>
                                        <p:cTn id="117" dur="1" fill="hold">
                                          <p:stCondLst>
                                            <p:cond delay="0"/>
                                          </p:stCondLst>
                                        </p:cTn>
                                        <p:tgtEl>
                                          <p:spTgt spid="5"/>
                                        </p:tgtEl>
                                        <p:attrNameLst>
                                          <p:attrName>style.visibility</p:attrName>
                                        </p:attrNameLst>
                                      </p:cBhvr>
                                      <p:to>
                                        <p:strVal val="visible"/>
                                      </p:to>
                                    </p:set>
                                    <p:anim calcmode="lin" valueType="num">
                                      <p:cBhvr additive="base">
                                        <p:cTn id="118" dur="5000" fill="hold"/>
                                        <p:tgtEl>
                                          <p:spTgt spid="5"/>
                                        </p:tgtEl>
                                        <p:attrNameLst>
                                          <p:attrName>ppt_x</p:attrName>
                                        </p:attrNameLst>
                                      </p:cBhvr>
                                      <p:tavLst>
                                        <p:tav tm="0">
                                          <p:val>
                                            <p:strVal val="1+#ppt_w/2"/>
                                          </p:val>
                                        </p:tav>
                                        <p:tav tm="100000">
                                          <p:val>
                                            <p:strVal val="#ppt_x"/>
                                          </p:val>
                                        </p:tav>
                                      </p:tavLst>
                                    </p:anim>
                                    <p:anim calcmode="lin" valueType="num">
                                      <p:cBhvr additive="base">
                                        <p:cTn id="119" dur="5000" fill="hold"/>
                                        <p:tgtEl>
                                          <p:spTgt spid="5"/>
                                        </p:tgtEl>
                                        <p:attrNameLst>
                                          <p:attrName>ppt_y</p:attrName>
                                        </p:attrNameLst>
                                      </p:cBhvr>
                                      <p:tavLst>
                                        <p:tav tm="0">
                                          <p:val>
                                            <p:strVal val="1+#ppt_h/2"/>
                                          </p:val>
                                        </p:tav>
                                        <p:tav tm="100000">
                                          <p:val>
                                            <p:strVal val="#ppt_y"/>
                                          </p:val>
                                        </p:tav>
                                      </p:tavLst>
                                    </p:anim>
                                  </p:childTnLst>
                                </p:cTn>
                              </p:par>
                              <p:par>
                                <p:cTn id="120" presetID="2" presetClass="entr" presetSubtype="6" fill="hold" grpId="1" nodeType="withEffect">
                                  <p:stCondLst>
                                    <p:cond delay="0"/>
                                  </p:stCondLst>
                                  <p:childTnLst>
                                    <p:set>
                                      <p:cBhvr>
                                        <p:cTn id="121" dur="1" fill="hold">
                                          <p:stCondLst>
                                            <p:cond delay="0"/>
                                          </p:stCondLst>
                                        </p:cTn>
                                        <p:tgtEl>
                                          <p:spTgt spid="7"/>
                                        </p:tgtEl>
                                        <p:attrNameLst>
                                          <p:attrName>style.visibility</p:attrName>
                                        </p:attrNameLst>
                                      </p:cBhvr>
                                      <p:to>
                                        <p:strVal val="visible"/>
                                      </p:to>
                                    </p:set>
                                    <p:anim calcmode="lin" valueType="num">
                                      <p:cBhvr additive="base">
                                        <p:cTn id="122" dur="5000" fill="hold"/>
                                        <p:tgtEl>
                                          <p:spTgt spid="7"/>
                                        </p:tgtEl>
                                        <p:attrNameLst>
                                          <p:attrName>ppt_x</p:attrName>
                                        </p:attrNameLst>
                                      </p:cBhvr>
                                      <p:tavLst>
                                        <p:tav tm="0">
                                          <p:val>
                                            <p:strVal val="1+#ppt_w/2"/>
                                          </p:val>
                                        </p:tav>
                                        <p:tav tm="100000">
                                          <p:val>
                                            <p:strVal val="#ppt_x"/>
                                          </p:val>
                                        </p:tav>
                                      </p:tavLst>
                                    </p:anim>
                                    <p:anim calcmode="lin" valueType="num">
                                      <p:cBhvr additive="base">
                                        <p:cTn id="123" dur="5000" fill="hold"/>
                                        <p:tgtEl>
                                          <p:spTgt spid="7"/>
                                        </p:tgtEl>
                                        <p:attrNameLst>
                                          <p:attrName>ppt_y</p:attrName>
                                        </p:attrNameLst>
                                      </p:cBhvr>
                                      <p:tavLst>
                                        <p:tav tm="0">
                                          <p:val>
                                            <p:strVal val="1+#ppt_h/2"/>
                                          </p:val>
                                        </p:tav>
                                        <p:tav tm="100000">
                                          <p:val>
                                            <p:strVal val="#ppt_y"/>
                                          </p:val>
                                        </p:tav>
                                      </p:tavLst>
                                    </p:anim>
                                  </p:childTnLst>
                                </p:cTn>
                              </p:par>
                              <p:par>
                                <p:cTn id="124" presetID="2" presetClass="entr" presetSubtype="6" fill="hold" grpId="1" nodeType="withEffect">
                                  <p:stCondLst>
                                    <p:cond delay="0"/>
                                  </p:stCondLst>
                                  <p:childTnLst>
                                    <p:set>
                                      <p:cBhvr>
                                        <p:cTn id="125" dur="1" fill="hold">
                                          <p:stCondLst>
                                            <p:cond delay="0"/>
                                          </p:stCondLst>
                                        </p:cTn>
                                        <p:tgtEl>
                                          <p:spTgt spid="9"/>
                                        </p:tgtEl>
                                        <p:attrNameLst>
                                          <p:attrName>style.visibility</p:attrName>
                                        </p:attrNameLst>
                                      </p:cBhvr>
                                      <p:to>
                                        <p:strVal val="visible"/>
                                      </p:to>
                                    </p:set>
                                    <p:anim calcmode="lin" valueType="num">
                                      <p:cBhvr additive="base">
                                        <p:cTn id="126" dur="5000" fill="hold"/>
                                        <p:tgtEl>
                                          <p:spTgt spid="9"/>
                                        </p:tgtEl>
                                        <p:attrNameLst>
                                          <p:attrName>ppt_x</p:attrName>
                                        </p:attrNameLst>
                                      </p:cBhvr>
                                      <p:tavLst>
                                        <p:tav tm="0">
                                          <p:val>
                                            <p:strVal val="1+#ppt_w/2"/>
                                          </p:val>
                                        </p:tav>
                                        <p:tav tm="100000">
                                          <p:val>
                                            <p:strVal val="#ppt_x"/>
                                          </p:val>
                                        </p:tav>
                                      </p:tavLst>
                                    </p:anim>
                                    <p:anim calcmode="lin" valueType="num">
                                      <p:cBhvr additive="base">
                                        <p:cTn id="127" dur="5000" fill="hold"/>
                                        <p:tgtEl>
                                          <p:spTgt spid="9"/>
                                        </p:tgtEl>
                                        <p:attrNameLst>
                                          <p:attrName>ppt_y</p:attrName>
                                        </p:attrNameLst>
                                      </p:cBhvr>
                                      <p:tavLst>
                                        <p:tav tm="0">
                                          <p:val>
                                            <p:strVal val="1+#ppt_h/2"/>
                                          </p:val>
                                        </p:tav>
                                        <p:tav tm="100000">
                                          <p:val>
                                            <p:strVal val="#ppt_y"/>
                                          </p:val>
                                        </p:tav>
                                      </p:tavLst>
                                    </p:anim>
                                  </p:childTnLst>
                                </p:cTn>
                              </p:par>
                              <p:par>
                                <p:cTn id="128" presetID="2" presetClass="entr" presetSubtype="6" fill="hold" grpId="1" nodeType="withEffect">
                                  <p:stCondLst>
                                    <p:cond delay="0"/>
                                  </p:stCondLst>
                                  <p:childTnLst>
                                    <p:set>
                                      <p:cBhvr>
                                        <p:cTn id="129" dur="1" fill="hold">
                                          <p:stCondLst>
                                            <p:cond delay="0"/>
                                          </p:stCondLst>
                                        </p:cTn>
                                        <p:tgtEl>
                                          <p:spTgt spid="11"/>
                                        </p:tgtEl>
                                        <p:attrNameLst>
                                          <p:attrName>style.visibility</p:attrName>
                                        </p:attrNameLst>
                                      </p:cBhvr>
                                      <p:to>
                                        <p:strVal val="visible"/>
                                      </p:to>
                                    </p:set>
                                    <p:anim calcmode="lin" valueType="num">
                                      <p:cBhvr additive="base">
                                        <p:cTn id="130" dur="5000" fill="hold"/>
                                        <p:tgtEl>
                                          <p:spTgt spid="11"/>
                                        </p:tgtEl>
                                        <p:attrNameLst>
                                          <p:attrName>ppt_x</p:attrName>
                                        </p:attrNameLst>
                                      </p:cBhvr>
                                      <p:tavLst>
                                        <p:tav tm="0">
                                          <p:val>
                                            <p:strVal val="1+#ppt_w/2"/>
                                          </p:val>
                                        </p:tav>
                                        <p:tav tm="100000">
                                          <p:val>
                                            <p:strVal val="#ppt_x"/>
                                          </p:val>
                                        </p:tav>
                                      </p:tavLst>
                                    </p:anim>
                                    <p:anim calcmode="lin" valueType="num">
                                      <p:cBhvr additive="base">
                                        <p:cTn id="131" dur="5000" fill="hold"/>
                                        <p:tgtEl>
                                          <p:spTgt spid="11"/>
                                        </p:tgtEl>
                                        <p:attrNameLst>
                                          <p:attrName>ppt_y</p:attrName>
                                        </p:attrNameLst>
                                      </p:cBhvr>
                                      <p:tavLst>
                                        <p:tav tm="0">
                                          <p:val>
                                            <p:strVal val="1+#ppt_h/2"/>
                                          </p:val>
                                        </p:tav>
                                        <p:tav tm="100000">
                                          <p:val>
                                            <p:strVal val="#ppt_y"/>
                                          </p:val>
                                        </p:tav>
                                      </p:tavLst>
                                    </p:anim>
                                  </p:childTnLst>
                                </p:cTn>
                              </p:par>
                              <p:par>
                                <p:cTn id="132" presetID="2" presetClass="entr" presetSubtype="6" fill="hold" grpId="1" nodeType="withEffect">
                                  <p:stCondLst>
                                    <p:cond delay="0"/>
                                  </p:stCondLst>
                                  <p:childTnLst>
                                    <p:set>
                                      <p:cBhvr>
                                        <p:cTn id="133" dur="1" fill="hold">
                                          <p:stCondLst>
                                            <p:cond delay="0"/>
                                          </p:stCondLst>
                                        </p:cTn>
                                        <p:tgtEl>
                                          <p:spTgt spid="13"/>
                                        </p:tgtEl>
                                        <p:attrNameLst>
                                          <p:attrName>style.visibility</p:attrName>
                                        </p:attrNameLst>
                                      </p:cBhvr>
                                      <p:to>
                                        <p:strVal val="visible"/>
                                      </p:to>
                                    </p:set>
                                    <p:anim calcmode="lin" valueType="num">
                                      <p:cBhvr additive="base">
                                        <p:cTn id="134" dur="5000" fill="hold"/>
                                        <p:tgtEl>
                                          <p:spTgt spid="13"/>
                                        </p:tgtEl>
                                        <p:attrNameLst>
                                          <p:attrName>ppt_x</p:attrName>
                                        </p:attrNameLst>
                                      </p:cBhvr>
                                      <p:tavLst>
                                        <p:tav tm="0">
                                          <p:val>
                                            <p:strVal val="1+#ppt_w/2"/>
                                          </p:val>
                                        </p:tav>
                                        <p:tav tm="100000">
                                          <p:val>
                                            <p:strVal val="#ppt_x"/>
                                          </p:val>
                                        </p:tav>
                                      </p:tavLst>
                                    </p:anim>
                                    <p:anim calcmode="lin" valueType="num">
                                      <p:cBhvr additive="base">
                                        <p:cTn id="135" dur="5000" fill="hold"/>
                                        <p:tgtEl>
                                          <p:spTgt spid="13"/>
                                        </p:tgtEl>
                                        <p:attrNameLst>
                                          <p:attrName>ppt_y</p:attrName>
                                        </p:attrNameLst>
                                      </p:cBhvr>
                                      <p:tavLst>
                                        <p:tav tm="0">
                                          <p:val>
                                            <p:strVal val="1+#ppt_h/2"/>
                                          </p:val>
                                        </p:tav>
                                        <p:tav tm="100000">
                                          <p:val>
                                            <p:strVal val="#ppt_y"/>
                                          </p:val>
                                        </p:tav>
                                      </p:tavLst>
                                    </p:anim>
                                  </p:childTnLst>
                                </p:cTn>
                              </p:par>
                              <p:par>
                                <p:cTn id="136" presetID="2" presetClass="entr" presetSubtype="6" fill="hold" grpId="1" nodeType="withEffect">
                                  <p:stCondLst>
                                    <p:cond delay="0"/>
                                  </p:stCondLst>
                                  <p:childTnLst>
                                    <p:set>
                                      <p:cBhvr>
                                        <p:cTn id="137" dur="1" fill="hold">
                                          <p:stCondLst>
                                            <p:cond delay="0"/>
                                          </p:stCondLst>
                                        </p:cTn>
                                        <p:tgtEl>
                                          <p:spTgt spid="15"/>
                                        </p:tgtEl>
                                        <p:attrNameLst>
                                          <p:attrName>style.visibility</p:attrName>
                                        </p:attrNameLst>
                                      </p:cBhvr>
                                      <p:to>
                                        <p:strVal val="visible"/>
                                      </p:to>
                                    </p:set>
                                    <p:anim calcmode="lin" valueType="num">
                                      <p:cBhvr additive="base">
                                        <p:cTn id="138" dur="5000" fill="hold"/>
                                        <p:tgtEl>
                                          <p:spTgt spid="15"/>
                                        </p:tgtEl>
                                        <p:attrNameLst>
                                          <p:attrName>ppt_x</p:attrName>
                                        </p:attrNameLst>
                                      </p:cBhvr>
                                      <p:tavLst>
                                        <p:tav tm="0">
                                          <p:val>
                                            <p:strVal val="1+#ppt_w/2"/>
                                          </p:val>
                                        </p:tav>
                                        <p:tav tm="100000">
                                          <p:val>
                                            <p:strVal val="#ppt_x"/>
                                          </p:val>
                                        </p:tav>
                                      </p:tavLst>
                                    </p:anim>
                                    <p:anim calcmode="lin" valueType="num">
                                      <p:cBhvr additive="base">
                                        <p:cTn id="139" dur="5000" fill="hold"/>
                                        <p:tgtEl>
                                          <p:spTgt spid="15"/>
                                        </p:tgtEl>
                                        <p:attrNameLst>
                                          <p:attrName>ppt_y</p:attrName>
                                        </p:attrNameLst>
                                      </p:cBhvr>
                                      <p:tavLst>
                                        <p:tav tm="0">
                                          <p:val>
                                            <p:strVal val="1+#ppt_h/2"/>
                                          </p:val>
                                        </p:tav>
                                        <p:tav tm="100000">
                                          <p:val>
                                            <p:strVal val="#ppt_y"/>
                                          </p:val>
                                        </p:tav>
                                      </p:tavLst>
                                    </p:anim>
                                  </p:childTnLst>
                                </p:cTn>
                              </p:par>
                              <p:par>
                                <p:cTn id="140" presetID="2" presetClass="entr" presetSubtype="6" fill="hold" grpId="1" nodeType="withEffect">
                                  <p:stCondLst>
                                    <p:cond delay="0"/>
                                  </p:stCondLst>
                                  <p:childTnLst>
                                    <p:set>
                                      <p:cBhvr>
                                        <p:cTn id="141" dur="1" fill="hold">
                                          <p:stCondLst>
                                            <p:cond delay="0"/>
                                          </p:stCondLst>
                                        </p:cTn>
                                        <p:tgtEl>
                                          <p:spTgt spid="17"/>
                                        </p:tgtEl>
                                        <p:attrNameLst>
                                          <p:attrName>style.visibility</p:attrName>
                                        </p:attrNameLst>
                                      </p:cBhvr>
                                      <p:to>
                                        <p:strVal val="visible"/>
                                      </p:to>
                                    </p:set>
                                    <p:anim calcmode="lin" valueType="num">
                                      <p:cBhvr additive="base">
                                        <p:cTn id="142" dur="5000" fill="hold"/>
                                        <p:tgtEl>
                                          <p:spTgt spid="17"/>
                                        </p:tgtEl>
                                        <p:attrNameLst>
                                          <p:attrName>ppt_x</p:attrName>
                                        </p:attrNameLst>
                                      </p:cBhvr>
                                      <p:tavLst>
                                        <p:tav tm="0">
                                          <p:val>
                                            <p:strVal val="1+#ppt_w/2"/>
                                          </p:val>
                                        </p:tav>
                                        <p:tav tm="100000">
                                          <p:val>
                                            <p:strVal val="#ppt_x"/>
                                          </p:val>
                                        </p:tav>
                                      </p:tavLst>
                                    </p:anim>
                                    <p:anim calcmode="lin" valueType="num">
                                      <p:cBhvr additive="base">
                                        <p:cTn id="143" dur="5000" fill="hold"/>
                                        <p:tgtEl>
                                          <p:spTgt spid="17"/>
                                        </p:tgtEl>
                                        <p:attrNameLst>
                                          <p:attrName>ppt_y</p:attrName>
                                        </p:attrNameLst>
                                      </p:cBhvr>
                                      <p:tavLst>
                                        <p:tav tm="0">
                                          <p:val>
                                            <p:strVal val="1+#ppt_h/2"/>
                                          </p:val>
                                        </p:tav>
                                        <p:tav tm="100000">
                                          <p:val>
                                            <p:strVal val="#ppt_y"/>
                                          </p:val>
                                        </p:tav>
                                      </p:tavLst>
                                    </p:anim>
                                  </p:childTnLst>
                                </p:cTn>
                              </p:par>
                              <p:par>
                                <p:cTn id="144" presetID="2" presetClass="entr" presetSubtype="6" fill="hold" grpId="1"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additive="base">
                                        <p:cTn id="146" dur="5000" fill="hold"/>
                                        <p:tgtEl>
                                          <p:spTgt spid="19"/>
                                        </p:tgtEl>
                                        <p:attrNameLst>
                                          <p:attrName>ppt_x</p:attrName>
                                        </p:attrNameLst>
                                      </p:cBhvr>
                                      <p:tavLst>
                                        <p:tav tm="0">
                                          <p:val>
                                            <p:strVal val="1+#ppt_w/2"/>
                                          </p:val>
                                        </p:tav>
                                        <p:tav tm="100000">
                                          <p:val>
                                            <p:strVal val="#ppt_x"/>
                                          </p:val>
                                        </p:tav>
                                      </p:tavLst>
                                    </p:anim>
                                    <p:anim calcmode="lin" valueType="num">
                                      <p:cBhvr additive="base">
                                        <p:cTn id="147" dur="5000" fill="hold"/>
                                        <p:tgtEl>
                                          <p:spTgt spid="19"/>
                                        </p:tgtEl>
                                        <p:attrNameLst>
                                          <p:attrName>ppt_y</p:attrName>
                                        </p:attrNameLst>
                                      </p:cBhvr>
                                      <p:tavLst>
                                        <p:tav tm="0">
                                          <p:val>
                                            <p:strVal val="1+#ppt_h/2"/>
                                          </p:val>
                                        </p:tav>
                                        <p:tav tm="100000">
                                          <p:val>
                                            <p:strVal val="#ppt_y"/>
                                          </p:val>
                                        </p:tav>
                                      </p:tavLst>
                                    </p:anim>
                                  </p:childTnLst>
                                </p:cTn>
                              </p:par>
                              <p:par>
                                <p:cTn id="148" presetID="2" presetClass="entr" presetSubtype="6" fill="hold" grpId="1" nodeType="withEffect">
                                  <p:stCondLst>
                                    <p:cond delay="0"/>
                                  </p:stCondLst>
                                  <p:childTnLst>
                                    <p:set>
                                      <p:cBhvr>
                                        <p:cTn id="149" dur="1" fill="hold">
                                          <p:stCondLst>
                                            <p:cond delay="0"/>
                                          </p:stCondLst>
                                        </p:cTn>
                                        <p:tgtEl>
                                          <p:spTgt spid="21"/>
                                        </p:tgtEl>
                                        <p:attrNameLst>
                                          <p:attrName>style.visibility</p:attrName>
                                        </p:attrNameLst>
                                      </p:cBhvr>
                                      <p:to>
                                        <p:strVal val="visible"/>
                                      </p:to>
                                    </p:set>
                                    <p:anim calcmode="lin" valueType="num">
                                      <p:cBhvr additive="base">
                                        <p:cTn id="150" dur="5000" fill="hold"/>
                                        <p:tgtEl>
                                          <p:spTgt spid="21"/>
                                        </p:tgtEl>
                                        <p:attrNameLst>
                                          <p:attrName>ppt_x</p:attrName>
                                        </p:attrNameLst>
                                      </p:cBhvr>
                                      <p:tavLst>
                                        <p:tav tm="0">
                                          <p:val>
                                            <p:strVal val="1+#ppt_w/2"/>
                                          </p:val>
                                        </p:tav>
                                        <p:tav tm="100000">
                                          <p:val>
                                            <p:strVal val="#ppt_x"/>
                                          </p:val>
                                        </p:tav>
                                      </p:tavLst>
                                    </p:anim>
                                    <p:anim calcmode="lin" valueType="num">
                                      <p:cBhvr additive="base">
                                        <p:cTn id="151" dur="5000" fill="hold"/>
                                        <p:tgtEl>
                                          <p:spTgt spid="21"/>
                                        </p:tgtEl>
                                        <p:attrNameLst>
                                          <p:attrName>ppt_y</p:attrName>
                                        </p:attrNameLst>
                                      </p:cBhvr>
                                      <p:tavLst>
                                        <p:tav tm="0">
                                          <p:val>
                                            <p:strVal val="1+#ppt_h/2"/>
                                          </p:val>
                                        </p:tav>
                                        <p:tav tm="100000">
                                          <p:val>
                                            <p:strVal val="#ppt_y"/>
                                          </p:val>
                                        </p:tav>
                                      </p:tavLst>
                                    </p:anim>
                                  </p:childTnLst>
                                </p:cTn>
                              </p:par>
                              <p:par>
                                <p:cTn id="152" presetID="8" presetClass="emph" presetSubtype="0" fill="hold" grpId="2" nodeType="withEffect">
                                  <p:stCondLst>
                                    <p:cond delay="0"/>
                                  </p:stCondLst>
                                  <p:childTnLst>
                                    <p:animRot by="21600000">
                                      <p:cBhvr>
                                        <p:cTn id="153" dur="5000" fill="hold"/>
                                        <p:tgtEl>
                                          <p:spTgt spid="4"/>
                                        </p:tgtEl>
                                        <p:attrNameLst>
                                          <p:attrName>r</p:attrName>
                                        </p:attrNameLst>
                                      </p:cBhvr>
                                    </p:animRot>
                                  </p:childTnLst>
                                </p:cTn>
                              </p:par>
                              <p:par>
                                <p:cTn id="154" presetID="8" presetClass="emph" presetSubtype="0" fill="hold" grpId="2" nodeType="withEffect">
                                  <p:stCondLst>
                                    <p:cond delay="0"/>
                                  </p:stCondLst>
                                  <p:childTnLst>
                                    <p:animRot by="21600000">
                                      <p:cBhvr>
                                        <p:cTn id="155" dur="5000" fill="hold"/>
                                        <p:tgtEl>
                                          <p:spTgt spid="6"/>
                                        </p:tgtEl>
                                        <p:attrNameLst>
                                          <p:attrName>r</p:attrName>
                                        </p:attrNameLst>
                                      </p:cBhvr>
                                    </p:animRot>
                                  </p:childTnLst>
                                </p:cTn>
                              </p:par>
                              <p:par>
                                <p:cTn id="156" presetID="8" presetClass="emph" presetSubtype="0" fill="hold" grpId="2" nodeType="withEffect">
                                  <p:stCondLst>
                                    <p:cond delay="0"/>
                                  </p:stCondLst>
                                  <p:childTnLst>
                                    <p:animRot by="21600000">
                                      <p:cBhvr>
                                        <p:cTn id="157" dur="5000" fill="hold"/>
                                        <p:tgtEl>
                                          <p:spTgt spid="8"/>
                                        </p:tgtEl>
                                        <p:attrNameLst>
                                          <p:attrName>r</p:attrName>
                                        </p:attrNameLst>
                                      </p:cBhvr>
                                    </p:animRot>
                                  </p:childTnLst>
                                </p:cTn>
                              </p:par>
                              <p:par>
                                <p:cTn id="158" presetID="8" presetClass="emph" presetSubtype="0" fill="hold" grpId="2" nodeType="withEffect">
                                  <p:stCondLst>
                                    <p:cond delay="0"/>
                                  </p:stCondLst>
                                  <p:childTnLst>
                                    <p:animRot by="21600000">
                                      <p:cBhvr>
                                        <p:cTn id="159" dur="5000" fill="hold"/>
                                        <p:tgtEl>
                                          <p:spTgt spid="10"/>
                                        </p:tgtEl>
                                        <p:attrNameLst>
                                          <p:attrName>r</p:attrName>
                                        </p:attrNameLst>
                                      </p:cBhvr>
                                    </p:animRot>
                                  </p:childTnLst>
                                </p:cTn>
                              </p:par>
                              <p:par>
                                <p:cTn id="160" presetID="8" presetClass="emph" presetSubtype="0" fill="hold" grpId="2" nodeType="withEffect">
                                  <p:stCondLst>
                                    <p:cond delay="0"/>
                                  </p:stCondLst>
                                  <p:childTnLst>
                                    <p:animRot by="21600000">
                                      <p:cBhvr>
                                        <p:cTn id="161" dur="5000" fill="hold"/>
                                        <p:tgtEl>
                                          <p:spTgt spid="12"/>
                                        </p:tgtEl>
                                        <p:attrNameLst>
                                          <p:attrName>r</p:attrName>
                                        </p:attrNameLst>
                                      </p:cBhvr>
                                    </p:animRot>
                                  </p:childTnLst>
                                </p:cTn>
                              </p:par>
                              <p:par>
                                <p:cTn id="162" presetID="8" presetClass="emph" presetSubtype="0" fill="hold" grpId="2" nodeType="withEffect">
                                  <p:stCondLst>
                                    <p:cond delay="0"/>
                                  </p:stCondLst>
                                  <p:childTnLst>
                                    <p:animRot by="21600000">
                                      <p:cBhvr>
                                        <p:cTn id="163" dur="5000" fill="hold"/>
                                        <p:tgtEl>
                                          <p:spTgt spid="14"/>
                                        </p:tgtEl>
                                        <p:attrNameLst>
                                          <p:attrName>r</p:attrName>
                                        </p:attrNameLst>
                                      </p:cBhvr>
                                    </p:animRot>
                                  </p:childTnLst>
                                </p:cTn>
                              </p:par>
                              <p:par>
                                <p:cTn id="164" presetID="8" presetClass="emph" presetSubtype="0" fill="hold" grpId="2" nodeType="withEffect">
                                  <p:stCondLst>
                                    <p:cond delay="0"/>
                                  </p:stCondLst>
                                  <p:childTnLst>
                                    <p:animRot by="21600000">
                                      <p:cBhvr>
                                        <p:cTn id="165" dur="5000" fill="hold"/>
                                        <p:tgtEl>
                                          <p:spTgt spid="16"/>
                                        </p:tgtEl>
                                        <p:attrNameLst>
                                          <p:attrName>r</p:attrName>
                                        </p:attrNameLst>
                                      </p:cBhvr>
                                    </p:animRot>
                                  </p:childTnLst>
                                </p:cTn>
                              </p:par>
                              <p:par>
                                <p:cTn id="166" presetID="8" presetClass="emph" presetSubtype="0" fill="hold" grpId="2" nodeType="withEffect">
                                  <p:stCondLst>
                                    <p:cond delay="0"/>
                                  </p:stCondLst>
                                  <p:childTnLst>
                                    <p:animRot by="21600000">
                                      <p:cBhvr>
                                        <p:cTn id="167" dur="5000" fill="hold"/>
                                        <p:tgtEl>
                                          <p:spTgt spid="18"/>
                                        </p:tgtEl>
                                        <p:attrNameLst>
                                          <p:attrName>r</p:attrName>
                                        </p:attrNameLst>
                                      </p:cBhvr>
                                    </p:animRot>
                                  </p:childTnLst>
                                </p:cTn>
                              </p:par>
                              <p:par>
                                <p:cTn id="168" presetID="8" presetClass="emph" presetSubtype="0" fill="hold" grpId="2" nodeType="withEffect">
                                  <p:stCondLst>
                                    <p:cond delay="0"/>
                                  </p:stCondLst>
                                  <p:childTnLst>
                                    <p:animRot by="21600000">
                                      <p:cBhvr>
                                        <p:cTn id="169" dur="5000" fill="hold"/>
                                        <p:tgtEl>
                                          <p:spTgt spid="20"/>
                                        </p:tgtEl>
                                        <p:attrNameLst>
                                          <p:attrName>r</p:attrName>
                                        </p:attrNameLst>
                                      </p:cBhvr>
                                    </p:animRot>
                                  </p:childTnLst>
                                </p:cTn>
                              </p:par>
                              <p:par>
                                <p:cTn id="170" presetID="8" presetClass="emph" presetSubtype="0" fill="hold" grpId="2" nodeType="withEffect">
                                  <p:stCondLst>
                                    <p:cond delay="0"/>
                                  </p:stCondLst>
                                  <p:childTnLst>
                                    <p:animRot by="-21600000">
                                      <p:cBhvr>
                                        <p:cTn id="171" dur="5000" fill="hold"/>
                                        <p:tgtEl>
                                          <p:spTgt spid="5"/>
                                        </p:tgtEl>
                                        <p:attrNameLst>
                                          <p:attrName>r</p:attrName>
                                        </p:attrNameLst>
                                      </p:cBhvr>
                                    </p:animRot>
                                  </p:childTnLst>
                                </p:cTn>
                              </p:par>
                              <p:par>
                                <p:cTn id="172" presetID="8" presetClass="emph" presetSubtype="0" fill="hold" grpId="2" nodeType="withEffect">
                                  <p:stCondLst>
                                    <p:cond delay="0"/>
                                  </p:stCondLst>
                                  <p:childTnLst>
                                    <p:animRot by="-21600000">
                                      <p:cBhvr>
                                        <p:cTn id="173" dur="5000" fill="hold"/>
                                        <p:tgtEl>
                                          <p:spTgt spid="7"/>
                                        </p:tgtEl>
                                        <p:attrNameLst>
                                          <p:attrName>r</p:attrName>
                                        </p:attrNameLst>
                                      </p:cBhvr>
                                    </p:animRot>
                                  </p:childTnLst>
                                </p:cTn>
                              </p:par>
                              <p:par>
                                <p:cTn id="174" presetID="8" presetClass="emph" presetSubtype="0" fill="hold" grpId="2" nodeType="withEffect">
                                  <p:stCondLst>
                                    <p:cond delay="0"/>
                                  </p:stCondLst>
                                  <p:childTnLst>
                                    <p:animRot by="-21600000">
                                      <p:cBhvr>
                                        <p:cTn id="175" dur="5000" fill="hold"/>
                                        <p:tgtEl>
                                          <p:spTgt spid="9"/>
                                        </p:tgtEl>
                                        <p:attrNameLst>
                                          <p:attrName>r</p:attrName>
                                        </p:attrNameLst>
                                      </p:cBhvr>
                                    </p:animRot>
                                  </p:childTnLst>
                                </p:cTn>
                              </p:par>
                              <p:par>
                                <p:cTn id="176" presetID="8" presetClass="emph" presetSubtype="0" fill="hold" grpId="2" nodeType="withEffect">
                                  <p:stCondLst>
                                    <p:cond delay="0"/>
                                  </p:stCondLst>
                                  <p:childTnLst>
                                    <p:animRot by="-21600000">
                                      <p:cBhvr>
                                        <p:cTn id="177" dur="5000" fill="hold"/>
                                        <p:tgtEl>
                                          <p:spTgt spid="11"/>
                                        </p:tgtEl>
                                        <p:attrNameLst>
                                          <p:attrName>r</p:attrName>
                                        </p:attrNameLst>
                                      </p:cBhvr>
                                    </p:animRot>
                                  </p:childTnLst>
                                </p:cTn>
                              </p:par>
                              <p:par>
                                <p:cTn id="178" presetID="8" presetClass="emph" presetSubtype="0" fill="hold" grpId="2" nodeType="withEffect">
                                  <p:stCondLst>
                                    <p:cond delay="0"/>
                                  </p:stCondLst>
                                  <p:childTnLst>
                                    <p:animRot by="-21600000">
                                      <p:cBhvr>
                                        <p:cTn id="179" dur="5000" fill="hold"/>
                                        <p:tgtEl>
                                          <p:spTgt spid="13"/>
                                        </p:tgtEl>
                                        <p:attrNameLst>
                                          <p:attrName>r</p:attrName>
                                        </p:attrNameLst>
                                      </p:cBhvr>
                                    </p:animRot>
                                  </p:childTnLst>
                                </p:cTn>
                              </p:par>
                              <p:par>
                                <p:cTn id="180" presetID="8" presetClass="emph" presetSubtype="0" fill="hold" grpId="2" nodeType="withEffect">
                                  <p:stCondLst>
                                    <p:cond delay="0"/>
                                  </p:stCondLst>
                                  <p:childTnLst>
                                    <p:animRot by="-21600000">
                                      <p:cBhvr>
                                        <p:cTn id="181" dur="5000" fill="hold"/>
                                        <p:tgtEl>
                                          <p:spTgt spid="15"/>
                                        </p:tgtEl>
                                        <p:attrNameLst>
                                          <p:attrName>r</p:attrName>
                                        </p:attrNameLst>
                                      </p:cBhvr>
                                    </p:animRot>
                                  </p:childTnLst>
                                </p:cTn>
                              </p:par>
                              <p:par>
                                <p:cTn id="182" presetID="8" presetClass="emph" presetSubtype="0" fill="hold" grpId="2" nodeType="withEffect">
                                  <p:stCondLst>
                                    <p:cond delay="0"/>
                                  </p:stCondLst>
                                  <p:childTnLst>
                                    <p:animRot by="-21600000">
                                      <p:cBhvr>
                                        <p:cTn id="183" dur="5000" fill="hold"/>
                                        <p:tgtEl>
                                          <p:spTgt spid="17"/>
                                        </p:tgtEl>
                                        <p:attrNameLst>
                                          <p:attrName>r</p:attrName>
                                        </p:attrNameLst>
                                      </p:cBhvr>
                                    </p:animRot>
                                  </p:childTnLst>
                                </p:cTn>
                              </p:par>
                              <p:par>
                                <p:cTn id="184" presetID="8" presetClass="emph" presetSubtype="0" fill="hold" grpId="2" nodeType="withEffect">
                                  <p:stCondLst>
                                    <p:cond delay="0"/>
                                  </p:stCondLst>
                                  <p:childTnLst>
                                    <p:animRot by="-21600000">
                                      <p:cBhvr>
                                        <p:cTn id="185" dur="5000" fill="hold"/>
                                        <p:tgtEl>
                                          <p:spTgt spid="19"/>
                                        </p:tgtEl>
                                        <p:attrNameLst>
                                          <p:attrName>r</p:attrName>
                                        </p:attrNameLst>
                                      </p:cBhvr>
                                    </p:animRot>
                                  </p:childTnLst>
                                </p:cTn>
                              </p:par>
                              <p:par>
                                <p:cTn id="186" presetID="8" presetClass="emph" presetSubtype="0" fill="hold" grpId="2" nodeType="withEffect">
                                  <p:stCondLst>
                                    <p:cond delay="0"/>
                                  </p:stCondLst>
                                  <p:childTnLst>
                                    <p:animRot by="-21600000">
                                      <p:cBhvr>
                                        <p:cTn id="187" dur="5000" fill="hold"/>
                                        <p:tgtEl>
                                          <p:spTgt spid="21"/>
                                        </p:tgtEl>
                                        <p:attrNameLst>
                                          <p:attrName>r</p:attrName>
                                        </p:attrNameLst>
                                      </p:cBhvr>
                                    </p:animRot>
                                  </p:childTnLst>
                                </p:cTn>
                              </p:par>
                              <p:par>
                                <p:cTn id="188"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89" dur="5000" fill="hold"/>
                                        <p:tgtEl>
                                          <p:spTgt spid="4"/>
                                        </p:tgtEl>
                                        <p:attrNameLst>
                                          <p:attrName>ppt_x</p:attrName>
                                          <p:attrName>ppt_y</p:attrName>
                                        </p:attrNameLst>
                                      </p:cBhvr>
                                    </p:animMotion>
                                  </p:childTnLst>
                                </p:cTn>
                              </p:par>
                              <p:par>
                                <p:cTn id="190"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91" dur="5000" spd="-100000" fill="hold"/>
                                        <p:tgtEl>
                                          <p:spTgt spid="6"/>
                                        </p:tgtEl>
                                        <p:attrNameLst>
                                          <p:attrName>ppt_x</p:attrName>
                                          <p:attrName>ppt_y</p:attrName>
                                        </p:attrNameLst>
                                      </p:cBhvr>
                                    </p:animMotion>
                                  </p:childTnLst>
                                </p:cTn>
                              </p:par>
                              <p:par>
                                <p:cTn id="192"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93" dur="5000" fill="hold"/>
                                        <p:tgtEl>
                                          <p:spTgt spid="8"/>
                                        </p:tgtEl>
                                        <p:attrNameLst>
                                          <p:attrName>ppt_x</p:attrName>
                                          <p:attrName>ppt_y</p:attrName>
                                        </p:attrNameLst>
                                      </p:cBhvr>
                                    </p:animMotion>
                                  </p:childTnLst>
                                </p:cTn>
                              </p:par>
                              <p:par>
                                <p:cTn id="194"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95" dur="5000" spd="-100000" fill="hold"/>
                                        <p:tgtEl>
                                          <p:spTgt spid="10"/>
                                        </p:tgtEl>
                                        <p:attrNameLst>
                                          <p:attrName>ppt_x</p:attrName>
                                          <p:attrName>ppt_y</p:attrName>
                                        </p:attrNameLst>
                                      </p:cBhvr>
                                    </p:animMotion>
                                  </p:childTnLst>
                                </p:cTn>
                              </p:par>
                              <p:par>
                                <p:cTn id="196"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97" dur="5000" fill="hold"/>
                                        <p:tgtEl>
                                          <p:spTgt spid="12"/>
                                        </p:tgtEl>
                                        <p:attrNameLst>
                                          <p:attrName>ppt_x</p:attrName>
                                          <p:attrName>ppt_y</p:attrName>
                                        </p:attrNameLst>
                                      </p:cBhvr>
                                    </p:animMotion>
                                  </p:childTnLst>
                                </p:cTn>
                              </p:par>
                              <p:par>
                                <p:cTn id="198"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199" dur="5000" spd="-100000" fill="hold"/>
                                        <p:tgtEl>
                                          <p:spTgt spid="14"/>
                                        </p:tgtEl>
                                        <p:attrNameLst>
                                          <p:attrName>ppt_x</p:attrName>
                                          <p:attrName>ppt_y</p:attrName>
                                        </p:attrNameLst>
                                      </p:cBhvr>
                                    </p:animMotion>
                                  </p:childTnLst>
                                </p:cTn>
                              </p:par>
                              <p:par>
                                <p:cTn id="200"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01" dur="5000" fill="hold"/>
                                        <p:tgtEl>
                                          <p:spTgt spid="16"/>
                                        </p:tgtEl>
                                        <p:attrNameLst>
                                          <p:attrName>ppt_x</p:attrName>
                                          <p:attrName>ppt_y</p:attrName>
                                        </p:attrNameLst>
                                      </p:cBhvr>
                                    </p:animMotion>
                                  </p:childTnLst>
                                </p:cTn>
                              </p:par>
                              <p:par>
                                <p:cTn id="202"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03" dur="5000" spd="-100000" fill="hold"/>
                                        <p:tgtEl>
                                          <p:spTgt spid="18"/>
                                        </p:tgtEl>
                                        <p:attrNameLst>
                                          <p:attrName>ppt_x</p:attrName>
                                          <p:attrName>ppt_y</p:attrName>
                                        </p:attrNameLst>
                                      </p:cBhvr>
                                    </p:animMotion>
                                  </p:childTnLst>
                                </p:cTn>
                              </p:par>
                              <p:par>
                                <p:cTn id="204"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05" dur="5000" fill="hold"/>
                                        <p:tgtEl>
                                          <p:spTgt spid="20"/>
                                        </p:tgtEl>
                                        <p:attrNameLst>
                                          <p:attrName>ppt_x</p:attrName>
                                          <p:attrName>ppt_y</p:attrName>
                                        </p:attrNameLst>
                                      </p:cBhvr>
                                    </p:animMotion>
                                  </p:childTnLst>
                                </p:cTn>
                              </p:par>
                              <p:par>
                                <p:cTn id="206"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07" dur="5000" spd="-100000" fill="hold"/>
                                        <p:tgtEl>
                                          <p:spTgt spid="5"/>
                                        </p:tgtEl>
                                        <p:attrNameLst>
                                          <p:attrName>ppt_x</p:attrName>
                                          <p:attrName>ppt_y</p:attrName>
                                        </p:attrNameLst>
                                      </p:cBhvr>
                                    </p:animMotion>
                                  </p:childTnLst>
                                </p:cTn>
                              </p:par>
                              <p:par>
                                <p:cTn id="208"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09" dur="5000" fill="hold"/>
                                        <p:tgtEl>
                                          <p:spTgt spid="7"/>
                                        </p:tgtEl>
                                        <p:attrNameLst>
                                          <p:attrName>ppt_x</p:attrName>
                                          <p:attrName>ppt_y</p:attrName>
                                        </p:attrNameLst>
                                      </p:cBhvr>
                                    </p:animMotion>
                                  </p:childTnLst>
                                </p:cTn>
                              </p:par>
                              <p:par>
                                <p:cTn id="210"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11" dur="5000" spd="-100000" fill="hold"/>
                                        <p:tgtEl>
                                          <p:spTgt spid="9"/>
                                        </p:tgtEl>
                                        <p:attrNameLst>
                                          <p:attrName>ppt_x</p:attrName>
                                          <p:attrName>ppt_y</p:attrName>
                                        </p:attrNameLst>
                                      </p:cBhvr>
                                    </p:animMotion>
                                  </p:childTnLst>
                                </p:cTn>
                              </p:par>
                              <p:par>
                                <p:cTn id="212"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13" dur="5000" fill="hold"/>
                                        <p:tgtEl>
                                          <p:spTgt spid="11"/>
                                        </p:tgtEl>
                                        <p:attrNameLst>
                                          <p:attrName>ppt_x</p:attrName>
                                          <p:attrName>ppt_y</p:attrName>
                                        </p:attrNameLst>
                                      </p:cBhvr>
                                    </p:animMotion>
                                  </p:childTnLst>
                                </p:cTn>
                              </p:par>
                              <p:par>
                                <p:cTn id="214"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15" dur="5000" spd="-100000" fill="hold"/>
                                        <p:tgtEl>
                                          <p:spTgt spid="13"/>
                                        </p:tgtEl>
                                        <p:attrNameLst>
                                          <p:attrName>ppt_x</p:attrName>
                                          <p:attrName>ppt_y</p:attrName>
                                        </p:attrNameLst>
                                      </p:cBhvr>
                                    </p:animMotion>
                                  </p:childTnLst>
                                </p:cTn>
                              </p:par>
                              <p:par>
                                <p:cTn id="216"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17" dur="5000" fill="hold"/>
                                        <p:tgtEl>
                                          <p:spTgt spid="15"/>
                                        </p:tgtEl>
                                        <p:attrNameLst>
                                          <p:attrName>ppt_x</p:attrName>
                                          <p:attrName>ppt_y</p:attrName>
                                        </p:attrNameLst>
                                      </p:cBhvr>
                                    </p:animMotion>
                                  </p:childTnLst>
                                </p:cTn>
                              </p:par>
                              <p:par>
                                <p:cTn id="218" presetID="28" presetClass="path" presetSubtype="0" accel="50000" decel="50000" fill="hold" grpId="3" nodeType="withEffect">
                                  <p:stCondLst>
                                    <p:cond delay="0"/>
                                  </p:stCondLst>
                                  <p:childTnLst>
                                    <p:animMotion origin="layout" path="M 0.00105 0.00301 C 0.01806 0.00301 0.03212 0.02176 0.03212 0.04444 C 0.03212 0.06829 0.01806 0.08704 0.00105 0.08704 C -0.01597 0.08704 -0.03003 0.10579 -0.03003 0.12824 C -0.03003 0.15093 -0.01597 0.16968 0.00105 0.16968 C 0.01806 0.16968 0.03212 0.18843 0.03212 0.21111 C 0.03212 0.23356 0.01806 0.25231 0.00105 0.25231 C -0.01597 0.25231 -0.03003 0.27106 -0.03003 0.29491 C -0.03003 0.31759 -0.01597 0.33634 0.00105 0.33634 C 0.01806 0.33634 0.03212 0.31759 0.03212 0.29491 C 0.03212 0.27106 0.01806 0.25231 0.00105 0.25231 C -0.01597 0.25231 -0.03003 0.23356 -0.03003 0.21111 C -0.03003 0.18843 -0.01597 0.16968 0.00105 0.16968 C 0.01806 0.16968 0.03212 0.15093 0.03212 0.12824 C 0.03212 0.10579 0.01806 0.08704 0.00105 0.08704 C -0.01597 0.08704 -0.03003 0.06829 -0.03003 0.04444 C -0.03003 0.02176 -0.01597 0.00301 0.00105 0.00301 Z " pathEditMode="relative" rAng="0" ptsTypes="fffffffffffffffff">
                                      <p:cBhvr>
                                        <p:cTn id="219" dur="5000" spd="-100000" fill="hold"/>
                                        <p:tgtEl>
                                          <p:spTgt spid="17"/>
                                        </p:tgtEl>
                                        <p:attrNameLst>
                                          <p:attrName>ppt_x</p:attrName>
                                          <p:attrName>ppt_y</p:attrName>
                                        </p:attrNameLst>
                                      </p:cBhvr>
                                      <p:rCtr x="0" y="167"/>
                                    </p:animMotion>
                                  </p:childTnLst>
                                </p:cTn>
                              </p:par>
                              <p:par>
                                <p:cTn id="220" presetID="28" presetClass="path" presetSubtype="0" accel="50000" decel="50000" fill="hold" grpId="3" nodeType="withEffect">
                                  <p:stCondLst>
                                    <p:cond delay="0"/>
                                  </p:stCondLst>
                                  <p:childTnLst>
                                    <p:animMotion origin="layout" path="M 3.88889E-6 0.08958 C 0.01701 0.08958 0.03107 0.10833 0.03107 0.13102 C 0.03107 0.15486 0.01701 0.17361 3.88889E-6 0.17361 C -0.01702 0.17361 -0.03108 0.19236 -0.03108 0.21481 C -0.03108 0.2375 -0.01702 0.25625 3.88889E-6 0.25625 C 0.01701 0.25625 0.03107 0.275 0.03107 0.29769 C 0.03107 0.32014 0.01701 0.33889 3.88889E-6 0.33889 C -0.01702 0.33889 -0.03108 0.35764 -0.03108 0.38148 C -0.03108 0.40417 -0.01702 0.42292 3.88889E-6 0.42292 C 0.01701 0.42292 0.03107 0.40417 0.03107 0.38148 C 0.03107 0.35764 0.01701 0.33889 3.88889E-6 0.33889 C -0.01702 0.33889 -0.03108 0.32014 -0.03108 0.29769 C -0.03108 0.275 -0.01702 0.25625 3.88889E-6 0.25625 C 0.01701 0.25625 0.03107 0.2375 0.03107 0.21481 C 0.03107 0.19236 0.01701 0.17361 3.88889E-6 0.17361 C -0.01702 0.17361 -0.03108 0.15486 -0.03108 0.13102 C -0.03108 0.10833 -0.01702 0.08958 3.88889E-6 0.08958 Z " pathEditMode="relative" rAng="0" ptsTypes="fffffffffffffffff">
                                      <p:cBhvr>
                                        <p:cTn id="221" dur="5000" fill="hold"/>
                                        <p:tgtEl>
                                          <p:spTgt spid="19"/>
                                        </p:tgtEl>
                                        <p:attrNameLst>
                                          <p:attrName>ppt_x</p:attrName>
                                          <p:attrName>ppt_y</p:attrName>
                                        </p:attrNameLst>
                                      </p:cBhvr>
                                      <p:rCtr x="0" y="167"/>
                                    </p:animMotion>
                                  </p:childTnLst>
                                </p:cTn>
                              </p:par>
                              <p:par>
                                <p:cTn id="222" presetID="28" presetClass="path" presetSubtype="0" accel="50000" decel="50000" fill="hold" grpId="3" nodeType="withEffect">
                                  <p:stCondLst>
                                    <p:cond delay="0"/>
                                  </p:stCondLst>
                                  <p:childTnLst>
                                    <p:animMotion origin="layout" path="M 0 0  C 0.017 0  0.031 0.01867  0.031 0.04133  C 0.031 0.06533  0.017 0.084  0 0.084  C -0.017 0.084  -0.031 0.10267  -0.031 0.12533  C -0.031 0.148  -0.017 0.16667  0 0.16667  C 0.017 0.16667  0.031 0.18533  0.031 0.208  C 0.031 0.23067  0.017 0.24933  0 0.24933  C -0.017 0.24933  -0.031 0.268  -0.031 0.292  C -0.031 0.31467  -0.017 0.33333  0 0.33333  C 0.017 0.33333  0.031 0.31467  0.031 0.292  C 0.031 0.268  0.017 0.24933  0 0.24933  C -0.017 0.24933  -0.031 0.23067  -0.031 0.208  C -0.031 0.18533  -0.017 0.16667  0 0.16667  C 0.017 0.16667  0.031 0.148  0.031 0.12533  C 0.031 0.10267  0.017 0.084  0 0.084  C -0.017 0.084  -0.031 0.06533  -0.031 0.04133  C -0.031 0.01867  -0.017 0  0 0  Z" pathEditMode="relative" ptsTypes="">
                                      <p:cBhvr>
                                        <p:cTn id="223" dur="5000" spd="-100000" fill="hold"/>
                                        <p:tgtEl>
                                          <p:spTgt spid="21"/>
                                        </p:tgtEl>
                                        <p:attrNameLst>
                                          <p:attrName>ppt_x</p:attrName>
                                          <p:attrName>ppt_y</p:attrName>
                                        </p:attrNameLst>
                                      </p:cBhvr>
                                    </p:animMotion>
                                  </p:childTnLst>
                                </p:cTn>
                              </p:par>
                            </p:childTnLst>
                          </p:cTn>
                        </p:par>
                        <p:par>
                          <p:cTn id="224" fill="hold">
                            <p:stCondLst>
                              <p:cond delay="5000"/>
                            </p:stCondLst>
                            <p:childTnLst>
                              <p:par>
                                <p:cTn id="225" presetID="2" presetClass="exit" presetSubtype="2" fill="hold" grpId="4" nodeType="afterEffect">
                                  <p:stCondLst>
                                    <p:cond delay="0"/>
                                  </p:stCondLst>
                                  <p:childTnLst>
                                    <p:anim calcmode="lin" valueType="num">
                                      <p:cBhvr additive="base">
                                        <p:cTn id="226" dur="5000"/>
                                        <p:tgtEl>
                                          <p:spTgt spid="4"/>
                                        </p:tgtEl>
                                        <p:attrNameLst>
                                          <p:attrName>ppt_x</p:attrName>
                                        </p:attrNameLst>
                                      </p:cBhvr>
                                      <p:tavLst>
                                        <p:tav tm="0">
                                          <p:val>
                                            <p:strVal val="ppt_x"/>
                                          </p:val>
                                        </p:tav>
                                        <p:tav tm="100000">
                                          <p:val>
                                            <p:strVal val="1+ppt_w/2"/>
                                          </p:val>
                                        </p:tav>
                                      </p:tavLst>
                                    </p:anim>
                                    <p:anim calcmode="lin" valueType="num">
                                      <p:cBhvr additive="base">
                                        <p:cTn id="227" dur="5000"/>
                                        <p:tgtEl>
                                          <p:spTgt spid="4"/>
                                        </p:tgtEl>
                                        <p:attrNameLst>
                                          <p:attrName>ppt_y</p:attrName>
                                        </p:attrNameLst>
                                      </p:cBhvr>
                                      <p:tavLst>
                                        <p:tav tm="0">
                                          <p:val>
                                            <p:strVal val="ppt_y"/>
                                          </p:val>
                                        </p:tav>
                                        <p:tav tm="100000">
                                          <p:val>
                                            <p:strVal val="ppt_y"/>
                                          </p:val>
                                        </p:tav>
                                      </p:tavLst>
                                    </p:anim>
                                    <p:set>
                                      <p:cBhvr>
                                        <p:cTn id="228" dur="1" fill="hold">
                                          <p:stCondLst>
                                            <p:cond delay="4999"/>
                                          </p:stCondLst>
                                        </p:cTn>
                                        <p:tgtEl>
                                          <p:spTgt spid="4"/>
                                        </p:tgtEl>
                                        <p:attrNameLst>
                                          <p:attrName>style.visibility</p:attrName>
                                        </p:attrNameLst>
                                      </p:cBhvr>
                                      <p:to>
                                        <p:strVal val="hidden"/>
                                      </p:to>
                                    </p:set>
                                  </p:childTnLst>
                                </p:cTn>
                              </p:par>
                              <p:par>
                                <p:cTn id="229" presetID="2" presetClass="exit" presetSubtype="2" fill="hold" grpId="4" nodeType="withEffect">
                                  <p:stCondLst>
                                    <p:cond delay="0"/>
                                  </p:stCondLst>
                                  <p:childTnLst>
                                    <p:anim calcmode="lin" valueType="num">
                                      <p:cBhvr additive="base">
                                        <p:cTn id="230" dur="5000"/>
                                        <p:tgtEl>
                                          <p:spTgt spid="6"/>
                                        </p:tgtEl>
                                        <p:attrNameLst>
                                          <p:attrName>ppt_x</p:attrName>
                                        </p:attrNameLst>
                                      </p:cBhvr>
                                      <p:tavLst>
                                        <p:tav tm="0">
                                          <p:val>
                                            <p:strVal val="ppt_x"/>
                                          </p:val>
                                        </p:tav>
                                        <p:tav tm="100000">
                                          <p:val>
                                            <p:strVal val="1+ppt_w/2"/>
                                          </p:val>
                                        </p:tav>
                                      </p:tavLst>
                                    </p:anim>
                                    <p:anim calcmode="lin" valueType="num">
                                      <p:cBhvr additive="base">
                                        <p:cTn id="231" dur="5000"/>
                                        <p:tgtEl>
                                          <p:spTgt spid="6"/>
                                        </p:tgtEl>
                                        <p:attrNameLst>
                                          <p:attrName>ppt_y</p:attrName>
                                        </p:attrNameLst>
                                      </p:cBhvr>
                                      <p:tavLst>
                                        <p:tav tm="0">
                                          <p:val>
                                            <p:strVal val="ppt_y"/>
                                          </p:val>
                                        </p:tav>
                                        <p:tav tm="100000">
                                          <p:val>
                                            <p:strVal val="ppt_y"/>
                                          </p:val>
                                        </p:tav>
                                      </p:tavLst>
                                    </p:anim>
                                    <p:set>
                                      <p:cBhvr>
                                        <p:cTn id="232" dur="1" fill="hold">
                                          <p:stCondLst>
                                            <p:cond delay="4999"/>
                                          </p:stCondLst>
                                        </p:cTn>
                                        <p:tgtEl>
                                          <p:spTgt spid="6"/>
                                        </p:tgtEl>
                                        <p:attrNameLst>
                                          <p:attrName>style.visibility</p:attrName>
                                        </p:attrNameLst>
                                      </p:cBhvr>
                                      <p:to>
                                        <p:strVal val="hidden"/>
                                      </p:to>
                                    </p:set>
                                  </p:childTnLst>
                                </p:cTn>
                              </p:par>
                              <p:par>
                                <p:cTn id="233" presetID="2" presetClass="exit" presetSubtype="2" fill="hold" grpId="4" nodeType="withEffect">
                                  <p:stCondLst>
                                    <p:cond delay="0"/>
                                  </p:stCondLst>
                                  <p:childTnLst>
                                    <p:anim calcmode="lin" valueType="num">
                                      <p:cBhvr additive="base">
                                        <p:cTn id="234" dur="5000"/>
                                        <p:tgtEl>
                                          <p:spTgt spid="8"/>
                                        </p:tgtEl>
                                        <p:attrNameLst>
                                          <p:attrName>ppt_x</p:attrName>
                                        </p:attrNameLst>
                                      </p:cBhvr>
                                      <p:tavLst>
                                        <p:tav tm="0">
                                          <p:val>
                                            <p:strVal val="ppt_x"/>
                                          </p:val>
                                        </p:tav>
                                        <p:tav tm="100000">
                                          <p:val>
                                            <p:strVal val="1+ppt_w/2"/>
                                          </p:val>
                                        </p:tav>
                                      </p:tavLst>
                                    </p:anim>
                                    <p:anim calcmode="lin" valueType="num">
                                      <p:cBhvr additive="base">
                                        <p:cTn id="235" dur="5000"/>
                                        <p:tgtEl>
                                          <p:spTgt spid="8"/>
                                        </p:tgtEl>
                                        <p:attrNameLst>
                                          <p:attrName>ppt_y</p:attrName>
                                        </p:attrNameLst>
                                      </p:cBhvr>
                                      <p:tavLst>
                                        <p:tav tm="0">
                                          <p:val>
                                            <p:strVal val="ppt_y"/>
                                          </p:val>
                                        </p:tav>
                                        <p:tav tm="100000">
                                          <p:val>
                                            <p:strVal val="ppt_y"/>
                                          </p:val>
                                        </p:tav>
                                      </p:tavLst>
                                    </p:anim>
                                    <p:set>
                                      <p:cBhvr>
                                        <p:cTn id="236" dur="1" fill="hold">
                                          <p:stCondLst>
                                            <p:cond delay="4999"/>
                                          </p:stCondLst>
                                        </p:cTn>
                                        <p:tgtEl>
                                          <p:spTgt spid="8"/>
                                        </p:tgtEl>
                                        <p:attrNameLst>
                                          <p:attrName>style.visibility</p:attrName>
                                        </p:attrNameLst>
                                      </p:cBhvr>
                                      <p:to>
                                        <p:strVal val="hidden"/>
                                      </p:to>
                                    </p:set>
                                  </p:childTnLst>
                                </p:cTn>
                              </p:par>
                              <p:par>
                                <p:cTn id="237" presetID="2" presetClass="exit" presetSubtype="2" fill="hold" grpId="4" nodeType="withEffect">
                                  <p:stCondLst>
                                    <p:cond delay="0"/>
                                  </p:stCondLst>
                                  <p:childTnLst>
                                    <p:anim calcmode="lin" valueType="num">
                                      <p:cBhvr additive="base">
                                        <p:cTn id="238" dur="5000"/>
                                        <p:tgtEl>
                                          <p:spTgt spid="10"/>
                                        </p:tgtEl>
                                        <p:attrNameLst>
                                          <p:attrName>ppt_x</p:attrName>
                                        </p:attrNameLst>
                                      </p:cBhvr>
                                      <p:tavLst>
                                        <p:tav tm="0">
                                          <p:val>
                                            <p:strVal val="ppt_x"/>
                                          </p:val>
                                        </p:tav>
                                        <p:tav tm="100000">
                                          <p:val>
                                            <p:strVal val="1+ppt_w/2"/>
                                          </p:val>
                                        </p:tav>
                                      </p:tavLst>
                                    </p:anim>
                                    <p:anim calcmode="lin" valueType="num">
                                      <p:cBhvr additive="base">
                                        <p:cTn id="239" dur="5000"/>
                                        <p:tgtEl>
                                          <p:spTgt spid="10"/>
                                        </p:tgtEl>
                                        <p:attrNameLst>
                                          <p:attrName>ppt_y</p:attrName>
                                        </p:attrNameLst>
                                      </p:cBhvr>
                                      <p:tavLst>
                                        <p:tav tm="0">
                                          <p:val>
                                            <p:strVal val="ppt_y"/>
                                          </p:val>
                                        </p:tav>
                                        <p:tav tm="100000">
                                          <p:val>
                                            <p:strVal val="ppt_y"/>
                                          </p:val>
                                        </p:tav>
                                      </p:tavLst>
                                    </p:anim>
                                    <p:set>
                                      <p:cBhvr>
                                        <p:cTn id="240" dur="1" fill="hold">
                                          <p:stCondLst>
                                            <p:cond delay="4999"/>
                                          </p:stCondLst>
                                        </p:cTn>
                                        <p:tgtEl>
                                          <p:spTgt spid="10"/>
                                        </p:tgtEl>
                                        <p:attrNameLst>
                                          <p:attrName>style.visibility</p:attrName>
                                        </p:attrNameLst>
                                      </p:cBhvr>
                                      <p:to>
                                        <p:strVal val="hidden"/>
                                      </p:to>
                                    </p:set>
                                  </p:childTnLst>
                                </p:cTn>
                              </p:par>
                              <p:par>
                                <p:cTn id="241" presetID="2" presetClass="exit" presetSubtype="2" fill="hold" grpId="4" nodeType="withEffect">
                                  <p:stCondLst>
                                    <p:cond delay="0"/>
                                  </p:stCondLst>
                                  <p:childTnLst>
                                    <p:anim calcmode="lin" valueType="num">
                                      <p:cBhvr additive="base">
                                        <p:cTn id="242" dur="5000"/>
                                        <p:tgtEl>
                                          <p:spTgt spid="12"/>
                                        </p:tgtEl>
                                        <p:attrNameLst>
                                          <p:attrName>ppt_x</p:attrName>
                                        </p:attrNameLst>
                                      </p:cBhvr>
                                      <p:tavLst>
                                        <p:tav tm="0">
                                          <p:val>
                                            <p:strVal val="ppt_x"/>
                                          </p:val>
                                        </p:tav>
                                        <p:tav tm="100000">
                                          <p:val>
                                            <p:strVal val="1+ppt_w/2"/>
                                          </p:val>
                                        </p:tav>
                                      </p:tavLst>
                                    </p:anim>
                                    <p:anim calcmode="lin" valueType="num">
                                      <p:cBhvr additive="base">
                                        <p:cTn id="243" dur="5000"/>
                                        <p:tgtEl>
                                          <p:spTgt spid="12"/>
                                        </p:tgtEl>
                                        <p:attrNameLst>
                                          <p:attrName>ppt_y</p:attrName>
                                        </p:attrNameLst>
                                      </p:cBhvr>
                                      <p:tavLst>
                                        <p:tav tm="0">
                                          <p:val>
                                            <p:strVal val="ppt_y"/>
                                          </p:val>
                                        </p:tav>
                                        <p:tav tm="100000">
                                          <p:val>
                                            <p:strVal val="ppt_y"/>
                                          </p:val>
                                        </p:tav>
                                      </p:tavLst>
                                    </p:anim>
                                    <p:set>
                                      <p:cBhvr>
                                        <p:cTn id="244" dur="1" fill="hold">
                                          <p:stCondLst>
                                            <p:cond delay="4999"/>
                                          </p:stCondLst>
                                        </p:cTn>
                                        <p:tgtEl>
                                          <p:spTgt spid="12"/>
                                        </p:tgtEl>
                                        <p:attrNameLst>
                                          <p:attrName>style.visibility</p:attrName>
                                        </p:attrNameLst>
                                      </p:cBhvr>
                                      <p:to>
                                        <p:strVal val="hidden"/>
                                      </p:to>
                                    </p:set>
                                  </p:childTnLst>
                                </p:cTn>
                              </p:par>
                              <p:par>
                                <p:cTn id="245" presetID="2" presetClass="exit" presetSubtype="2" fill="hold" grpId="4" nodeType="withEffect">
                                  <p:stCondLst>
                                    <p:cond delay="0"/>
                                  </p:stCondLst>
                                  <p:childTnLst>
                                    <p:anim calcmode="lin" valueType="num">
                                      <p:cBhvr additive="base">
                                        <p:cTn id="246" dur="5000"/>
                                        <p:tgtEl>
                                          <p:spTgt spid="14"/>
                                        </p:tgtEl>
                                        <p:attrNameLst>
                                          <p:attrName>ppt_x</p:attrName>
                                        </p:attrNameLst>
                                      </p:cBhvr>
                                      <p:tavLst>
                                        <p:tav tm="0">
                                          <p:val>
                                            <p:strVal val="ppt_x"/>
                                          </p:val>
                                        </p:tav>
                                        <p:tav tm="100000">
                                          <p:val>
                                            <p:strVal val="1+ppt_w/2"/>
                                          </p:val>
                                        </p:tav>
                                      </p:tavLst>
                                    </p:anim>
                                    <p:anim calcmode="lin" valueType="num">
                                      <p:cBhvr additive="base">
                                        <p:cTn id="247" dur="5000"/>
                                        <p:tgtEl>
                                          <p:spTgt spid="14"/>
                                        </p:tgtEl>
                                        <p:attrNameLst>
                                          <p:attrName>ppt_y</p:attrName>
                                        </p:attrNameLst>
                                      </p:cBhvr>
                                      <p:tavLst>
                                        <p:tav tm="0">
                                          <p:val>
                                            <p:strVal val="ppt_y"/>
                                          </p:val>
                                        </p:tav>
                                        <p:tav tm="100000">
                                          <p:val>
                                            <p:strVal val="ppt_y"/>
                                          </p:val>
                                        </p:tav>
                                      </p:tavLst>
                                    </p:anim>
                                    <p:set>
                                      <p:cBhvr>
                                        <p:cTn id="248" dur="1" fill="hold">
                                          <p:stCondLst>
                                            <p:cond delay="4999"/>
                                          </p:stCondLst>
                                        </p:cTn>
                                        <p:tgtEl>
                                          <p:spTgt spid="14"/>
                                        </p:tgtEl>
                                        <p:attrNameLst>
                                          <p:attrName>style.visibility</p:attrName>
                                        </p:attrNameLst>
                                      </p:cBhvr>
                                      <p:to>
                                        <p:strVal val="hidden"/>
                                      </p:to>
                                    </p:set>
                                  </p:childTnLst>
                                </p:cTn>
                              </p:par>
                              <p:par>
                                <p:cTn id="249" presetID="2" presetClass="exit" presetSubtype="2" fill="hold" grpId="4" nodeType="withEffect">
                                  <p:stCondLst>
                                    <p:cond delay="0"/>
                                  </p:stCondLst>
                                  <p:childTnLst>
                                    <p:anim calcmode="lin" valueType="num">
                                      <p:cBhvr additive="base">
                                        <p:cTn id="250" dur="5000"/>
                                        <p:tgtEl>
                                          <p:spTgt spid="16"/>
                                        </p:tgtEl>
                                        <p:attrNameLst>
                                          <p:attrName>ppt_x</p:attrName>
                                        </p:attrNameLst>
                                      </p:cBhvr>
                                      <p:tavLst>
                                        <p:tav tm="0">
                                          <p:val>
                                            <p:strVal val="ppt_x"/>
                                          </p:val>
                                        </p:tav>
                                        <p:tav tm="100000">
                                          <p:val>
                                            <p:strVal val="1+ppt_w/2"/>
                                          </p:val>
                                        </p:tav>
                                      </p:tavLst>
                                    </p:anim>
                                    <p:anim calcmode="lin" valueType="num">
                                      <p:cBhvr additive="base">
                                        <p:cTn id="251" dur="5000"/>
                                        <p:tgtEl>
                                          <p:spTgt spid="16"/>
                                        </p:tgtEl>
                                        <p:attrNameLst>
                                          <p:attrName>ppt_y</p:attrName>
                                        </p:attrNameLst>
                                      </p:cBhvr>
                                      <p:tavLst>
                                        <p:tav tm="0">
                                          <p:val>
                                            <p:strVal val="ppt_y"/>
                                          </p:val>
                                        </p:tav>
                                        <p:tav tm="100000">
                                          <p:val>
                                            <p:strVal val="ppt_y"/>
                                          </p:val>
                                        </p:tav>
                                      </p:tavLst>
                                    </p:anim>
                                    <p:set>
                                      <p:cBhvr>
                                        <p:cTn id="252" dur="1" fill="hold">
                                          <p:stCondLst>
                                            <p:cond delay="4999"/>
                                          </p:stCondLst>
                                        </p:cTn>
                                        <p:tgtEl>
                                          <p:spTgt spid="16"/>
                                        </p:tgtEl>
                                        <p:attrNameLst>
                                          <p:attrName>style.visibility</p:attrName>
                                        </p:attrNameLst>
                                      </p:cBhvr>
                                      <p:to>
                                        <p:strVal val="hidden"/>
                                      </p:to>
                                    </p:set>
                                  </p:childTnLst>
                                </p:cTn>
                              </p:par>
                              <p:par>
                                <p:cTn id="253" presetID="2" presetClass="exit" presetSubtype="2" fill="hold" grpId="4" nodeType="withEffect">
                                  <p:stCondLst>
                                    <p:cond delay="0"/>
                                  </p:stCondLst>
                                  <p:childTnLst>
                                    <p:anim calcmode="lin" valueType="num">
                                      <p:cBhvr additive="base">
                                        <p:cTn id="254" dur="5000"/>
                                        <p:tgtEl>
                                          <p:spTgt spid="18"/>
                                        </p:tgtEl>
                                        <p:attrNameLst>
                                          <p:attrName>ppt_x</p:attrName>
                                        </p:attrNameLst>
                                      </p:cBhvr>
                                      <p:tavLst>
                                        <p:tav tm="0">
                                          <p:val>
                                            <p:strVal val="ppt_x"/>
                                          </p:val>
                                        </p:tav>
                                        <p:tav tm="100000">
                                          <p:val>
                                            <p:strVal val="1+ppt_w/2"/>
                                          </p:val>
                                        </p:tav>
                                      </p:tavLst>
                                    </p:anim>
                                    <p:anim calcmode="lin" valueType="num">
                                      <p:cBhvr additive="base">
                                        <p:cTn id="255" dur="5000"/>
                                        <p:tgtEl>
                                          <p:spTgt spid="18"/>
                                        </p:tgtEl>
                                        <p:attrNameLst>
                                          <p:attrName>ppt_y</p:attrName>
                                        </p:attrNameLst>
                                      </p:cBhvr>
                                      <p:tavLst>
                                        <p:tav tm="0">
                                          <p:val>
                                            <p:strVal val="ppt_y"/>
                                          </p:val>
                                        </p:tav>
                                        <p:tav tm="100000">
                                          <p:val>
                                            <p:strVal val="ppt_y"/>
                                          </p:val>
                                        </p:tav>
                                      </p:tavLst>
                                    </p:anim>
                                    <p:set>
                                      <p:cBhvr>
                                        <p:cTn id="256" dur="1" fill="hold">
                                          <p:stCondLst>
                                            <p:cond delay="4999"/>
                                          </p:stCondLst>
                                        </p:cTn>
                                        <p:tgtEl>
                                          <p:spTgt spid="18"/>
                                        </p:tgtEl>
                                        <p:attrNameLst>
                                          <p:attrName>style.visibility</p:attrName>
                                        </p:attrNameLst>
                                      </p:cBhvr>
                                      <p:to>
                                        <p:strVal val="hidden"/>
                                      </p:to>
                                    </p:set>
                                  </p:childTnLst>
                                </p:cTn>
                              </p:par>
                              <p:par>
                                <p:cTn id="257" presetID="2" presetClass="exit" presetSubtype="2" fill="hold" grpId="4" nodeType="withEffect">
                                  <p:stCondLst>
                                    <p:cond delay="0"/>
                                  </p:stCondLst>
                                  <p:childTnLst>
                                    <p:anim calcmode="lin" valueType="num">
                                      <p:cBhvr additive="base">
                                        <p:cTn id="258" dur="5000"/>
                                        <p:tgtEl>
                                          <p:spTgt spid="20"/>
                                        </p:tgtEl>
                                        <p:attrNameLst>
                                          <p:attrName>ppt_x</p:attrName>
                                        </p:attrNameLst>
                                      </p:cBhvr>
                                      <p:tavLst>
                                        <p:tav tm="0">
                                          <p:val>
                                            <p:strVal val="ppt_x"/>
                                          </p:val>
                                        </p:tav>
                                        <p:tav tm="100000">
                                          <p:val>
                                            <p:strVal val="1+ppt_w/2"/>
                                          </p:val>
                                        </p:tav>
                                      </p:tavLst>
                                    </p:anim>
                                    <p:anim calcmode="lin" valueType="num">
                                      <p:cBhvr additive="base">
                                        <p:cTn id="259" dur="5000"/>
                                        <p:tgtEl>
                                          <p:spTgt spid="20"/>
                                        </p:tgtEl>
                                        <p:attrNameLst>
                                          <p:attrName>ppt_y</p:attrName>
                                        </p:attrNameLst>
                                      </p:cBhvr>
                                      <p:tavLst>
                                        <p:tav tm="0">
                                          <p:val>
                                            <p:strVal val="ppt_y"/>
                                          </p:val>
                                        </p:tav>
                                        <p:tav tm="100000">
                                          <p:val>
                                            <p:strVal val="ppt_y"/>
                                          </p:val>
                                        </p:tav>
                                      </p:tavLst>
                                    </p:anim>
                                    <p:set>
                                      <p:cBhvr>
                                        <p:cTn id="260" dur="1" fill="hold">
                                          <p:stCondLst>
                                            <p:cond delay="4999"/>
                                          </p:stCondLst>
                                        </p:cTn>
                                        <p:tgtEl>
                                          <p:spTgt spid="20"/>
                                        </p:tgtEl>
                                        <p:attrNameLst>
                                          <p:attrName>style.visibility</p:attrName>
                                        </p:attrNameLst>
                                      </p:cBhvr>
                                      <p:to>
                                        <p:strVal val="hidden"/>
                                      </p:to>
                                    </p:set>
                                  </p:childTnLst>
                                </p:cTn>
                              </p:par>
                              <p:par>
                                <p:cTn id="261" presetID="2" presetClass="exit" presetSubtype="8" fill="hold" grpId="4" nodeType="withEffect">
                                  <p:stCondLst>
                                    <p:cond delay="0"/>
                                  </p:stCondLst>
                                  <p:childTnLst>
                                    <p:anim calcmode="lin" valueType="num">
                                      <p:cBhvr additive="base">
                                        <p:cTn id="262" dur="5000"/>
                                        <p:tgtEl>
                                          <p:spTgt spid="5"/>
                                        </p:tgtEl>
                                        <p:attrNameLst>
                                          <p:attrName>ppt_x</p:attrName>
                                        </p:attrNameLst>
                                      </p:cBhvr>
                                      <p:tavLst>
                                        <p:tav tm="0">
                                          <p:val>
                                            <p:strVal val="ppt_x"/>
                                          </p:val>
                                        </p:tav>
                                        <p:tav tm="100000">
                                          <p:val>
                                            <p:strVal val="0-ppt_w/2"/>
                                          </p:val>
                                        </p:tav>
                                      </p:tavLst>
                                    </p:anim>
                                    <p:anim calcmode="lin" valueType="num">
                                      <p:cBhvr additive="base">
                                        <p:cTn id="263" dur="5000"/>
                                        <p:tgtEl>
                                          <p:spTgt spid="5"/>
                                        </p:tgtEl>
                                        <p:attrNameLst>
                                          <p:attrName>ppt_y</p:attrName>
                                        </p:attrNameLst>
                                      </p:cBhvr>
                                      <p:tavLst>
                                        <p:tav tm="0">
                                          <p:val>
                                            <p:strVal val="ppt_y"/>
                                          </p:val>
                                        </p:tav>
                                        <p:tav tm="100000">
                                          <p:val>
                                            <p:strVal val="ppt_y"/>
                                          </p:val>
                                        </p:tav>
                                      </p:tavLst>
                                    </p:anim>
                                    <p:set>
                                      <p:cBhvr>
                                        <p:cTn id="264" dur="1" fill="hold">
                                          <p:stCondLst>
                                            <p:cond delay="4999"/>
                                          </p:stCondLst>
                                        </p:cTn>
                                        <p:tgtEl>
                                          <p:spTgt spid="5"/>
                                        </p:tgtEl>
                                        <p:attrNameLst>
                                          <p:attrName>style.visibility</p:attrName>
                                        </p:attrNameLst>
                                      </p:cBhvr>
                                      <p:to>
                                        <p:strVal val="hidden"/>
                                      </p:to>
                                    </p:set>
                                  </p:childTnLst>
                                </p:cTn>
                              </p:par>
                              <p:par>
                                <p:cTn id="265" presetID="2" presetClass="exit" presetSubtype="8" fill="hold" grpId="4" nodeType="withEffect">
                                  <p:stCondLst>
                                    <p:cond delay="0"/>
                                  </p:stCondLst>
                                  <p:childTnLst>
                                    <p:anim calcmode="lin" valueType="num">
                                      <p:cBhvr additive="base">
                                        <p:cTn id="266" dur="5000"/>
                                        <p:tgtEl>
                                          <p:spTgt spid="7"/>
                                        </p:tgtEl>
                                        <p:attrNameLst>
                                          <p:attrName>ppt_x</p:attrName>
                                        </p:attrNameLst>
                                      </p:cBhvr>
                                      <p:tavLst>
                                        <p:tav tm="0">
                                          <p:val>
                                            <p:strVal val="ppt_x"/>
                                          </p:val>
                                        </p:tav>
                                        <p:tav tm="100000">
                                          <p:val>
                                            <p:strVal val="0-ppt_w/2"/>
                                          </p:val>
                                        </p:tav>
                                      </p:tavLst>
                                    </p:anim>
                                    <p:anim calcmode="lin" valueType="num">
                                      <p:cBhvr additive="base">
                                        <p:cTn id="267" dur="5000"/>
                                        <p:tgtEl>
                                          <p:spTgt spid="7"/>
                                        </p:tgtEl>
                                        <p:attrNameLst>
                                          <p:attrName>ppt_y</p:attrName>
                                        </p:attrNameLst>
                                      </p:cBhvr>
                                      <p:tavLst>
                                        <p:tav tm="0">
                                          <p:val>
                                            <p:strVal val="ppt_y"/>
                                          </p:val>
                                        </p:tav>
                                        <p:tav tm="100000">
                                          <p:val>
                                            <p:strVal val="ppt_y"/>
                                          </p:val>
                                        </p:tav>
                                      </p:tavLst>
                                    </p:anim>
                                    <p:set>
                                      <p:cBhvr>
                                        <p:cTn id="268" dur="1" fill="hold">
                                          <p:stCondLst>
                                            <p:cond delay="4999"/>
                                          </p:stCondLst>
                                        </p:cTn>
                                        <p:tgtEl>
                                          <p:spTgt spid="7"/>
                                        </p:tgtEl>
                                        <p:attrNameLst>
                                          <p:attrName>style.visibility</p:attrName>
                                        </p:attrNameLst>
                                      </p:cBhvr>
                                      <p:to>
                                        <p:strVal val="hidden"/>
                                      </p:to>
                                    </p:set>
                                  </p:childTnLst>
                                </p:cTn>
                              </p:par>
                              <p:par>
                                <p:cTn id="269" presetID="2" presetClass="exit" presetSubtype="8" fill="hold" grpId="4" nodeType="withEffect">
                                  <p:stCondLst>
                                    <p:cond delay="0"/>
                                  </p:stCondLst>
                                  <p:childTnLst>
                                    <p:anim calcmode="lin" valueType="num">
                                      <p:cBhvr additive="base">
                                        <p:cTn id="270" dur="5000"/>
                                        <p:tgtEl>
                                          <p:spTgt spid="9"/>
                                        </p:tgtEl>
                                        <p:attrNameLst>
                                          <p:attrName>ppt_x</p:attrName>
                                        </p:attrNameLst>
                                      </p:cBhvr>
                                      <p:tavLst>
                                        <p:tav tm="0">
                                          <p:val>
                                            <p:strVal val="ppt_x"/>
                                          </p:val>
                                        </p:tav>
                                        <p:tav tm="100000">
                                          <p:val>
                                            <p:strVal val="0-ppt_w/2"/>
                                          </p:val>
                                        </p:tav>
                                      </p:tavLst>
                                    </p:anim>
                                    <p:anim calcmode="lin" valueType="num">
                                      <p:cBhvr additive="base">
                                        <p:cTn id="271" dur="5000"/>
                                        <p:tgtEl>
                                          <p:spTgt spid="9"/>
                                        </p:tgtEl>
                                        <p:attrNameLst>
                                          <p:attrName>ppt_y</p:attrName>
                                        </p:attrNameLst>
                                      </p:cBhvr>
                                      <p:tavLst>
                                        <p:tav tm="0">
                                          <p:val>
                                            <p:strVal val="ppt_y"/>
                                          </p:val>
                                        </p:tav>
                                        <p:tav tm="100000">
                                          <p:val>
                                            <p:strVal val="ppt_y"/>
                                          </p:val>
                                        </p:tav>
                                      </p:tavLst>
                                    </p:anim>
                                    <p:set>
                                      <p:cBhvr>
                                        <p:cTn id="272" dur="1" fill="hold">
                                          <p:stCondLst>
                                            <p:cond delay="4999"/>
                                          </p:stCondLst>
                                        </p:cTn>
                                        <p:tgtEl>
                                          <p:spTgt spid="9"/>
                                        </p:tgtEl>
                                        <p:attrNameLst>
                                          <p:attrName>style.visibility</p:attrName>
                                        </p:attrNameLst>
                                      </p:cBhvr>
                                      <p:to>
                                        <p:strVal val="hidden"/>
                                      </p:to>
                                    </p:set>
                                  </p:childTnLst>
                                </p:cTn>
                              </p:par>
                              <p:par>
                                <p:cTn id="273" presetID="2" presetClass="exit" presetSubtype="8" fill="hold" grpId="4" nodeType="withEffect">
                                  <p:stCondLst>
                                    <p:cond delay="0"/>
                                  </p:stCondLst>
                                  <p:childTnLst>
                                    <p:anim calcmode="lin" valueType="num">
                                      <p:cBhvr additive="base">
                                        <p:cTn id="274" dur="5000"/>
                                        <p:tgtEl>
                                          <p:spTgt spid="11"/>
                                        </p:tgtEl>
                                        <p:attrNameLst>
                                          <p:attrName>ppt_x</p:attrName>
                                        </p:attrNameLst>
                                      </p:cBhvr>
                                      <p:tavLst>
                                        <p:tav tm="0">
                                          <p:val>
                                            <p:strVal val="ppt_x"/>
                                          </p:val>
                                        </p:tav>
                                        <p:tav tm="100000">
                                          <p:val>
                                            <p:strVal val="0-ppt_w/2"/>
                                          </p:val>
                                        </p:tav>
                                      </p:tavLst>
                                    </p:anim>
                                    <p:anim calcmode="lin" valueType="num">
                                      <p:cBhvr additive="base">
                                        <p:cTn id="275" dur="5000"/>
                                        <p:tgtEl>
                                          <p:spTgt spid="11"/>
                                        </p:tgtEl>
                                        <p:attrNameLst>
                                          <p:attrName>ppt_y</p:attrName>
                                        </p:attrNameLst>
                                      </p:cBhvr>
                                      <p:tavLst>
                                        <p:tav tm="0">
                                          <p:val>
                                            <p:strVal val="ppt_y"/>
                                          </p:val>
                                        </p:tav>
                                        <p:tav tm="100000">
                                          <p:val>
                                            <p:strVal val="ppt_y"/>
                                          </p:val>
                                        </p:tav>
                                      </p:tavLst>
                                    </p:anim>
                                    <p:set>
                                      <p:cBhvr>
                                        <p:cTn id="276" dur="1" fill="hold">
                                          <p:stCondLst>
                                            <p:cond delay="4999"/>
                                          </p:stCondLst>
                                        </p:cTn>
                                        <p:tgtEl>
                                          <p:spTgt spid="11"/>
                                        </p:tgtEl>
                                        <p:attrNameLst>
                                          <p:attrName>style.visibility</p:attrName>
                                        </p:attrNameLst>
                                      </p:cBhvr>
                                      <p:to>
                                        <p:strVal val="hidden"/>
                                      </p:to>
                                    </p:set>
                                  </p:childTnLst>
                                </p:cTn>
                              </p:par>
                              <p:par>
                                <p:cTn id="277" presetID="2" presetClass="exit" presetSubtype="8" fill="hold" grpId="4" nodeType="withEffect">
                                  <p:stCondLst>
                                    <p:cond delay="0"/>
                                  </p:stCondLst>
                                  <p:childTnLst>
                                    <p:anim calcmode="lin" valueType="num">
                                      <p:cBhvr additive="base">
                                        <p:cTn id="278" dur="5000"/>
                                        <p:tgtEl>
                                          <p:spTgt spid="13"/>
                                        </p:tgtEl>
                                        <p:attrNameLst>
                                          <p:attrName>ppt_x</p:attrName>
                                        </p:attrNameLst>
                                      </p:cBhvr>
                                      <p:tavLst>
                                        <p:tav tm="0">
                                          <p:val>
                                            <p:strVal val="ppt_x"/>
                                          </p:val>
                                        </p:tav>
                                        <p:tav tm="100000">
                                          <p:val>
                                            <p:strVal val="0-ppt_w/2"/>
                                          </p:val>
                                        </p:tav>
                                      </p:tavLst>
                                    </p:anim>
                                    <p:anim calcmode="lin" valueType="num">
                                      <p:cBhvr additive="base">
                                        <p:cTn id="279" dur="5000"/>
                                        <p:tgtEl>
                                          <p:spTgt spid="13"/>
                                        </p:tgtEl>
                                        <p:attrNameLst>
                                          <p:attrName>ppt_y</p:attrName>
                                        </p:attrNameLst>
                                      </p:cBhvr>
                                      <p:tavLst>
                                        <p:tav tm="0">
                                          <p:val>
                                            <p:strVal val="ppt_y"/>
                                          </p:val>
                                        </p:tav>
                                        <p:tav tm="100000">
                                          <p:val>
                                            <p:strVal val="ppt_y"/>
                                          </p:val>
                                        </p:tav>
                                      </p:tavLst>
                                    </p:anim>
                                    <p:set>
                                      <p:cBhvr>
                                        <p:cTn id="280" dur="1" fill="hold">
                                          <p:stCondLst>
                                            <p:cond delay="4999"/>
                                          </p:stCondLst>
                                        </p:cTn>
                                        <p:tgtEl>
                                          <p:spTgt spid="13"/>
                                        </p:tgtEl>
                                        <p:attrNameLst>
                                          <p:attrName>style.visibility</p:attrName>
                                        </p:attrNameLst>
                                      </p:cBhvr>
                                      <p:to>
                                        <p:strVal val="hidden"/>
                                      </p:to>
                                    </p:set>
                                  </p:childTnLst>
                                </p:cTn>
                              </p:par>
                              <p:par>
                                <p:cTn id="281" presetID="2" presetClass="exit" presetSubtype="8" fill="hold" grpId="4" nodeType="withEffect">
                                  <p:stCondLst>
                                    <p:cond delay="0"/>
                                  </p:stCondLst>
                                  <p:childTnLst>
                                    <p:anim calcmode="lin" valueType="num">
                                      <p:cBhvr additive="base">
                                        <p:cTn id="282" dur="5000"/>
                                        <p:tgtEl>
                                          <p:spTgt spid="15"/>
                                        </p:tgtEl>
                                        <p:attrNameLst>
                                          <p:attrName>ppt_x</p:attrName>
                                        </p:attrNameLst>
                                      </p:cBhvr>
                                      <p:tavLst>
                                        <p:tav tm="0">
                                          <p:val>
                                            <p:strVal val="ppt_x"/>
                                          </p:val>
                                        </p:tav>
                                        <p:tav tm="100000">
                                          <p:val>
                                            <p:strVal val="0-ppt_w/2"/>
                                          </p:val>
                                        </p:tav>
                                      </p:tavLst>
                                    </p:anim>
                                    <p:anim calcmode="lin" valueType="num">
                                      <p:cBhvr additive="base">
                                        <p:cTn id="283" dur="5000"/>
                                        <p:tgtEl>
                                          <p:spTgt spid="15"/>
                                        </p:tgtEl>
                                        <p:attrNameLst>
                                          <p:attrName>ppt_y</p:attrName>
                                        </p:attrNameLst>
                                      </p:cBhvr>
                                      <p:tavLst>
                                        <p:tav tm="0">
                                          <p:val>
                                            <p:strVal val="ppt_y"/>
                                          </p:val>
                                        </p:tav>
                                        <p:tav tm="100000">
                                          <p:val>
                                            <p:strVal val="ppt_y"/>
                                          </p:val>
                                        </p:tav>
                                      </p:tavLst>
                                    </p:anim>
                                    <p:set>
                                      <p:cBhvr>
                                        <p:cTn id="284" dur="1" fill="hold">
                                          <p:stCondLst>
                                            <p:cond delay="4999"/>
                                          </p:stCondLst>
                                        </p:cTn>
                                        <p:tgtEl>
                                          <p:spTgt spid="15"/>
                                        </p:tgtEl>
                                        <p:attrNameLst>
                                          <p:attrName>style.visibility</p:attrName>
                                        </p:attrNameLst>
                                      </p:cBhvr>
                                      <p:to>
                                        <p:strVal val="hidden"/>
                                      </p:to>
                                    </p:set>
                                  </p:childTnLst>
                                </p:cTn>
                              </p:par>
                              <p:par>
                                <p:cTn id="285" presetID="2" presetClass="exit" presetSubtype="8" fill="hold" grpId="4" nodeType="withEffect">
                                  <p:stCondLst>
                                    <p:cond delay="0"/>
                                  </p:stCondLst>
                                  <p:childTnLst>
                                    <p:anim calcmode="lin" valueType="num">
                                      <p:cBhvr additive="base">
                                        <p:cTn id="286" dur="5000"/>
                                        <p:tgtEl>
                                          <p:spTgt spid="17"/>
                                        </p:tgtEl>
                                        <p:attrNameLst>
                                          <p:attrName>ppt_x</p:attrName>
                                        </p:attrNameLst>
                                      </p:cBhvr>
                                      <p:tavLst>
                                        <p:tav tm="0">
                                          <p:val>
                                            <p:strVal val="ppt_x"/>
                                          </p:val>
                                        </p:tav>
                                        <p:tav tm="100000">
                                          <p:val>
                                            <p:strVal val="0-ppt_w/2"/>
                                          </p:val>
                                        </p:tav>
                                      </p:tavLst>
                                    </p:anim>
                                    <p:anim calcmode="lin" valueType="num">
                                      <p:cBhvr additive="base">
                                        <p:cTn id="287" dur="5000"/>
                                        <p:tgtEl>
                                          <p:spTgt spid="17"/>
                                        </p:tgtEl>
                                        <p:attrNameLst>
                                          <p:attrName>ppt_y</p:attrName>
                                        </p:attrNameLst>
                                      </p:cBhvr>
                                      <p:tavLst>
                                        <p:tav tm="0">
                                          <p:val>
                                            <p:strVal val="ppt_y"/>
                                          </p:val>
                                        </p:tav>
                                        <p:tav tm="100000">
                                          <p:val>
                                            <p:strVal val="ppt_y"/>
                                          </p:val>
                                        </p:tav>
                                      </p:tavLst>
                                    </p:anim>
                                    <p:set>
                                      <p:cBhvr>
                                        <p:cTn id="288" dur="1" fill="hold">
                                          <p:stCondLst>
                                            <p:cond delay="4999"/>
                                          </p:stCondLst>
                                        </p:cTn>
                                        <p:tgtEl>
                                          <p:spTgt spid="17"/>
                                        </p:tgtEl>
                                        <p:attrNameLst>
                                          <p:attrName>style.visibility</p:attrName>
                                        </p:attrNameLst>
                                      </p:cBhvr>
                                      <p:to>
                                        <p:strVal val="hidden"/>
                                      </p:to>
                                    </p:set>
                                  </p:childTnLst>
                                </p:cTn>
                              </p:par>
                              <p:par>
                                <p:cTn id="289" presetID="2" presetClass="exit" presetSubtype="8" fill="hold" grpId="4" nodeType="withEffect">
                                  <p:stCondLst>
                                    <p:cond delay="0"/>
                                  </p:stCondLst>
                                  <p:childTnLst>
                                    <p:anim calcmode="lin" valueType="num">
                                      <p:cBhvr additive="base">
                                        <p:cTn id="290" dur="5000"/>
                                        <p:tgtEl>
                                          <p:spTgt spid="19"/>
                                        </p:tgtEl>
                                        <p:attrNameLst>
                                          <p:attrName>ppt_x</p:attrName>
                                        </p:attrNameLst>
                                      </p:cBhvr>
                                      <p:tavLst>
                                        <p:tav tm="0">
                                          <p:val>
                                            <p:strVal val="ppt_x"/>
                                          </p:val>
                                        </p:tav>
                                        <p:tav tm="100000">
                                          <p:val>
                                            <p:strVal val="0-ppt_w/2"/>
                                          </p:val>
                                        </p:tav>
                                      </p:tavLst>
                                    </p:anim>
                                    <p:anim calcmode="lin" valueType="num">
                                      <p:cBhvr additive="base">
                                        <p:cTn id="291" dur="5000"/>
                                        <p:tgtEl>
                                          <p:spTgt spid="19"/>
                                        </p:tgtEl>
                                        <p:attrNameLst>
                                          <p:attrName>ppt_y</p:attrName>
                                        </p:attrNameLst>
                                      </p:cBhvr>
                                      <p:tavLst>
                                        <p:tav tm="0">
                                          <p:val>
                                            <p:strVal val="ppt_y"/>
                                          </p:val>
                                        </p:tav>
                                        <p:tav tm="100000">
                                          <p:val>
                                            <p:strVal val="ppt_y"/>
                                          </p:val>
                                        </p:tav>
                                      </p:tavLst>
                                    </p:anim>
                                    <p:set>
                                      <p:cBhvr>
                                        <p:cTn id="292" dur="1" fill="hold">
                                          <p:stCondLst>
                                            <p:cond delay="4999"/>
                                          </p:stCondLst>
                                        </p:cTn>
                                        <p:tgtEl>
                                          <p:spTgt spid="19"/>
                                        </p:tgtEl>
                                        <p:attrNameLst>
                                          <p:attrName>style.visibility</p:attrName>
                                        </p:attrNameLst>
                                      </p:cBhvr>
                                      <p:to>
                                        <p:strVal val="hidden"/>
                                      </p:to>
                                    </p:set>
                                  </p:childTnLst>
                                </p:cTn>
                              </p:par>
                              <p:par>
                                <p:cTn id="293" presetID="2" presetClass="exit" presetSubtype="8" fill="hold" grpId="4" nodeType="withEffect">
                                  <p:stCondLst>
                                    <p:cond delay="0"/>
                                  </p:stCondLst>
                                  <p:childTnLst>
                                    <p:anim calcmode="lin" valueType="num">
                                      <p:cBhvr additive="base">
                                        <p:cTn id="294" dur="5000"/>
                                        <p:tgtEl>
                                          <p:spTgt spid="21"/>
                                        </p:tgtEl>
                                        <p:attrNameLst>
                                          <p:attrName>ppt_x</p:attrName>
                                        </p:attrNameLst>
                                      </p:cBhvr>
                                      <p:tavLst>
                                        <p:tav tm="0">
                                          <p:val>
                                            <p:strVal val="ppt_x"/>
                                          </p:val>
                                        </p:tav>
                                        <p:tav tm="100000">
                                          <p:val>
                                            <p:strVal val="0-ppt_w/2"/>
                                          </p:val>
                                        </p:tav>
                                      </p:tavLst>
                                    </p:anim>
                                    <p:anim calcmode="lin" valueType="num">
                                      <p:cBhvr additive="base">
                                        <p:cTn id="295" dur="5000"/>
                                        <p:tgtEl>
                                          <p:spTgt spid="21"/>
                                        </p:tgtEl>
                                        <p:attrNameLst>
                                          <p:attrName>ppt_y</p:attrName>
                                        </p:attrNameLst>
                                      </p:cBhvr>
                                      <p:tavLst>
                                        <p:tav tm="0">
                                          <p:val>
                                            <p:strVal val="ppt_y"/>
                                          </p:val>
                                        </p:tav>
                                        <p:tav tm="100000">
                                          <p:val>
                                            <p:strVal val="ppt_y"/>
                                          </p:val>
                                        </p:tav>
                                      </p:tavLst>
                                    </p:anim>
                                    <p:set>
                                      <p:cBhvr>
                                        <p:cTn id="296" dur="1" fill="hold">
                                          <p:stCondLst>
                                            <p:cond delay="4999"/>
                                          </p:stCondLst>
                                        </p:cTn>
                                        <p:tgtEl>
                                          <p:spTgt spid="21"/>
                                        </p:tgtEl>
                                        <p:attrNameLst>
                                          <p:attrName>style.visibility</p:attrName>
                                        </p:attrNameLst>
                                      </p:cBhvr>
                                      <p:to>
                                        <p:strVal val="hidden"/>
                                      </p:to>
                                    </p:set>
                                  </p:childTnLst>
                                </p:cTn>
                              </p:par>
                              <p:par>
                                <p:cTn id="297" presetID="8" presetClass="emph" presetSubtype="0" fill="hold" grpId="5" nodeType="withEffect">
                                  <p:stCondLst>
                                    <p:cond delay="0"/>
                                  </p:stCondLst>
                                  <p:childTnLst>
                                    <p:animRot by="-21600000">
                                      <p:cBhvr>
                                        <p:cTn id="298" dur="5000" fill="hold"/>
                                        <p:tgtEl>
                                          <p:spTgt spid="4"/>
                                        </p:tgtEl>
                                        <p:attrNameLst>
                                          <p:attrName>r</p:attrName>
                                        </p:attrNameLst>
                                      </p:cBhvr>
                                    </p:animRot>
                                  </p:childTnLst>
                                </p:cTn>
                              </p:par>
                              <p:par>
                                <p:cTn id="299" presetID="8" presetClass="emph" presetSubtype="0" fill="hold" grpId="5" nodeType="withEffect">
                                  <p:stCondLst>
                                    <p:cond delay="0"/>
                                  </p:stCondLst>
                                  <p:childTnLst>
                                    <p:animRot by="-21600000">
                                      <p:cBhvr>
                                        <p:cTn id="300" dur="5000" fill="hold"/>
                                        <p:tgtEl>
                                          <p:spTgt spid="6"/>
                                        </p:tgtEl>
                                        <p:attrNameLst>
                                          <p:attrName>r</p:attrName>
                                        </p:attrNameLst>
                                      </p:cBhvr>
                                    </p:animRot>
                                  </p:childTnLst>
                                </p:cTn>
                              </p:par>
                              <p:par>
                                <p:cTn id="301" presetID="8" presetClass="emph" presetSubtype="0" fill="hold" grpId="5" nodeType="withEffect">
                                  <p:stCondLst>
                                    <p:cond delay="0"/>
                                  </p:stCondLst>
                                  <p:childTnLst>
                                    <p:animRot by="-21600000">
                                      <p:cBhvr>
                                        <p:cTn id="302" dur="5000" fill="hold"/>
                                        <p:tgtEl>
                                          <p:spTgt spid="8"/>
                                        </p:tgtEl>
                                        <p:attrNameLst>
                                          <p:attrName>r</p:attrName>
                                        </p:attrNameLst>
                                      </p:cBhvr>
                                    </p:animRot>
                                  </p:childTnLst>
                                </p:cTn>
                              </p:par>
                              <p:par>
                                <p:cTn id="303" presetID="8" presetClass="emph" presetSubtype="0" fill="hold" grpId="5" nodeType="withEffect">
                                  <p:stCondLst>
                                    <p:cond delay="0"/>
                                  </p:stCondLst>
                                  <p:childTnLst>
                                    <p:animRot by="-21600000">
                                      <p:cBhvr>
                                        <p:cTn id="304" dur="5000" fill="hold"/>
                                        <p:tgtEl>
                                          <p:spTgt spid="10"/>
                                        </p:tgtEl>
                                        <p:attrNameLst>
                                          <p:attrName>r</p:attrName>
                                        </p:attrNameLst>
                                      </p:cBhvr>
                                    </p:animRot>
                                  </p:childTnLst>
                                </p:cTn>
                              </p:par>
                              <p:par>
                                <p:cTn id="305" presetID="8" presetClass="emph" presetSubtype="0" fill="hold" grpId="5" nodeType="withEffect">
                                  <p:stCondLst>
                                    <p:cond delay="0"/>
                                  </p:stCondLst>
                                  <p:childTnLst>
                                    <p:animRot by="-21600000">
                                      <p:cBhvr>
                                        <p:cTn id="306" dur="5000" fill="hold"/>
                                        <p:tgtEl>
                                          <p:spTgt spid="12"/>
                                        </p:tgtEl>
                                        <p:attrNameLst>
                                          <p:attrName>r</p:attrName>
                                        </p:attrNameLst>
                                      </p:cBhvr>
                                    </p:animRot>
                                  </p:childTnLst>
                                </p:cTn>
                              </p:par>
                              <p:par>
                                <p:cTn id="307" presetID="8" presetClass="emph" presetSubtype="0" fill="hold" grpId="5" nodeType="withEffect">
                                  <p:stCondLst>
                                    <p:cond delay="0"/>
                                  </p:stCondLst>
                                  <p:childTnLst>
                                    <p:animRot by="-21600000">
                                      <p:cBhvr>
                                        <p:cTn id="308" dur="5000" fill="hold"/>
                                        <p:tgtEl>
                                          <p:spTgt spid="14"/>
                                        </p:tgtEl>
                                        <p:attrNameLst>
                                          <p:attrName>r</p:attrName>
                                        </p:attrNameLst>
                                      </p:cBhvr>
                                    </p:animRot>
                                  </p:childTnLst>
                                </p:cTn>
                              </p:par>
                              <p:par>
                                <p:cTn id="309" presetID="8" presetClass="emph" presetSubtype="0" fill="hold" grpId="5" nodeType="withEffect">
                                  <p:stCondLst>
                                    <p:cond delay="0"/>
                                  </p:stCondLst>
                                  <p:childTnLst>
                                    <p:animRot by="-21600000">
                                      <p:cBhvr>
                                        <p:cTn id="310" dur="5000" fill="hold"/>
                                        <p:tgtEl>
                                          <p:spTgt spid="16"/>
                                        </p:tgtEl>
                                        <p:attrNameLst>
                                          <p:attrName>r</p:attrName>
                                        </p:attrNameLst>
                                      </p:cBhvr>
                                    </p:animRot>
                                  </p:childTnLst>
                                </p:cTn>
                              </p:par>
                              <p:par>
                                <p:cTn id="311" presetID="8" presetClass="emph" presetSubtype="0" fill="hold" grpId="5" nodeType="withEffect">
                                  <p:stCondLst>
                                    <p:cond delay="0"/>
                                  </p:stCondLst>
                                  <p:childTnLst>
                                    <p:animRot by="-21600000">
                                      <p:cBhvr>
                                        <p:cTn id="312" dur="5000" fill="hold"/>
                                        <p:tgtEl>
                                          <p:spTgt spid="18"/>
                                        </p:tgtEl>
                                        <p:attrNameLst>
                                          <p:attrName>r</p:attrName>
                                        </p:attrNameLst>
                                      </p:cBhvr>
                                    </p:animRot>
                                  </p:childTnLst>
                                </p:cTn>
                              </p:par>
                              <p:par>
                                <p:cTn id="313" presetID="8" presetClass="emph" presetSubtype="0" fill="hold" grpId="5" nodeType="withEffect">
                                  <p:stCondLst>
                                    <p:cond delay="0"/>
                                  </p:stCondLst>
                                  <p:childTnLst>
                                    <p:animRot by="-21600000">
                                      <p:cBhvr>
                                        <p:cTn id="314" dur="5000" fill="hold"/>
                                        <p:tgtEl>
                                          <p:spTgt spid="20"/>
                                        </p:tgtEl>
                                        <p:attrNameLst>
                                          <p:attrName>r</p:attrName>
                                        </p:attrNameLst>
                                      </p:cBhvr>
                                    </p:animRot>
                                  </p:childTnLst>
                                </p:cTn>
                              </p:par>
                              <p:par>
                                <p:cTn id="315" presetID="8" presetClass="emph" presetSubtype="0" fill="hold" grpId="5" nodeType="withEffect">
                                  <p:stCondLst>
                                    <p:cond delay="0"/>
                                  </p:stCondLst>
                                  <p:childTnLst>
                                    <p:animRot by="21600000">
                                      <p:cBhvr>
                                        <p:cTn id="316" dur="5000" fill="hold"/>
                                        <p:tgtEl>
                                          <p:spTgt spid="5"/>
                                        </p:tgtEl>
                                        <p:attrNameLst>
                                          <p:attrName>r</p:attrName>
                                        </p:attrNameLst>
                                      </p:cBhvr>
                                    </p:animRot>
                                  </p:childTnLst>
                                </p:cTn>
                              </p:par>
                              <p:par>
                                <p:cTn id="317" presetID="8" presetClass="emph" presetSubtype="0" fill="hold" grpId="5" nodeType="withEffect">
                                  <p:stCondLst>
                                    <p:cond delay="0"/>
                                  </p:stCondLst>
                                  <p:childTnLst>
                                    <p:animRot by="21600000">
                                      <p:cBhvr>
                                        <p:cTn id="318" dur="5000" fill="hold"/>
                                        <p:tgtEl>
                                          <p:spTgt spid="7"/>
                                        </p:tgtEl>
                                        <p:attrNameLst>
                                          <p:attrName>r</p:attrName>
                                        </p:attrNameLst>
                                      </p:cBhvr>
                                    </p:animRot>
                                  </p:childTnLst>
                                </p:cTn>
                              </p:par>
                              <p:par>
                                <p:cTn id="319" presetID="8" presetClass="emph" presetSubtype="0" fill="hold" grpId="5" nodeType="withEffect">
                                  <p:stCondLst>
                                    <p:cond delay="0"/>
                                  </p:stCondLst>
                                  <p:childTnLst>
                                    <p:animRot by="21600000">
                                      <p:cBhvr>
                                        <p:cTn id="320" dur="5000" fill="hold"/>
                                        <p:tgtEl>
                                          <p:spTgt spid="9"/>
                                        </p:tgtEl>
                                        <p:attrNameLst>
                                          <p:attrName>r</p:attrName>
                                        </p:attrNameLst>
                                      </p:cBhvr>
                                    </p:animRot>
                                  </p:childTnLst>
                                </p:cTn>
                              </p:par>
                              <p:par>
                                <p:cTn id="321" presetID="8" presetClass="emph" presetSubtype="0" fill="hold" grpId="5" nodeType="withEffect">
                                  <p:stCondLst>
                                    <p:cond delay="0"/>
                                  </p:stCondLst>
                                  <p:childTnLst>
                                    <p:animRot by="21600000">
                                      <p:cBhvr>
                                        <p:cTn id="322" dur="5000" fill="hold"/>
                                        <p:tgtEl>
                                          <p:spTgt spid="11"/>
                                        </p:tgtEl>
                                        <p:attrNameLst>
                                          <p:attrName>r</p:attrName>
                                        </p:attrNameLst>
                                      </p:cBhvr>
                                    </p:animRot>
                                  </p:childTnLst>
                                </p:cTn>
                              </p:par>
                              <p:par>
                                <p:cTn id="323" presetID="8" presetClass="emph" presetSubtype="0" fill="hold" grpId="5" nodeType="withEffect">
                                  <p:stCondLst>
                                    <p:cond delay="0"/>
                                  </p:stCondLst>
                                  <p:childTnLst>
                                    <p:animRot by="21600000">
                                      <p:cBhvr>
                                        <p:cTn id="324" dur="5000" fill="hold"/>
                                        <p:tgtEl>
                                          <p:spTgt spid="13"/>
                                        </p:tgtEl>
                                        <p:attrNameLst>
                                          <p:attrName>r</p:attrName>
                                        </p:attrNameLst>
                                      </p:cBhvr>
                                    </p:animRot>
                                  </p:childTnLst>
                                </p:cTn>
                              </p:par>
                              <p:par>
                                <p:cTn id="325" presetID="8" presetClass="emph" presetSubtype="0" fill="hold" grpId="5" nodeType="withEffect">
                                  <p:stCondLst>
                                    <p:cond delay="0"/>
                                  </p:stCondLst>
                                  <p:childTnLst>
                                    <p:animRot by="21600000">
                                      <p:cBhvr>
                                        <p:cTn id="326" dur="5000" fill="hold"/>
                                        <p:tgtEl>
                                          <p:spTgt spid="15"/>
                                        </p:tgtEl>
                                        <p:attrNameLst>
                                          <p:attrName>r</p:attrName>
                                        </p:attrNameLst>
                                      </p:cBhvr>
                                    </p:animRot>
                                  </p:childTnLst>
                                </p:cTn>
                              </p:par>
                              <p:par>
                                <p:cTn id="327" presetID="8" presetClass="emph" presetSubtype="0" fill="hold" grpId="5" nodeType="withEffect">
                                  <p:stCondLst>
                                    <p:cond delay="0"/>
                                  </p:stCondLst>
                                  <p:childTnLst>
                                    <p:animRot by="21600000">
                                      <p:cBhvr>
                                        <p:cTn id="328" dur="5000" fill="hold"/>
                                        <p:tgtEl>
                                          <p:spTgt spid="17"/>
                                        </p:tgtEl>
                                        <p:attrNameLst>
                                          <p:attrName>r</p:attrName>
                                        </p:attrNameLst>
                                      </p:cBhvr>
                                    </p:animRot>
                                  </p:childTnLst>
                                </p:cTn>
                              </p:par>
                              <p:par>
                                <p:cTn id="329" presetID="8" presetClass="emph" presetSubtype="0" fill="hold" grpId="5" nodeType="withEffect">
                                  <p:stCondLst>
                                    <p:cond delay="0"/>
                                  </p:stCondLst>
                                  <p:childTnLst>
                                    <p:animRot by="21600000">
                                      <p:cBhvr>
                                        <p:cTn id="330" dur="5000" fill="hold"/>
                                        <p:tgtEl>
                                          <p:spTgt spid="19"/>
                                        </p:tgtEl>
                                        <p:attrNameLst>
                                          <p:attrName>r</p:attrName>
                                        </p:attrNameLst>
                                      </p:cBhvr>
                                    </p:animRot>
                                  </p:childTnLst>
                                </p:cTn>
                              </p:par>
                              <p:par>
                                <p:cTn id="331" presetID="8" presetClass="emph" presetSubtype="0" fill="hold" grpId="5" nodeType="withEffect">
                                  <p:stCondLst>
                                    <p:cond delay="0"/>
                                  </p:stCondLst>
                                  <p:childTnLst>
                                    <p:animRot by="21600000">
                                      <p:cBhvr>
                                        <p:cTn id="332" dur="5000" fill="hold"/>
                                        <p:tgtEl>
                                          <p:spTgt spid="21"/>
                                        </p:tgtEl>
                                        <p:attrNameLst>
                                          <p:attrName>r</p:attrName>
                                        </p:attrNameLst>
                                      </p:cBhvr>
                                    </p:animRot>
                                  </p:childTnLst>
                                </p:cTn>
                              </p:par>
                              <p:par>
                                <p:cTn id="333" presetID="23" presetClass="entr" presetSubtype="288" fill="hold" nodeType="withEffect">
                                  <p:stCondLst>
                                    <p:cond delay="0"/>
                                  </p:stCondLst>
                                  <p:childTnLst>
                                    <p:set>
                                      <p:cBhvr>
                                        <p:cTn id="334" dur="1" fill="hold">
                                          <p:stCondLst>
                                            <p:cond delay="0"/>
                                          </p:stCondLst>
                                        </p:cTn>
                                        <p:tgtEl>
                                          <p:spTgt spid="3"/>
                                        </p:tgtEl>
                                        <p:attrNameLst>
                                          <p:attrName>style.visibility</p:attrName>
                                        </p:attrNameLst>
                                      </p:cBhvr>
                                      <p:to>
                                        <p:strVal val="visible"/>
                                      </p:to>
                                    </p:set>
                                    <p:anim calcmode="lin" valueType="num">
                                      <p:cBhvr>
                                        <p:cTn id="335" dur="5000" fill="hold"/>
                                        <p:tgtEl>
                                          <p:spTgt spid="3"/>
                                        </p:tgtEl>
                                        <p:attrNameLst>
                                          <p:attrName>ppt_w</p:attrName>
                                        </p:attrNameLst>
                                      </p:cBhvr>
                                      <p:tavLst>
                                        <p:tav tm="0">
                                          <p:val>
                                            <p:strVal val="4/3*#ppt_w"/>
                                          </p:val>
                                        </p:tav>
                                        <p:tav tm="100000">
                                          <p:val>
                                            <p:strVal val="#ppt_w"/>
                                          </p:val>
                                        </p:tav>
                                      </p:tavLst>
                                    </p:anim>
                                    <p:anim calcmode="lin" valueType="num">
                                      <p:cBhvr>
                                        <p:cTn id="336" dur="5000" fill="hold"/>
                                        <p:tgtEl>
                                          <p:spTgt spid="3"/>
                                        </p:tgtEl>
                                        <p:attrNameLst>
                                          <p:attrName>ppt_h</p:attrName>
                                        </p:attrNameLst>
                                      </p:cBhvr>
                                      <p:tavLst>
                                        <p:tav tm="0">
                                          <p:val>
                                            <p:strVal val="4/3*#ppt_h"/>
                                          </p:val>
                                        </p:tav>
                                        <p:tav tm="100000">
                                          <p:val>
                                            <p:strVal val="#ppt_h"/>
                                          </p:val>
                                        </p:tav>
                                      </p:tavLst>
                                    </p:anim>
                                  </p:childTnLst>
                                </p:cTn>
                              </p:par>
                              <p:par>
                                <p:cTn id="337" presetID="16" presetClass="entr" presetSubtype="37" fill="hold" nodeType="withEffect">
                                  <p:stCondLst>
                                    <p:cond delay="0"/>
                                  </p:stCondLst>
                                  <p:childTnLst>
                                    <p:set>
                                      <p:cBhvr>
                                        <p:cTn id="338" dur="1" fill="hold">
                                          <p:stCondLst>
                                            <p:cond delay="0"/>
                                          </p:stCondLst>
                                        </p:cTn>
                                        <p:tgtEl>
                                          <p:spTgt spid="3"/>
                                        </p:tgtEl>
                                        <p:attrNameLst>
                                          <p:attrName>style.visibility</p:attrName>
                                        </p:attrNameLst>
                                      </p:cBhvr>
                                      <p:to>
                                        <p:strVal val="visible"/>
                                      </p:to>
                                    </p:set>
                                    <p:animEffect transition="in" filter="barn(outVertical)">
                                      <p:cBhvr>
                                        <p:cTn id="339"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855"/>
            <a:ext cx="9144000" cy="6871855"/>
          </a:xfrm>
        </p:spPr>
        <p:txBody>
          <a:bodyPr/>
          <a:lstStyle/>
          <a:p>
            <a:endParaRPr lang="es-ES" dirty="0"/>
          </a:p>
        </p:txBody>
      </p:sp>
      <p:pic>
        <p:nvPicPr>
          <p:cNvPr id="3" name="2 Imagen" descr="kartinkijane.ru-69752.jpg"/>
          <p:cNvPicPr>
            <a:picLocks noChangeAspect="1"/>
          </p:cNvPicPr>
          <p:nvPr/>
        </p:nvPicPr>
        <p:blipFill>
          <a:blip r:embed="rId2"/>
          <a:stretch>
            <a:fillRect/>
          </a:stretch>
        </p:blipFill>
        <p:spPr>
          <a:xfrm>
            <a:off x="0" y="16662"/>
            <a:ext cx="9144000" cy="6841338"/>
          </a:xfrm>
          <a:prstGeom prst="rect">
            <a:avLst/>
          </a:prstGeom>
        </p:spPr>
      </p:pic>
      <p:sp>
        <p:nvSpPr>
          <p:cNvPr id="4" name="3 Rombo"/>
          <p:cNvSpPr/>
          <p:nvPr/>
        </p:nvSpPr>
        <p:spPr>
          <a:xfrm>
            <a:off x="928662" y="0"/>
            <a:ext cx="7286676" cy="6858000"/>
          </a:xfrm>
          <a:prstGeom prst="diamond">
            <a:avLst/>
          </a:prstGeom>
          <a:gradFill flip="none" rotWithShape="1">
            <a:gsLst>
              <a:gs pos="84000">
                <a:srgbClr val="6600CC"/>
              </a:gs>
              <a:gs pos="50000">
                <a:srgbClr val="9966FF">
                  <a:shade val="67500"/>
                  <a:satMod val="115000"/>
                </a:srgbClr>
              </a:gs>
              <a:gs pos="100000">
                <a:srgbClr val="9966FF">
                  <a:shade val="100000"/>
                  <a:satMod val="115000"/>
                </a:srgbClr>
              </a:gs>
            </a:gsLst>
            <a:path path="shape">
              <a:fillToRect l="50000" t="50000" r="50000" b="50000"/>
            </a:path>
            <a:tileRect/>
          </a:gradFill>
          <a:ln w="6350">
            <a:solidFill>
              <a:srgbClr val="1800A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1571604" y="0"/>
            <a:ext cx="6000792" cy="6858000"/>
          </a:xfrm>
          <a:prstGeom prst="diamond">
            <a:avLst/>
          </a:prstGeom>
          <a:gradFill flip="none" rotWithShape="1">
            <a:gsLst>
              <a:gs pos="84000">
                <a:srgbClr val="6600CC"/>
              </a:gs>
              <a:gs pos="50000">
                <a:srgbClr val="9966FF">
                  <a:shade val="67500"/>
                  <a:satMod val="115000"/>
                </a:srgbClr>
              </a:gs>
              <a:gs pos="100000">
                <a:srgbClr val="9966FF">
                  <a:shade val="100000"/>
                  <a:satMod val="115000"/>
                </a:srgbClr>
              </a:gs>
            </a:gsLst>
            <a:path path="shape">
              <a:fillToRect l="50000" t="50000" r="50000" b="50000"/>
            </a:path>
            <a:tileRect/>
          </a:gradFill>
          <a:ln w="6350">
            <a:solidFill>
              <a:srgbClr val="8975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285984" y="0"/>
            <a:ext cx="4572032" cy="6858000"/>
          </a:xfrm>
          <a:prstGeom prst="diamond">
            <a:avLst/>
          </a:prstGeom>
          <a:gradFill flip="none" rotWithShape="1">
            <a:gsLst>
              <a:gs pos="84000">
                <a:srgbClr val="6600CC"/>
              </a:gs>
              <a:gs pos="50000">
                <a:srgbClr val="9966FF">
                  <a:shade val="67500"/>
                  <a:satMod val="115000"/>
                </a:srgbClr>
              </a:gs>
              <a:gs pos="100000">
                <a:srgbClr val="9966FF">
                  <a:shade val="100000"/>
                  <a:satMod val="115000"/>
                </a:srgbClr>
              </a:gs>
            </a:gsLst>
            <a:path path="shape">
              <a:fillToRect l="50000" t="50000" r="50000" b="50000"/>
            </a:path>
            <a:tileRect/>
          </a:gradFill>
          <a:ln w="6350">
            <a:solidFill>
              <a:srgbClr val="1800A8"/>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3000364" y="0"/>
            <a:ext cx="3143272" cy="6858000"/>
          </a:xfrm>
          <a:prstGeom prst="diamond">
            <a:avLst/>
          </a:prstGeom>
          <a:gradFill flip="none" rotWithShape="1">
            <a:gsLst>
              <a:gs pos="84000">
                <a:srgbClr val="6600CC"/>
              </a:gs>
              <a:gs pos="50000">
                <a:srgbClr val="9966FF">
                  <a:shade val="67500"/>
                  <a:satMod val="115000"/>
                </a:srgbClr>
              </a:gs>
              <a:gs pos="100000">
                <a:srgbClr val="9966FF">
                  <a:shade val="100000"/>
                  <a:satMod val="115000"/>
                </a:srgbClr>
              </a:gs>
            </a:gsLst>
            <a:path path="shape">
              <a:fillToRect l="50000" t="50000" r="50000" b="50000"/>
            </a:path>
            <a:tileRect/>
          </a:gradFill>
          <a:ln w="6350">
            <a:solidFill>
              <a:srgbClr val="8975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3643306" y="0"/>
            <a:ext cx="1857388" cy="6858000"/>
          </a:xfrm>
          <a:prstGeom prst="diamond">
            <a:avLst/>
          </a:prstGeom>
          <a:gradFill flip="none" rotWithShape="1">
            <a:gsLst>
              <a:gs pos="84000">
                <a:srgbClr val="6600CC"/>
              </a:gs>
              <a:gs pos="50000">
                <a:srgbClr val="9966FF">
                  <a:shade val="67500"/>
                  <a:satMod val="115000"/>
                </a:srgbClr>
              </a:gs>
              <a:gs pos="100000">
                <a:srgbClr val="9966FF">
                  <a:shade val="100000"/>
                  <a:satMod val="115000"/>
                </a:srgbClr>
              </a:gs>
            </a:gsLst>
            <a:path path="shape">
              <a:fillToRect l="50000" t="50000" r="50000" b="50000"/>
            </a:path>
            <a:tileRect/>
          </a:gradFill>
          <a:ln w="6350">
            <a:solidFill>
              <a:srgbClr val="16009A"/>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4214810" y="0"/>
            <a:ext cx="714380" cy="6858000"/>
          </a:xfrm>
          <a:prstGeom prst="diamond">
            <a:avLst/>
          </a:prstGeom>
          <a:gradFill flip="none" rotWithShape="1">
            <a:gsLst>
              <a:gs pos="84000">
                <a:srgbClr val="6600CC"/>
              </a:gs>
              <a:gs pos="50000">
                <a:srgbClr val="9966FF">
                  <a:shade val="67500"/>
                  <a:satMod val="115000"/>
                </a:srgbClr>
              </a:gs>
              <a:gs pos="100000">
                <a:srgbClr val="9966FF">
                  <a:shade val="100000"/>
                  <a:satMod val="115000"/>
                </a:srgbClr>
              </a:gs>
            </a:gsLst>
            <a:path path="shape">
              <a:fillToRect l="50000" t="50000" r="50000" b="50000"/>
            </a:path>
            <a:tileRect/>
          </a:gradFill>
          <a:ln w="6350">
            <a:solidFill>
              <a:srgbClr val="8975FF"/>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28" name="Picture 4" descr="Rendered Image"/>
          <p:cNvPicPr>
            <a:picLocks noChangeAspect="1" noChangeArrowheads="1"/>
          </p:cNvPicPr>
          <p:nvPr/>
        </p:nvPicPr>
        <p:blipFill>
          <a:blip r:embed="rId3"/>
          <a:srcRect/>
          <a:stretch>
            <a:fillRect/>
          </a:stretch>
        </p:blipFill>
        <p:spPr bwMode="auto">
          <a:xfrm rot="19506149">
            <a:off x="793720" y="4611125"/>
            <a:ext cx="2691423" cy="1622898"/>
          </a:xfrm>
          <a:prstGeom prst="rect">
            <a:avLst/>
          </a:prstGeom>
          <a:noFill/>
        </p:spPr>
      </p:pic>
      <p:sp>
        <p:nvSpPr>
          <p:cNvPr id="11" name="10 Rectángulo"/>
          <p:cNvSpPr/>
          <p:nvPr/>
        </p:nvSpPr>
        <p:spPr>
          <a:xfrm>
            <a:off x="-428660" y="-357214"/>
            <a:ext cx="10287072" cy="7643866"/>
          </a:xfrm>
          <a:prstGeom prst="rect">
            <a:avLst/>
          </a:prstGeom>
          <a:gradFill flip="none" rotWithShape="1">
            <a:gsLst>
              <a:gs pos="0">
                <a:srgbClr val="6600CC">
                  <a:shade val="30000"/>
                  <a:satMod val="115000"/>
                </a:srgbClr>
              </a:gs>
              <a:gs pos="50000">
                <a:srgbClr val="6600CC">
                  <a:shade val="67500"/>
                  <a:satMod val="115000"/>
                </a:srgbClr>
              </a:gs>
              <a:gs pos="100000">
                <a:srgbClr val="6600CC">
                  <a:shade val="100000"/>
                  <a:satMod val="115000"/>
                </a:srgb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9" presetClass="exit" presetSubtype="10" fill="hold" grpId="0" nodeType="withEffect">
                                  <p:stCondLst>
                                    <p:cond delay="0"/>
                                  </p:stCondLst>
                                  <p:childTnLst>
                                    <p:anim calcmode="lin" valueType="num">
                                      <p:cBhvr>
                                        <p:cTn id="9" dur="3000"/>
                                        <p:tgtEl>
                                          <p:spTgt spid="4"/>
                                        </p:tgtEl>
                                        <p:attrNameLst>
                                          <p:attrName>ppt_h</p:attrName>
                                        </p:attrNameLst>
                                      </p:cBhvr>
                                      <p:tavLst>
                                        <p:tav tm="0">
                                          <p:val>
                                            <p:strVal val="ppt_h"/>
                                          </p:val>
                                        </p:tav>
                                        <p:tav tm="100000">
                                          <p:val>
                                            <p:strVal val="ppt_h"/>
                                          </p:val>
                                        </p:tav>
                                      </p:tavLst>
                                    </p:anim>
                                    <p:anim calcmode="lin" valueType="num">
                                      <p:cBhvr>
                                        <p:cTn id="10"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2999"/>
                                          </p:stCondLst>
                                        </p:cTn>
                                        <p:tgtEl>
                                          <p:spTgt spid="4"/>
                                        </p:tgtEl>
                                        <p:attrNameLst>
                                          <p:attrName>style.visibility</p:attrName>
                                        </p:attrNameLst>
                                      </p:cBhvr>
                                      <p:to>
                                        <p:strVal val="hidden"/>
                                      </p:to>
                                    </p:set>
                                  </p:childTnLst>
                                </p:cTn>
                              </p:par>
                              <p:par>
                                <p:cTn id="12" presetID="19" presetClass="exit" presetSubtype="10" fill="hold" grpId="0" nodeType="withEffect">
                                  <p:stCondLst>
                                    <p:cond delay="0"/>
                                  </p:stCondLst>
                                  <p:childTnLst>
                                    <p:anim calcmode="lin" valueType="num">
                                      <p:cBhvr>
                                        <p:cTn id="13" dur="4000"/>
                                        <p:tgtEl>
                                          <p:spTgt spid="5"/>
                                        </p:tgtEl>
                                        <p:attrNameLst>
                                          <p:attrName>ppt_h</p:attrName>
                                        </p:attrNameLst>
                                      </p:cBhvr>
                                      <p:tavLst>
                                        <p:tav tm="0">
                                          <p:val>
                                            <p:strVal val="ppt_h"/>
                                          </p:val>
                                        </p:tav>
                                        <p:tav tm="100000">
                                          <p:val>
                                            <p:strVal val="ppt_h"/>
                                          </p:val>
                                        </p:tav>
                                      </p:tavLst>
                                    </p:anim>
                                    <p:anim calcmode="lin" valueType="num">
                                      <p:cBhvr>
                                        <p:cTn id="14" dur="4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 dur="1" fill="hold">
                                          <p:stCondLst>
                                            <p:cond delay="3999"/>
                                          </p:stCondLst>
                                        </p:cTn>
                                        <p:tgtEl>
                                          <p:spTgt spid="5"/>
                                        </p:tgtEl>
                                        <p:attrNameLst>
                                          <p:attrName>style.visibility</p:attrName>
                                        </p:attrNameLst>
                                      </p:cBhvr>
                                      <p:to>
                                        <p:strVal val="hidden"/>
                                      </p:to>
                                    </p:set>
                                  </p:childTnLst>
                                </p:cTn>
                              </p:par>
                              <p:par>
                                <p:cTn id="16" presetID="19" presetClass="exit" presetSubtype="10" fill="hold" grpId="0" nodeType="withEffect">
                                  <p:stCondLst>
                                    <p:cond delay="0"/>
                                  </p:stCondLst>
                                  <p:childTnLst>
                                    <p:anim calcmode="lin" valueType="num">
                                      <p:cBhvr>
                                        <p:cTn id="17" dur="5000"/>
                                        <p:tgtEl>
                                          <p:spTgt spid="6"/>
                                        </p:tgtEl>
                                        <p:attrNameLst>
                                          <p:attrName>ppt_h</p:attrName>
                                        </p:attrNameLst>
                                      </p:cBhvr>
                                      <p:tavLst>
                                        <p:tav tm="0">
                                          <p:val>
                                            <p:strVal val="ppt_h"/>
                                          </p:val>
                                        </p:tav>
                                        <p:tav tm="100000">
                                          <p:val>
                                            <p:strVal val="ppt_h"/>
                                          </p:val>
                                        </p:tav>
                                      </p:tavLst>
                                    </p:anim>
                                    <p:anim calcmode="lin" valueType="num">
                                      <p:cBhvr>
                                        <p:cTn id="18"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 dur="1" fill="hold">
                                          <p:stCondLst>
                                            <p:cond delay="4999"/>
                                          </p:stCondLst>
                                        </p:cTn>
                                        <p:tgtEl>
                                          <p:spTgt spid="6"/>
                                        </p:tgtEl>
                                        <p:attrNameLst>
                                          <p:attrName>style.visibility</p:attrName>
                                        </p:attrNameLst>
                                      </p:cBhvr>
                                      <p:to>
                                        <p:strVal val="hidden"/>
                                      </p:to>
                                    </p:set>
                                  </p:childTnLst>
                                </p:cTn>
                              </p:par>
                              <p:par>
                                <p:cTn id="20" presetID="19" presetClass="exit" presetSubtype="10" fill="hold" grpId="0" nodeType="withEffect">
                                  <p:stCondLst>
                                    <p:cond delay="0"/>
                                  </p:stCondLst>
                                  <p:childTnLst>
                                    <p:anim calcmode="lin" valueType="num">
                                      <p:cBhvr>
                                        <p:cTn id="21" dur="6000"/>
                                        <p:tgtEl>
                                          <p:spTgt spid="7"/>
                                        </p:tgtEl>
                                        <p:attrNameLst>
                                          <p:attrName>ppt_h</p:attrName>
                                        </p:attrNameLst>
                                      </p:cBhvr>
                                      <p:tavLst>
                                        <p:tav tm="0">
                                          <p:val>
                                            <p:strVal val="ppt_h"/>
                                          </p:val>
                                        </p:tav>
                                        <p:tav tm="100000">
                                          <p:val>
                                            <p:strVal val="ppt_h"/>
                                          </p:val>
                                        </p:tav>
                                      </p:tavLst>
                                    </p:anim>
                                    <p:anim calcmode="lin" valueType="num">
                                      <p:cBhvr>
                                        <p:cTn id="22" dur="6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 dur="1" fill="hold">
                                          <p:stCondLst>
                                            <p:cond delay="5999"/>
                                          </p:stCondLst>
                                        </p:cTn>
                                        <p:tgtEl>
                                          <p:spTgt spid="7"/>
                                        </p:tgtEl>
                                        <p:attrNameLst>
                                          <p:attrName>style.visibility</p:attrName>
                                        </p:attrNameLst>
                                      </p:cBhvr>
                                      <p:to>
                                        <p:strVal val="hidden"/>
                                      </p:to>
                                    </p:set>
                                  </p:childTnLst>
                                </p:cTn>
                              </p:par>
                              <p:par>
                                <p:cTn id="24" presetID="19" presetClass="exit" presetSubtype="10" fill="hold" grpId="0" nodeType="withEffect">
                                  <p:stCondLst>
                                    <p:cond delay="0"/>
                                  </p:stCondLst>
                                  <p:childTnLst>
                                    <p:anim calcmode="lin" valueType="num">
                                      <p:cBhvr>
                                        <p:cTn id="25" dur="7000"/>
                                        <p:tgtEl>
                                          <p:spTgt spid="8"/>
                                        </p:tgtEl>
                                        <p:attrNameLst>
                                          <p:attrName>ppt_h</p:attrName>
                                        </p:attrNameLst>
                                      </p:cBhvr>
                                      <p:tavLst>
                                        <p:tav tm="0">
                                          <p:val>
                                            <p:strVal val="ppt_h"/>
                                          </p:val>
                                        </p:tav>
                                        <p:tav tm="100000">
                                          <p:val>
                                            <p:strVal val="ppt_h"/>
                                          </p:val>
                                        </p:tav>
                                      </p:tavLst>
                                    </p:anim>
                                    <p:anim calcmode="lin" valueType="num">
                                      <p:cBhvr>
                                        <p:cTn id="26" dur="7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 dur="1" fill="hold">
                                          <p:stCondLst>
                                            <p:cond delay="6999"/>
                                          </p:stCondLst>
                                        </p:cTn>
                                        <p:tgtEl>
                                          <p:spTgt spid="8"/>
                                        </p:tgtEl>
                                        <p:attrNameLst>
                                          <p:attrName>style.visibility</p:attrName>
                                        </p:attrNameLst>
                                      </p:cBhvr>
                                      <p:to>
                                        <p:strVal val="hidden"/>
                                      </p:to>
                                    </p:set>
                                  </p:childTnLst>
                                </p:cTn>
                              </p:par>
                              <p:par>
                                <p:cTn id="28" presetID="19" presetClass="exit" presetSubtype="10" fill="hold" grpId="0" nodeType="withEffect">
                                  <p:stCondLst>
                                    <p:cond delay="0"/>
                                  </p:stCondLst>
                                  <p:childTnLst>
                                    <p:anim calcmode="lin" valueType="num">
                                      <p:cBhvr>
                                        <p:cTn id="29" dur="8000"/>
                                        <p:tgtEl>
                                          <p:spTgt spid="9"/>
                                        </p:tgtEl>
                                        <p:attrNameLst>
                                          <p:attrName>ppt_h</p:attrName>
                                        </p:attrNameLst>
                                      </p:cBhvr>
                                      <p:tavLst>
                                        <p:tav tm="0">
                                          <p:val>
                                            <p:strVal val="ppt_h"/>
                                          </p:val>
                                        </p:tav>
                                        <p:tav tm="100000">
                                          <p:val>
                                            <p:strVal val="ppt_h"/>
                                          </p:val>
                                        </p:tav>
                                      </p:tavLst>
                                    </p:anim>
                                    <p:anim calcmode="lin" valueType="num">
                                      <p:cBhvr>
                                        <p:cTn id="30" dur="8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 dur="1" fill="hold">
                                          <p:stCondLst>
                                            <p:cond delay="7999"/>
                                          </p:stCondLst>
                                        </p:cTn>
                                        <p:tgtEl>
                                          <p:spTgt spid="9"/>
                                        </p:tgtEl>
                                        <p:attrNameLst>
                                          <p:attrName>style.visibility</p:attrName>
                                        </p:attrNameLst>
                                      </p:cBhvr>
                                      <p:to>
                                        <p:strVal val="hidden"/>
                                      </p:to>
                                    </p:set>
                                  </p:childTnLst>
                                </p:cTn>
                              </p:par>
                              <p:par>
                                <p:cTn id="32" presetID="23" presetClass="entr" presetSubtype="272" fill="hold"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p:cTn id="34" dur="8000" fill="hold"/>
                                        <p:tgtEl>
                                          <p:spTgt spid="3"/>
                                        </p:tgtEl>
                                        <p:attrNameLst>
                                          <p:attrName>ppt_w</p:attrName>
                                        </p:attrNameLst>
                                      </p:cBhvr>
                                      <p:tavLst>
                                        <p:tav tm="0">
                                          <p:val>
                                            <p:strVal val="2/3*#ppt_w"/>
                                          </p:val>
                                        </p:tav>
                                        <p:tav tm="100000">
                                          <p:val>
                                            <p:strVal val="#ppt_w"/>
                                          </p:val>
                                        </p:tav>
                                      </p:tavLst>
                                    </p:anim>
                                    <p:anim calcmode="lin" valueType="num">
                                      <p:cBhvr>
                                        <p:cTn id="35" dur="8000" fill="hold"/>
                                        <p:tgtEl>
                                          <p:spTgt spid="3"/>
                                        </p:tgtEl>
                                        <p:attrNameLst>
                                          <p:attrName>ppt_h</p:attrName>
                                        </p:attrNameLst>
                                      </p:cBhvr>
                                      <p:tavLst>
                                        <p:tav tm="0">
                                          <p:val>
                                            <p:strVal val="2/3*#ppt_h"/>
                                          </p:val>
                                        </p:tav>
                                        <p:tav tm="100000">
                                          <p:val>
                                            <p:strVal val="#ppt_h"/>
                                          </p:val>
                                        </p:tav>
                                      </p:tavLst>
                                    </p:anim>
                                  </p:childTnLst>
                                </p:cTn>
                              </p:par>
                              <p:par>
                                <p:cTn id="36" presetID="8" presetClass="entr" presetSubtype="32" fill="hold" nodeType="withEffect">
                                  <p:stCondLst>
                                    <p:cond delay="0"/>
                                  </p:stCondLst>
                                  <p:childTnLst>
                                    <p:set>
                                      <p:cBhvr>
                                        <p:cTn id="37" dur="1" fill="hold">
                                          <p:stCondLst>
                                            <p:cond delay="0"/>
                                          </p:stCondLst>
                                        </p:cTn>
                                        <p:tgtEl>
                                          <p:spTgt spid="3"/>
                                        </p:tgtEl>
                                        <p:attrNameLst>
                                          <p:attrName>style.visibility</p:attrName>
                                        </p:attrNameLst>
                                      </p:cBhvr>
                                      <p:to>
                                        <p:strVal val="visible"/>
                                      </p:to>
                                    </p:set>
                                    <p:animEffect transition="in" filter="diamond(out)">
                                      <p:cBhvr>
                                        <p:cTn id="38" dur="8000"/>
                                        <p:tgtEl>
                                          <p:spTgt spid="3"/>
                                        </p:tgtEl>
                                      </p:cBhvr>
                                    </p:animEffect>
                                  </p:childTnLst>
                                </p:cTn>
                              </p:par>
                            </p:childTnLst>
                          </p:cTn>
                        </p:par>
                        <p:par>
                          <p:cTn id="39" fill="hold">
                            <p:stCondLst>
                              <p:cond delay="8000"/>
                            </p:stCondLst>
                            <p:childTnLst>
                              <p:par>
                                <p:cTn id="40" presetID="23" presetClass="entr" presetSubtype="16" fill="hold" nodeType="afterEffect">
                                  <p:stCondLst>
                                    <p:cond delay="0"/>
                                  </p:stCondLst>
                                  <p:childTnLst>
                                    <p:set>
                                      <p:cBhvr>
                                        <p:cTn id="41" dur="1" fill="hold">
                                          <p:stCondLst>
                                            <p:cond delay="0"/>
                                          </p:stCondLst>
                                        </p:cTn>
                                        <p:tgtEl>
                                          <p:spTgt spid="1028"/>
                                        </p:tgtEl>
                                        <p:attrNameLst>
                                          <p:attrName>style.visibility</p:attrName>
                                        </p:attrNameLst>
                                      </p:cBhvr>
                                      <p:to>
                                        <p:strVal val="visible"/>
                                      </p:to>
                                    </p:set>
                                    <p:anim calcmode="lin" valueType="num">
                                      <p:cBhvr>
                                        <p:cTn id="42" dur="2000" fill="hold"/>
                                        <p:tgtEl>
                                          <p:spTgt spid="1028"/>
                                        </p:tgtEl>
                                        <p:attrNameLst>
                                          <p:attrName>ppt_w</p:attrName>
                                        </p:attrNameLst>
                                      </p:cBhvr>
                                      <p:tavLst>
                                        <p:tav tm="0">
                                          <p:val>
                                            <p:fltVal val="0"/>
                                          </p:val>
                                        </p:tav>
                                        <p:tav tm="100000">
                                          <p:val>
                                            <p:strVal val="#ppt_w"/>
                                          </p:val>
                                        </p:tav>
                                      </p:tavLst>
                                    </p:anim>
                                    <p:anim calcmode="lin" valueType="num">
                                      <p:cBhvr>
                                        <p:cTn id="43" dur="2000" fill="hold"/>
                                        <p:tgtEl>
                                          <p:spTgt spid="102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1"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advTm="11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CAMPOS DE LAVAND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2">
      <a:majorFont>
        <a:latin typeface="Harrington"/>
        <a:ea typeface=""/>
        <a:cs typeface=""/>
      </a:majorFont>
      <a:minorFont>
        <a:latin typeface="Harringto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--CAMPOS DE LAVANDA --</Template>
  <TotalTime>0</TotalTime>
  <Words>607</Words>
  <Application>Microsoft Office PowerPoint</Application>
  <PresentationFormat>Presentación en pantalla (4:3)</PresentationFormat>
  <Paragraphs>37</Paragraphs>
  <Slides>68</Slides>
  <Notes>1</Notes>
  <HiddenSlides>0</HiddenSlides>
  <MMClips>1</MMClips>
  <ScaleCrop>false</ScaleCrop>
  <HeadingPairs>
    <vt:vector size="4" baseType="variant">
      <vt:variant>
        <vt:lpstr>Tema</vt:lpstr>
      </vt:variant>
      <vt:variant>
        <vt:i4>2</vt:i4>
      </vt:variant>
      <vt:variant>
        <vt:lpstr>Títulos de diapositiva</vt:lpstr>
      </vt:variant>
      <vt:variant>
        <vt:i4>68</vt:i4>
      </vt:variant>
    </vt:vector>
  </HeadingPairs>
  <TitlesOfParts>
    <vt:vector size="70" baseType="lpstr">
      <vt:lpstr>--CAMPOS DE LAVANDA --</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2015-03-03T03:30:22Z</dcterms:created>
  <dcterms:modified xsi:type="dcterms:W3CDTF">2015-03-03T03:31:28Z</dcterms:modified>
</cp:coreProperties>
</file>